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Bebas Neue" panose="020B0604020202020204" charset="0"/>
      <p:regular r:id="rId31"/>
    </p:embeddedFont>
    <p:embeddedFont>
      <p:font typeface="Cairo" panose="020B0604020202020204" charset="-78"/>
      <p:regular r:id="rId32"/>
      <p:bold r:id="rId33"/>
    </p:embeddedFont>
    <p:embeddedFont>
      <p:font typeface="DM Serif Text" panose="020B0604020202020204" charset="0"/>
      <p:regular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62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9aec388409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9aec38840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a2985df70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a2985df70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eb4562079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eb4562079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e22a7bf35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e22a7bf35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a754b637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2a754b637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a32bb136c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a32bb136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a754b6377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a754b6377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a754b6377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a754b6377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a32bb136c3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a32bb136c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a754b6377d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a754b6377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e1f03483af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e1f03483a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ec8da87c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ec8da87c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ec8da87c1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ec8da87c1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ec8da87c1b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ec8da87c1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ec8da87c1b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ec8da87c1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ec8da87c1b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ec8da87c1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ec8da87c1b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ec8da87c1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ec8da87c1b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ec8da87c1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ec8da87c1b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ec8da87c1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ec8975a13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ec8975a13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e1f03483af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e1f03483af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eb4562079a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eb4562079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a32bb136c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a32bb136c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ec8975a13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ec8975a13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ec8975a13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ec8975a13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ec8975a13d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ec8975a13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eb4562079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eb4562079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3.png"/><Relationship Id="rId7" Type="http://schemas.openxmlformats.org/officeDocument/2006/relationships/hyperlink" Target="http://bit.ly/2TyoMsr"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bit.ly/3A1uf1Q" TargetMode="External"/><Relationship Id="rId5" Type="http://schemas.openxmlformats.org/officeDocument/2006/relationships/image" Target="../media/image6.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0" name="Google Shape;10;p2"/>
          <p:cNvSpPr txBox="1">
            <a:spLocks noGrp="1"/>
          </p:cNvSpPr>
          <p:nvPr>
            <p:ph type="ctrTitle"/>
          </p:nvPr>
        </p:nvSpPr>
        <p:spPr>
          <a:xfrm>
            <a:off x="1664700" y="1195400"/>
            <a:ext cx="5814600" cy="2193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90700" y="3538600"/>
            <a:ext cx="43626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Cairo"/>
                <a:ea typeface="Cairo"/>
                <a:cs typeface="Cairo"/>
                <a:sym typeface="Cair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12" name="Google Shape;12;p2"/>
          <p:cNvPicPr preferRelativeResize="0"/>
          <p:nvPr/>
        </p:nvPicPr>
        <p:blipFill>
          <a:blip r:embed="rId3">
            <a:alphaModFix/>
          </a:blip>
          <a:stretch>
            <a:fillRect/>
          </a:stretch>
        </p:blipFill>
        <p:spPr>
          <a:xfrm>
            <a:off x="-1932262" y="1031763"/>
            <a:ext cx="3114675" cy="1905000"/>
          </a:xfrm>
          <a:prstGeom prst="rect">
            <a:avLst/>
          </a:prstGeom>
          <a:noFill/>
          <a:ln>
            <a:noFill/>
          </a:ln>
        </p:spPr>
      </p:pic>
      <p:pic>
        <p:nvPicPr>
          <p:cNvPr id="13" name="Google Shape;13;p2"/>
          <p:cNvPicPr preferRelativeResize="0"/>
          <p:nvPr/>
        </p:nvPicPr>
        <p:blipFill>
          <a:blip r:embed="rId4">
            <a:alphaModFix/>
          </a:blip>
          <a:stretch>
            <a:fillRect/>
          </a:stretch>
        </p:blipFill>
        <p:spPr>
          <a:xfrm rot="3378784">
            <a:off x="7334410" y="-1585393"/>
            <a:ext cx="3095280" cy="3136335"/>
          </a:xfrm>
          <a:prstGeom prst="rect">
            <a:avLst/>
          </a:prstGeom>
          <a:noFill/>
          <a:ln>
            <a:noFill/>
          </a:ln>
        </p:spPr>
      </p:pic>
      <p:pic>
        <p:nvPicPr>
          <p:cNvPr id="14" name="Google Shape;14;p2"/>
          <p:cNvPicPr preferRelativeResize="0"/>
          <p:nvPr/>
        </p:nvPicPr>
        <p:blipFill>
          <a:blip r:embed="rId5">
            <a:alphaModFix/>
          </a:blip>
          <a:stretch>
            <a:fillRect/>
          </a:stretch>
        </p:blipFill>
        <p:spPr>
          <a:xfrm rot="4468356">
            <a:off x="-2202276" y="2361812"/>
            <a:ext cx="3038475" cy="3571875"/>
          </a:xfrm>
          <a:prstGeom prst="rect">
            <a:avLst/>
          </a:prstGeom>
          <a:noFill/>
          <a:ln>
            <a:noFill/>
          </a:ln>
        </p:spPr>
      </p:pic>
      <p:pic>
        <p:nvPicPr>
          <p:cNvPr id="15" name="Google Shape;15;p2"/>
          <p:cNvPicPr preferRelativeResize="0"/>
          <p:nvPr/>
        </p:nvPicPr>
        <p:blipFill>
          <a:blip r:embed="rId4">
            <a:alphaModFix/>
          </a:blip>
          <a:stretch>
            <a:fillRect/>
          </a:stretch>
        </p:blipFill>
        <p:spPr>
          <a:xfrm rot="2069943">
            <a:off x="7761476" y="2417795"/>
            <a:ext cx="3690223" cy="3739135"/>
          </a:xfrm>
          <a:prstGeom prst="rect">
            <a:avLst/>
          </a:prstGeom>
          <a:noFill/>
          <a:ln>
            <a:noFill/>
          </a:ln>
          <a:effectLst>
            <a:outerShdw blurRad="57150" dist="19050" dir="5400000" algn="bl" rotWithShape="0">
              <a:schemeClr val="accent1">
                <a:alpha val="50000"/>
              </a:schemeClr>
            </a:outerShdw>
          </a:effectLst>
        </p:spPr>
      </p:pic>
      <p:pic>
        <p:nvPicPr>
          <p:cNvPr id="16" name="Google Shape;16;p2"/>
          <p:cNvPicPr preferRelativeResize="0"/>
          <p:nvPr/>
        </p:nvPicPr>
        <p:blipFill>
          <a:blip r:embed="rId4">
            <a:alphaModFix/>
          </a:blip>
          <a:stretch>
            <a:fillRect/>
          </a:stretch>
        </p:blipFill>
        <p:spPr>
          <a:xfrm rot="-1800008">
            <a:off x="-977253" y="-2104518"/>
            <a:ext cx="3095280" cy="31363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1"/>
        <p:cNvGrpSpPr/>
        <p:nvPr/>
      </p:nvGrpSpPr>
      <p:grpSpPr>
        <a:xfrm>
          <a:off x="0" y="0"/>
          <a:ext cx="0" cy="0"/>
          <a:chOff x="0" y="0"/>
          <a:chExt cx="0" cy="0"/>
        </a:xfrm>
      </p:grpSpPr>
      <p:pic>
        <p:nvPicPr>
          <p:cNvPr id="82" name="Google Shape;82;p11"/>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83" name="Google Shape;83;p11"/>
          <p:cNvSpPr txBox="1">
            <a:spLocks noGrp="1"/>
          </p:cNvSpPr>
          <p:nvPr>
            <p:ph type="title" hasCustomPrompt="1"/>
          </p:nvPr>
        </p:nvSpPr>
        <p:spPr>
          <a:xfrm>
            <a:off x="2445288" y="1729450"/>
            <a:ext cx="4253400" cy="12495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b" anchorCtr="0">
            <a:noAutofit/>
          </a:bodyPr>
          <a:lstStyle>
            <a:lvl1pPr lvl="0" algn="ctr" rtl="0">
              <a:spcBef>
                <a:spcPts val="0"/>
              </a:spcBef>
              <a:spcAft>
                <a:spcPts val="0"/>
              </a:spcAft>
              <a:buSzPts val="9600"/>
              <a:buNone/>
              <a:defRPr sz="6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4" name="Google Shape;84;p11"/>
          <p:cNvSpPr txBox="1">
            <a:spLocks noGrp="1"/>
          </p:cNvSpPr>
          <p:nvPr>
            <p:ph type="subTitle" idx="1"/>
          </p:nvPr>
        </p:nvSpPr>
        <p:spPr>
          <a:xfrm>
            <a:off x="2445313" y="3037250"/>
            <a:ext cx="4253400" cy="3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85" name="Google Shape;85;p11"/>
          <p:cNvPicPr preferRelativeResize="0"/>
          <p:nvPr/>
        </p:nvPicPr>
        <p:blipFill>
          <a:blip r:embed="rId3">
            <a:alphaModFix/>
          </a:blip>
          <a:stretch>
            <a:fillRect/>
          </a:stretch>
        </p:blipFill>
        <p:spPr>
          <a:xfrm rot="941932">
            <a:off x="-2472984" y="-1744437"/>
            <a:ext cx="3044801" cy="3535326"/>
          </a:xfrm>
          <a:prstGeom prst="rect">
            <a:avLst/>
          </a:prstGeom>
          <a:noFill/>
          <a:ln>
            <a:noFill/>
          </a:ln>
          <a:effectLst>
            <a:outerShdw blurRad="57150" dist="19050" dir="5400000" algn="bl" rotWithShape="0">
              <a:schemeClr val="accent1">
                <a:alpha val="50000"/>
              </a:schemeClr>
            </a:outerShdw>
          </a:effectLst>
        </p:spPr>
      </p:pic>
      <p:pic>
        <p:nvPicPr>
          <p:cNvPr id="86" name="Google Shape;86;p11"/>
          <p:cNvPicPr preferRelativeResize="0"/>
          <p:nvPr/>
        </p:nvPicPr>
        <p:blipFill>
          <a:blip r:embed="rId4">
            <a:alphaModFix/>
          </a:blip>
          <a:stretch>
            <a:fillRect/>
          </a:stretch>
        </p:blipFill>
        <p:spPr>
          <a:xfrm rot="8246413">
            <a:off x="8788841" y="1039000"/>
            <a:ext cx="3025400" cy="3065497"/>
          </a:xfrm>
          <a:prstGeom prst="rect">
            <a:avLst/>
          </a:prstGeom>
          <a:noFill/>
          <a:ln>
            <a:noFill/>
          </a:ln>
          <a:effectLst>
            <a:outerShdw blurRad="57150" dist="19050" dir="5400000" algn="bl" rotWithShape="0">
              <a:schemeClr val="accent1">
                <a:alpha val="50000"/>
              </a:schemeClr>
            </a:outerShdw>
          </a:effectLst>
        </p:spPr>
      </p:pic>
      <p:pic>
        <p:nvPicPr>
          <p:cNvPr id="87" name="Google Shape;87;p11"/>
          <p:cNvPicPr preferRelativeResize="0"/>
          <p:nvPr/>
        </p:nvPicPr>
        <p:blipFill>
          <a:blip r:embed="rId5">
            <a:alphaModFix/>
          </a:blip>
          <a:stretch>
            <a:fillRect/>
          </a:stretch>
        </p:blipFill>
        <p:spPr>
          <a:xfrm rot="3837995">
            <a:off x="-3234333" y="-384092"/>
            <a:ext cx="3302529" cy="3882266"/>
          </a:xfrm>
          <a:prstGeom prst="rect">
            <a:avLst/>
          </a:prstGeom>
          <a:noFill/>
          <a:ln>
            <a:noFill/>
          </a:ln>
          <a:effectLst>
            <a:outerShdw blurRad="57150" dist="19050" dir="5400000" algn="bl" rotWithShape="0">
              <a:schemeClr val="accent1">
                <a:alpha val="50000"/>
              </a:schemeClr>
            </a:outerShdw>
          </a:effectLst>
        </p:spPr>
      </p:pic>
      <p:pic>
        <p:nvPicPr>
          <p:cNvPr id="88" name="Google Shape;88;p11"/>
          <p:cNvPicPr preferRelativeResize="0"/>
          <p:nvPr/>
        </p:nvPicPr>
        <p:blipFill>
          <a:blip r:embed="rId6">
            <a:alphaModFix/>
          </a:blip>
          <a:stretch>
            <a:fillRect/>
          </a:stretch>
        </p:blipFill>
        <p:spPr>
          <a:xfrm rot="8901264">
            <a:off x="8073725" y="1762900"/>
            <a:ext cx="1174421" cy="1326397"/>
          </a:xfrm>
          <a:prstGeom prst="rect">
            <a:avLst/>
          </a:prstGeom>
          <a:noFill/>
          <a:ln>
            <a:noFill/>
          </a:ln>
          <a:effectLst>
            <a:outerShdw blurRad="57150" dist="19050" dir="5400000" algn="bl" rotWithShape="0">
              <a:schemeClr val="dk2">
                <a:alpha val="50000"/>
              </a:schemeClr>
            </a:outerShdw>
          </a:effectLst>
        </p:spPr>
      </p:pic>
      <p:pic>
        <p:nvPicPr>
          <p:cNvPr id="89" name="Google Shape;89;p11"/>
          <p:cNvPicPr preferRelativeResize="0"/>
          <p:nvPr/>
        </p:nvPicPr>
        <p:blipFill>
          <a:blip r:embed="rId6">
            <a:alphaModFix/>
          </a:blip>
          <a:stretch>
            <a:fillRect/>
          </a:stretch>
        </p:blipFill>
        <p:spPr>
          <a:xfrm rot="-1077627">
            <a:off x="-464450" y="1543638"/>
            <a:ext cx="1174421" cy="1326397"/>
          </a:xfrm>
          <a:prstGeom prst="rect">
            <a:avLst/>
          </a:prstGeom>
          <a:noFill/>
          <a:ln>
            <a:noFill/>
          </a:ln>
          <a:effectLst>
            <a:outerShdw blurRad="57150" dist="19050" dir="5400000" algn="bl" rotWithShape="0">
              <a:schemeClr val="dk2">
                <a:alpha val="50000"/>
              </a:schemeClr>
            </a:outerShdw>
          </a:effectLst>
        </p:spPr>
      </p:pic>
      <p:pic>
        <p:nvPicPr>
          <p:cNvPr id="90" name="Google Shape;90;p11"/>
          <p:cNvPicPr preferRelativeResize="0"/>
          <p:nvPr/>
        </p:nvPicPr>
        <p:blipFill>
          <a:blip r:embed="rId4">
            <a:alphaModFix/>
          </a:blip>
          <a:stretch>
            <a:fillRect/>
          </a:stretch>
        </p:blipFill>
        <p:spPr>
          <a:xfrm rot="5114477">
            <a:off x="-245099" y="4453645"/>
            <a:ext cx="3690223" cy="3739135"/>
          </a:xfrm>
          <a:prstGeom prst="rect">
            <a:avLst/>
          </a:prstGeom>
          <a:noFill/>
          <a:ln>
            <a:noFill/>
          </a:ln>
          <a:effectLst>
            <a:outerShdw blurRad="57150" dist="19050" dir="5400000" algn="bl" rotWithShape="0">
              <a:schemeClr val="accent1">
                <a:alpha val="50000"/>
              </a:schemeClr>
            </a:outerShdw>
          </a:effectLst>
        </p:spPr>
      </p:pic>
      <p:pic>
        <p:nvPicPr>
          <p:cNvPr id="91" name="Google Shape;91;p11"/>
          <p:cNvPicPr preferRelativeResize="0"/>
          <p:nvPr/>
        </p:nvPicPr>
        <p:blipFill>
          <a:blip r:embed="rId4">
            <a:alphaModFix/>
          </a:blip>
          <a:stretch>
            <a:fillRect/>
          </a:stretch>
        </p:blipFill>
        <p:spPr>
          <a:xfrm rot="-4449132">
            <a:off x="4509122" y="-2409318"/>
            <a:ext cx="3095281" cy="313633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9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3"/>
        <p:cNvGrpSpPr/>
        <p:nvPr/>
      </p:nvGrpSpPr>
      <p:grpSpPr>
        <a:xfrm>
          <a:off x="0" y="0"/>
          <a:ext cx="0" cy="0"/>
          <a:chOff x="0" y="0"/>
          <a:chExt cx="0" cy="0"/>
        </a:xfrm>
      </p:grpSpPr>
      <p:pic>
        <p:nvPicPr>
          <p:cNvPr id="94" name="Google Shape;94;p13"/>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95" name="Google Shape;95;p13"/>
          <p:cNvSpPr txBox="1">
            <a:spLocks noGrp="1"/>
          </p:cNvSpPr>
          <p:nvPr>
            <p:ph type="title" hasCustomPrompt="1"/>
          </p:nvPr>
        </p:nvSpPr>
        <p:spPr>
          <a:xfrm>
            <a:off x="2630770" y="1274150"/>
            <a:ext cx="863700" cy="5934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 name="Google Shape;96;p13"/>
          <p:cNvSpPr txBox="1">
            <a:spLocks noGrp="1"/>
          </p:cNvSpPr>
          <p:nvPr>
            <p:ph type="subTitle" idx="1"/>
          </p:nvPr>
        </p:nvSpPr>
        <p:spPr>
          <a:xfrm>
            <a:off x="1603054" y="2384749"/>
            <a:ext cx="2919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3"/>
          <p:cNvSpPr txBox="1">
            <a:spLocks noGrp="1"/>
          </p:cNvSpPr>
          <p:nvPr>
            <p:ph type="title" idx="2" hasCustomPrompt="1"/>
          </p:nvPr>
        </p:nvSpPr>
        <p:spPr>
          <a:xfrm>
            <a:off x="5649363" y="1274150"/>
            <a:ext cx="863700" cy="5934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subTitle" idx="3"/>
          </p:nvPr>
        </p:nvSpPr>
        <p:spPr>
          <a:xfrm>
            <a:off x="4621647" y="2384749"/>
            <a:ext cx="2919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 name="Google Shape;99;p13"/>
          <p:cNvSpPr txBox="1">
            <a:spLocks noGrp="1"/>
          </p:cNvSpPr>
          <p:nvPr>
            <p:ph type="title" idx="4" hasCustomPrompt="1"/>
          </p:nvPr>
        </p:nvSpPr>
        <p:spPr>
          <a:xfrm>
            <a:off x="2630770" y="3067325"/>
            <a:ext cx="863700" cy="5934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3"/>
          <p:cNvSpPr txBox="1">
            <a:spLocks noGrp="1"/>
          </p:cNvSpPr>
          <p:nvPr>
            <p:ph type="subTitle" idx="5"/>
          </p:nvPr>
        </p:nvSpPr>
        <p:spPr>
          <a:xfrm>
            <a:off x="1603054" y="4190925"/>
            <a:ext cx="2919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1" name="Google Shape;101;p13"/>
          <p:cNvSpPr txBox="1">
            <a:spLocks noGrp="1"/>
          </p:cNvSpPr>
          <p:nvPr>
            <p:ph type="title" idx="6" hasCustomPrompt="1"/>
          </p:nvPr>
        </p:nvSpPr>
        <p:spPr>
          <a:xfrm>
            <a:off x="5649363" y="3067325"/>
            <a:ext cx="863700" cy="5934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3"/>
          <p:cNvSpPr txBox="1">
            <a:spLocks noGrp="1"/>
          </p:cNvSpPr>
          <p:nvPr>
            <p:ph type="subTitle" idx="7"/>
          </p:nvPr>
        </p:nvSpPr>
        <p:spPr>
          <a:xfrm>
            <a:off x="4621647" y="4190925"/>
            <a:ext cx="2919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3" name="Google Shape;103;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 name="Google Shape;104;p13"/>
          <p:cNvSpPr txBox="1">
            <a:spLocks noGrp="1"/>
          </p:cNvSpPr>
          <p:nvPr>
            <p:ph type="subTitle" idx="9"/>
          </p:nvPr>
        </p:nvSpPr>
        <p:spPr>
          <a:xfrm>
            <a:off x="1603051" y="1867550"/>
            <a:ext cx="2919300" cy="593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a:solidFill>
                  <a:schemeClr val="dk1"/>
                </a:solidFill>
                <a:latin typeface="DM Serif Text"/>
                <a:ea typeface="DM Serif Text"/>
                <a:cs typeface="DM Serif Text"/>
                <a:sym typeface="DM Serif Tex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5" name="Google Shape;105;p13"/>
          <p:cNvSpPr txBox="1">
            <a:spLocks noGrp="1"/>
          </p:cNvSpPr>
          <p:nvPr>
            <p:ph type="subTitle" idx="13"/>
          </p:nvPr>
        </p:nvSpPr>
        <p:spPr>
          <a:xfrm>
            <a:off x="4621649" y="1867550"/>
            <a:ext cx="2919300" cy="593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a:solidFill>
                  <a:schemeClr val="dk1"/>
                </a:solidFill>
                <a:latin typeface="DM Serif Text"/>
                <a:ea typeface="DM Serif Text"/>
                <a:cs typeface="DM Serif Text"/>
                <a:sym typeface="DM Serif Tex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6" name="Google Shape;106;p13"/>
          <p:cNvSpPr txBox="1">
            <a:spLocks noGrp="1"/>
          </p:cNvSpPr>
          <p:nvPr>
            <p:ph type="subTitle" idx="14"/>
          </p:nvPr>
        </p:nvSpPr>
        <p:spPr>
          <a:xfrm>
            <a:off x="1603051" y="3673725"/>
            <a:ext cx="2919300" cy="593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a:solidFill>
                  <a:schemeClr val="dk1"/>
                </a:solidFill>
                <a:latin typeface="DM Serif Text"/>
                <a:ea typeface="DM Serif Text"/>
                <a:cs typeface="DM Serif Text"/>
                <a:sym typeface="DM Serif Tex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7" name="Google Shape;107;p13"/>
          <p:cNvSpPr txBox="1">
            <a:spLocks noGrp="1"/>
          </p:cNvSpPr>
          <p:nvPr>
            <p:ph type="subTitle" idx="15"/>
          </p:nvPr>
        </p:nvSpPr>
        <p:spPr>
          <a:xfrm>
            <a:off x="4621647" y="3673725"/>
            <a:ext cx="2919300" cy="593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a:solidFill>
                  <a:schemeClr val="dk1"/>
                </a:solidFill>
                <a:latin typeface="DM Serif Text"/>
                <a:ea typeface="DM Serif Text"/>
                <a:cs typeface="DM Serif Text"/>
                <a:sym typeface="DM Serif Tex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08" name="Google Shape;108;p13"/>
          <p:cNvPicPr preferRelativeResize="0"/>
          <p:nvPr/>
        </p:nvPicPr>
        <p:blipFill>
          <a:blip r:embed="rId3">
            <a:alphaModFix/>
          </a:blip>
          <a:stretch>
            <a:fillRect/>
          </a:stretch>
        </p:blipFill>
        <p:spPr>
          <a:xfrm rot="941932">
            <a:off x="-2419484" y="804088"/>
            <a:ext cx="3044801" cy="3535326"/>
          </a:xfrm>
          <a:prstGeom prst="rect">
            <a:avLst/>
          </a:prstGeom>
          <a:noFill/>
          <a:ln>
            <a:noFill/>
          </a:ln>
          <a:effectLst>
            <a:outerShdw blurRad="57150" dist="19050" dir="5400000" algn="bl" rotWithShape="0">
              <a:schemeClr val="accent1">
                <a:alpha val="50000"/>
              </a:schemeClr>
            </a:outerShdw>
          </a:effectLst>
        </p:spPr>
      </p:pic>
      <p:pic>
        <p:nvPicPr>
          <p:cNvPr id="109" name="Google Shape;109;p13"/>
          <p:cNvPicPr preferRelativeResize="0"/>
          <p:nvPr/>
        </p:nvPicPr>
        <p:blipFill>
          <a:blip r:embed="rId4">
            <a:alphaModFix/>
          </a:blip>
          <a:stretch>
            <a:fillRect/>
          </a:stretch>
        </p:blipFill>
        <p:spPr>
          <a:xfrm rot="8246413">
            <a:off x="8788841" y="1039000"/>
            <a:ext cx="3025400" cy="3065497"/>
          </a:xfrm>
          <a:prstGeom prst="rect">
            <a:avLst/>
          </a:prstGeom>
          <a:noFill/>
          <a:ln>
            <a:noFill/>
          </a:ln>
          <a:effectLst>
            <a:outerShdw blurRad="57150" dist="19050" dir="5400000" algn="bl" rotWithShape="0">
              <a:schemeClr val="accent1">
                <a:alpha val="50000"/>
              </a:schemeClr>
            </a:outerShdw>
          </a:effectLst>
        </p:spPr>
      </p:pic>
      <p:pic>
        <p:nvPicPr>
          <p:cNvPr id="110" name="Google Shape;110;p13"/>
          <p:cNvPicPr preferRelativeResize="0"/>
          <p:nvPr/>
        </p:nvPicPr>
        <p:blipFill>
          <a:blip r:embed="rId5">
            <a:alphaModFix/>
          </a:blip>
          <a:stretch>
            <a:fillRect/>
          </a:stretch>
        </p:blipFill>
        <p:spPr>
          <a:xfrm rot="3837995">
            <a:off x="-2835658" y="999508"/>
            <a:ext cx="3302529" cy="3882266"/>
          </a:xfrm>
          <a:prstGeom prst="rect">
            <a:avLst/>
          </a:prstGeom>
          <a:noFill/>
          <a:ln>
            <a:noFill/>
          </a:ln>
          <a:effectLst>
            <a:outerShdw blurRad="57150" dist="19050" dir="5400000" algn="bl" rotWithShape="0">
              <a:schemeClr val="accent1">
                <a:alpha val="50000"/>
              </a:schemeClr>
            </a:outerShdw>
          </a:effectLst>
        </p:spPr>
      </p:pic>
      <p:pic>
        <p:nvPicPr>
          <p:cNvPr id="111" name="Google Shape;111;p13"/>
          <p:cNvPicPr preferRelativeResize="0"/>
          <p:nvPr/>
        </p:nvPicPr>
        <p:blipFill>
          <a:blip r:embed="rId6">
            <a:alphaModFix/>
          </a:blip>
          <a:stretch>
            <a:fillRect/>
          </a:stretch>
        </p:blipFill>
        <p:spPr>
          <a:xfrm rot="8901264">
            <a:off x="8073725" y="1762900"/>
            <a:ext cx="1174421" cy="1326397"/>
          </a:xfrm>
          <a:prstGeom prst="rect">
            <a:avLst/>
          </a:prstGeom>
          <a:noFill/>
          <a:ln>
            <a:noFill/>
          </a:ln>
          <a:effectLst>
            <a:outerShdw blurRad="57150" dist="19050" dir="5400000" algn="bl" rotWithShape="0">
              <a:schemeClr val="dk2">
                <a:alpha val="50000"/>
              </a:schemeClr>
            </a:outerShdw>
          </a:effectLst>
        </p:spPr>
      </p:pic>
      <p:pic>
        <p:nvPicPr>
          <p:cNvPr id="112" name="Google Shape;112;p13"/>
          <p:cNvPicPr preferRelativeResize="0"/>
          <p:nvPr/>
        </p:nvPicPr>
        <p:blipFill>
          <a:blip r:embed="rId6">
            <a:alphaModFix/>
          </a:blip>
          <a:stretch>
            <a:fillRect/>
          </a:stretch>
        </p:blipFill>
        <p:spPr>
          <a:xfrm rot="-1077627">
            <a:off x="-2075" y="2763088"/>
            <a:ext cx="1174421" cy="1326397"/>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3"/>
        <p:cNvGrpSpPr/>
        <p:nvPr/>
      </p:nvGrpSpPr>
      <p:grpSpPr>
        <a:xfrm>
          <a:off x="0" y="0"/>
          <a:ext cx="0" cy="0"/>
          <a:chOff x="0" y="0"/>
          <a:chExt cx="0" cy="0"/>
        </a:xfrm>
      </p:grpSpPr>
      <p:pic>
        <p:nvPicPr>
          <p:cNvPr id="114" name="Google Shape;114;p14"/>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15" name="Google Shape;115;p14"/>
          <p:cNvSpPr txBox="1">
            <a:spLocks noGrp="1"/>
          </p:cNvSpPr>
          <p:nvPr>
            <p:ph type="title"/>
          </p:nvPr>
        </p:nvSpPr>
        <p:spPr>
          <a:xfrm>
            <a:off x="1762500" y="3091900"/>
            <a:ext cx="56190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6" name="Google Shape;116;p14"/>
          <p:cNvSpPr txBox="1">
            <a:spLocks noGrp="1"/>
          </p:cNvSpPr>
          <p:nvPr>
            <p:ph type="subTitle" idx="1"/>
          </p:nvPr>
        </p:nvSpPr>
        <p:spPr>
          <a:xfrm>
            <a:off x="1762500" y="1519700"/>
            <a:ext cx="5619000" cy="157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117" name="Google Shape;117;p14"/>
          <p:cNvPicPr preferRelativeResize="0"/>
          <p:nvPr/>
        </p:nvPicPr>
        <p:blipFill>
          <a:blip r:embed="rId3">
            <a:alphaModFix/>
          </a:blip>
          <a:stretch>
            <a:fillRect/>
          </a:stretch>
        </p:blipFill>
        <p:spPr>
          <a:xfrm rot="2069941">
            <a:off x="-2406345" y="15872"/>
            <a:ext cx="2524940" cy="2558406"/>
          </a:xfrm>
          <a:prstGeom prst="rect">
            <a:avLst/>
          </a:prstGeom>
          <a:noFill/>
          <a:ln>
            <a:noFill/>
          </a:ln>
          <a:effectLst>
            <a:outerShdw blurRad="57150" dist="19050" dir="5400000" algn="bl" rotWithShape="0">
              <a:schemeClr val="accent1">
                <a:alpha val="50000"/>
              </a:schemeClr>
            </a:outerShdw>
          </a:effectLst>
        </p:spPr>
      </p:pic>
      <p:pic>
        <p:nvPicPr>
          <p:cNvPr id="118" name="Google Shape;118;p14"/>
          <p:cNvPicPr preferRelativeResize="0"/>
          <p:nvPr/>
        </p:nvPicPr>
        <p:blipFill>
          <a:blip r:embed="rId4">
            <a:alphaModFix/>
          </a:blip>
          <a:stretch>
            <a:fillRect/>
          </a:stretch>
        </p:blipFill>
        <p:spPr>
          <a:xfrm rot="-795978">
            <a:off x="6599867" y="4711933"/>
            <a:ext cx="3302530" cy="3882265"/>
          </a:xfrm>
          <a:prstGeom prst="rect">
            <a:avLst/>
          </a:prstGeom>
          <a:noFill/>
          <a:ln>
            <a:noFill/>
          </a:ln>
          <a:effectLst>
            <a:outerShdw blurRad="57150" dist="19050" dir="5400000" algn="bl" rotWithShape="0">
              <a:schemeClr val="accent1">
                <a:alpha val="50000"/>
              </a:schemeClr>
            </a:outerShdw>
          </a:effectLst>
        </p:spPr>
      </p:pic>
      <p:pic>
        <p:nvPicPr>
          <p:cNvPr id="119" name="Google Shape;119;p14"/>
          <p:cNvPicPr preferRelativeResize="0"/>
          <p:nvPr/>
        </p:nvPicPr>
        <p:blipFill>
          <a:blip r:embed="rId5">
            <a:alphaModFix/>
          </a:blip>
          <a:stretch>
            <a:fillRect/>
          </a:stretch>
        </p:blipFill>
        <p:spPr>
          <a:xfrm rot="8099999">
            <a:off x="-175898" y="518668"/>
            <a:ext cx="980150" cy="1106986"/>
          </a:xfrm>
          <a:prstGeom prst="rect">
            <a:avLst/>
          </a:prstGeom>
          <a:noFill/>
          <a:ln>
            <a:noFill/>
          </a:ln>
          <a:effectLst>
            <a:outerShdw blurRad="57150" dist="19050" dir="5400000" algn="bl" rotWithShape="0">
              <a:schemeClr val="dk2">
                <a:alpha val="50000"/>
              </a:schemeClr>
            </a:outerShdw>
          </a:effectLst>
        </p:spPr>
      </p:pic>
      <p:pic>
        <p:nvPicPr>
          <p:cNvPr id="120" name="Google Shape;120;p14"/>
          <p:cNvPicPr preferRelativeResize="0"/>
          <p:nvPr/>
        </p:nvPicPr>
        <p:blipFill>
          <a:blip r:embed="rId3">
            <a:alphaModFix/>
          </a:blip>
          <a:stretch>
            <a:fillRect/>
          </a:stretch>
        </p:blipFill>
        <p:spPr>
          <a:xfrm rot="6387464">
            <a:off x="-1220699" y="3493995"/>
            <a:ext cx="3690223" cy="3739135"/>
          </a:xfrm>
          <a:prstGeom prst="rect">
            <a:avLst/>
          </a:prstGeom>
          <a:noFill/>
          <a:ln>
            <a:noFill/>
          </a:ln>
          <a:effectLst>
            <a:outerShdw blurRad="57150" dist="19050" dir="5400000" algn="bl" rotWithShape="0">
              <a:schemeClr val="accent1">
                <a:alpha val="50000"/>
              </a:schemeClr>
            </a:outerShdw>
          </a:effectLst>
        </p:spPr>
      </p:pic>
      <p:pic>
        <p:nvPicPr>
          <p:cNvPr id="121" name="Google Shape;121;p14"/>
          <p:cNvPicPr preferRelativeResize="0"/>
          <p:nvPr/>
        </p:nvPicPr>
        <p:blipFill>
          <a:blip r:embed="rId3">
            <a:alphaModFix/>
          </a:blip>
          <a:stretch>
            <a:fillRect/>
          </a:stretch>
        </p:blipFill>
        <p:spPr>
          <a:xfrm rot="-1800008">
            <a:off x="7274672" y="-2174943"/>
            <a:ext cx="3095280" cy="31363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24" name="Google Shape;124;p15"/>
          <p:cNvSpPr txBox="1">
            <a:spLocks noGrp="1"/>
          </p:cNvSpPr>
          <p:nvPr>
            <p:ph type="title"/>
          </p:nvPr>
        </p:nvSpPr>
        <p:spPr>
          <a:xfrm>
            <a:off x="2770563" y="1762050"/>
            <a:ext cx="5105400" cy="12111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5" name="Google Shape;125;p15"/>
          <p:cNvSpPr txBox="1">
            <a:spLocks noGrp="1"/>
          </p:cNvSpPr>
          <p:nvPr>
            <p:ph type="title" idx="2" hasCustomPrompt="1"/>
          </p:nvPr>
        </p:nvSpPr>
        <p:spPr>
          <a:xfrm>
            <a:off x="1268038" y="1966200"/>
            <a:ext cx="1377900" cy="12111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6" name="Google Shape;126;p15"/>
          <p:cNvSpPr txBox="1">
            <a:spLocks noGrp="1"/>
          </p:cNvSpPr>
          <p:nvPr>
            <p:ph type="subTitle" idx="1"/>
          </p:nvPr>
        </p:nvSpPr>
        <p:spPr>
          <a:xfrm>
            <a:off x="2770563" y="2973150"/>
            <a:ext cx="5105400" cy="408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27" name="Google Shape;127;p15"/>
          <p:cNvPicPr preferRelativeResize="0"/>
          <p:nvPr/>
        </p:nvPicPr>
        <p:blipFill>
          <a:blip r:embed="rId3">
            <a:alphaModFix/>
          </a:blip>
          <a:stretch>
            <a:fillRect/>
          </a:stretch>
        </p:blipFill>
        <p:spPr>
          <a:xfrm flipH="1">
            <a:off x="8096362" y="1261246"/>
            <a:ext cx="3302530" cy="3882265"/>
          </a:xfrm>
          <a:prstGeom prst="rect">
            <a:avLst/>
          </a:prstGeom>
          <a:noFill/>
          <a:ln>
            <a:noFill/>
          </a:ln>
          <a:effectLst>
            <a:outerShdw blurRad="57150" dist="19050" dir="5400000" algn="bl" rotWithShape="0">
              <a:schemeClr val="accent1">
                <a:alpha val="50000"/>
              </a:schemeClr>
            </a:outerShdw>
          </a:effectLst>
        </p:spPr>
      </p:pic>
      <p:pic>
        <p:nvPicPr>
          <p:cNvPr id="128" name="Google Shape;128;p15"/>
          <p:cNvPicPr preferRelativeResize="0"/>
          <p:nvPr/>
        </p:nvPicPr>
        <p:blipFill>
          <a:blip r:embed="rId4">
            <a:alphaModFix/>
          </a:blip>
          <a:stretch>
            <a:fillRect/>
          </a:stretch>
        </p:blipFill>
        <p:spPr>
          <a:xfrm rot="-2356927" flipH="1">
            <a:off x="-2151309" y="2840838"/>
            <a:ext cx="3044801" cy="3535326"/>
          </a:xfrm>
          <a:prstGeom prst="rect">
            <a:avLst/>
          </a:prstGeom>
          <a:noFill/>
          <a:ln>
            <a:noFill/>
          </a:ln>
          <a:effectLst>
            <a:outerShdw blurRad="57150" dist="19050" dir="5400000" algn="bl" rotWithShape="0">
              <a:schemeClr val="accent1">
                <a:alpha val="50000"/>
              </a:schemeClr>
            </a:outerShdw>
          </a:effectLst>
        </p:spPr>
      </p:pic>
      <p:pic>
        <p:nvPicPr>
          <p:cNvPr id="129" name="Google Shape;129;p15"/>
          <p:cNvPicPr preferRelativeResize="0"/>
          <p:nvPr/>
        </p:nvPicPr>
        <p:blipFill>
          <a:blip r:embed="rId3">
            <a:alphaModFix/>
          </a:blip>
          <a:stretch>
            <a:fillRect/>
          </a:stretch>
        </p:blipFill>
        <p:spPr>
          <a:xfrm flipH="1">
            <a:off x="-769675" y="-795724"/>
            <a:ext cx="1971600" cy="2317675"/>
          </a:xfrm>
          <a:prstGeom prst="rect">
            <a:avLst/>
          </a:prstGeom>
          <a:noFill/>
          <a:ln>
            <a:noFill/>
          </a:ln>
          <a:effectLst>
            <a:outerShdw blurRad="57150" dist="19050" dir="5400000" algn="bl" rotWithShape="0">
              <a:schemeClr val="accent1">
                <a:alpha val="50000"/>
              </a:schemeClr>
            </a:outerShdw>
          </a:effectLst>
        </p:spPr>
      </p:pic>
      <p:pic>
        <p:nvPicPr>
          <p:cNvPr id="130" name="Google Shape;130;p15"/>
          <p:cNvPicPr preferRelativeResize="0"/>
          <p:nvPr/>
        </p:nvPicPr>
        <p:blipFill>
          <a:blip r:embed="rId5">
            <a:alphaModFix amt="89000"/>
          </a:blip>
          <a:stretch>
            <a:fillRect/>
          </a:stretch>
        </p:blipFill>
        <p:spPr>
          <a:xfrm rot="-793663" flipH="1">
            <a:off x="150069" y="-74644"/>
            <a:ext cx="1483655" cy="1675635"/>
          </a:xfrm>
          <a:prstGeom prst="rect">
            <a:avLst/>
          </a:prstGeom>
          <a:noFill/>
          <a:ln>
            <a:noFill/>
          </a:ln>
          <a:effectLst>
            <a:outerShdw blurRad="57150" dist="19050" dir="5400000" algn="bl" rotWithShape="0">
              <a:schemeClr val="dk2">
                <a:alpha val="50000"/>
              </a:schemeClr>
            </a:outerShdw>
          </a:effectLst>
        </p:spPr>
      </p:pic>
      <p:pic>
        <p:nvPicPr>
          <p:cNvPr id="131" name="Google Shape;131;p15"/>
          <p:cNvPicPr preferRelativeResize="0"/>
          <p:nvPr/>
        </p:nvPicPr>
        <p:blipFill>
          <a:blip r:embed="rId5">
            <a:alphaModFix amt="89000"/>
          </a:blip>
          <a:stretch>
            <a:fillRect/>
          </a:stretch>
        </p:blipFill>
        <p:spPr>
          <a:xfrm rot="3561141" flipH="1">
            <a:off x="7776319" y="1185855"/>
            <a:ext cx="1483654" cy="1675635"/>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32"/>
        <p:cNvGrpSpPr/>
        <p:nvPr/>
      </p:nvGrpSpPr>
      <p:grpSpPr>
        <a:xfrm>
          <a:off x="0" y="0"/>
          <a:ext cx="0" cy="0"/>
          <a:chOff x="0" y="0"/>
          <a:chExt cx="0" cy="0"/>
        </a:xfrm>
      </p:grpSpPr>
      <p:pic>
        <p:nvPicPr>
          <p:cNvPr id="133" name="Google Shape;133;p16"/>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34" name="Google Shape;134;p16"/>
          <p:cNvSpPr txBox="1">
            <a:spLocks noGrp="1"/>
          </p:cNvSpPr>
          <p:nvPr>
            <p:ph type="title"/>
          </p:nvPr>
        </p:nvSpPr>
        <p:spPr>
          <a:xfrm>
            <a:off x="1834500" y="1071888"/>
            <a:ext cx="5475000" cy="1211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5" name="Google Shape;135;p16"/>
          <p:cNvSpPr txBox="1">
            <a:spLocks noGrp="1"/>
          </p:cNvSpPr>
          <p:nvPr>
            <p:ph type="title" idx="2" hasCustomPrompt="1"/>
          </p:nvPr>
        </p:nvSpPr>
        <p:spPr>
          <a:xfrm>
            <a:off x="3883050" y="2860513"/>
            <a:ext cx="1377900" cy="12111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6" name="Google Shape;136;p16"/>
          <p:cNvSpPr txBox="1">
            <a:spLocks noGrp="1"/>
          </p:cNvSpPr>
          <p:nvPr>
            <p:ph type="subTitle" idx="1"/>
          </p:nvPr>
        </p:nvSpPr>
        <p:spPr>
          <a:xfrm>
            <a:off x="1834500" y="2282988"/>
            <a:ext cx="54750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37" name="Google Shape;137;p16"/>
          <p:cNvPicPr preferRelativeResize="0"/>
          <p:nvPr/>
        </p:nvPicPr>
        <p:blipFill>
          <a:blip r:embed="rId3">
            <a:alphaModFix/>
          </a:blip>
          <a:stretch>
            <a:fillRect/>
          </a:stretch>
        </p:blipFill>
        <p:spPr>
          <a:xfrm rot="2069943">
            <a:off x="6809901" y="3807970"/>
            <a:ext cx="3690223" cy="3739135"/>
          </a:xfrm>
          <a:prstGeom prst="rect">
            <a:avLst/>
          </a:prstGeom>
          <a:noFill/>
          <a:ln>
            <a:noFill/>
          </a:ln>
          <a:effectLst>
            <a:outerShdw blurRad="57150" dist="19050" dir="5400000" algn="bl" rotWithShape="0">
              <a:schemeClr val="accent1">
                <a:alpha val="50000"/>
              </a:schemeClr>
            </a:outerShdw>
          </a:effectLst>
        </p:spPr>
      </p:pic>
      <p:pic>
        <p:nvPicPr>
          <p:cNvPr id="138" name="Google Shape;138;p16"/>
          <p:cNvPicPr preferRelativeResize="0"/>
          <p:nvPr/>
        </p:nvPicPr>
        <p:blipFill>
          <a:blip r:embed="rId3">
            <a:alphaModFix/>
          </a:blip>
          <a:stretch>
            <a:fillRect/>
          </a:stretch>
        </p:blipFill>
        <p:spPr>
          <a:xfrm rot="-1800008">
            <a:off x="-583253" y="-2334968"/>
            <a:ext cx="3095280" cy="3136335"/>
          </a:xfrm>
          <a:prstGeom prst="rect">
            <a:avLst/>
          </a:prstGeom>
          <a:noFill/>
          <a:ln>
            <a:noFill/>
          </a:ln>
        </p:spPr>
      </p:pic>
      <p:pic>
        <p:nvPicPr>
          <p:cNvPr id="139" name="Google Shape;139;p16"/>
          <p:cNvPicPr preferRelativeResize="0"/>
          <p:nvPr/>
        </p:nvPicPr>
        <p:blipFill>
          <a:blip r:embed="rId4">
            <a:alphaModFix/>
          </a:blip>
          <a:stretch>
            <a:fillRect/>
          </a:stretch>
        </p:blipFill>
        <p:spPr>
          <a:xfrm rot="13">
            <a:off x="8265966" y="2701788"/>
            <a:ext cx="3044801" cy="3535326"/>
          </a:xfrm>
          <a:prstGeom prst="rect">
            <a:avLst/>
          </a:prstGeom>
          <a:noFill/>
          <a:ln>
            <a:noFill/>
          </a:ln>
          <a:effectLst>
            <a:outerShdw blurRad="57150" dist="19050" dir="5400000" algn="bl" rotWithShape="0">
              <a:schemeClr val="accent1">
                <a:alpha val="50000"/>
              </a:scheme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40"/>
        <p:cNvGrpSpPr/>
        <p:nvPr/>
      </p:nvGrpSpPr>
      <p:grpSpPr>
        <a:xfrm>
          <a:off x="0" y="0"/>
          <a:ext cx="0" cy="0"/>
          <a:chOff x="0" y="0"/>
          <a:chExt cx="0" cy="0"/>
        </a:xfrm>
      </p:grpSpPr>
      <p:pic>
        <p:nvPicPr>
          <p:cNvPr id="141" name="Google Shape;141;p17"/>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42" name="Google Shape;142;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43" name="Google Shape;143;p17"/>
          <p:cNvPicPr preferRelativeResize="0"/>
          <p:nvPr/>
        </p:nvPicPr>
        <p:blipFill>
          <a:blip r:embed="rId3">
            <a:alphaModFix/>
          </a:blip>
          <a:stretch>
            <a:fillRect/>
          </a:stretch>
        </p:blipFill>
        <p:spPr>
          <a:xfrm rot="-10249238" flipH="1">
            <a:off x="8727631" y="2574647"/>
            <a:ext cx="2524940" cy="2558406"/>
          </a:xfrm>
          <a:prstGeom prst="rect">
            <a:avLst/>
          </a:prstGeom>
          <a:noFill/>
          <a:ln>
            <a:noFill/>
          </a:ln>
          <a:effectLst>
            <a:outerShdw blurRad="57150" dist="19050" dir="5400000" algn="bl" rotWithShape="0">
              <a:schemeClr val="accent1">
                <a:alpha val="50000"/>
              </a:schemeClr>
            </a:outerShdw>
          </a:effectLst>
        </p:spPr>
      </p:pic>
      <p:pic>
        <p:nvPicPr>
          <p:cNvPr id="144" name="Google Shape;144;p17"/>
          <p:cNvPicPr preferRelativeResize="0"/>
          <p:nvPr/>
        </p:nvPicPr>
        <p:blipFill>
          <a:blip r:embed="rId4">
            <a:alphaModFix/>
          </a:blip>
          <a:stretch>
            <a:fillRect/>
          </a:stretch>
        </p:blipFill>
        <p:spPr>
          <a:xfrm flipH="1">
            <a:off x="-2450370" y="1610921"/>
            <a:ext cx="3302530" cy="3882265"/>
          </a:xfrm>
          <a:prstGeom prst="rect">
            <a:avLst/>
          </a:prstGeom>
          <a:noFill/>
          <a:ln>
            <a:noFill/>
          </a:ln>
          <a:effectLst>
            <a:outerShdw blurRad="57150" dist="19050" dir="5400000" algn="bl" rotWithShape="0">
              <a:schemeClr val="accent1">
                <a:alpha val="50000"/>
              </a:schemeClr>
            </a:outerShdw>
          </a:effectLst>
        </p:spPr>
      </p:pic>
      <p:pic>
        <p:nvPicPr>
          <p:cNvPr id="145" name="Google Shape;145;p17"/>
          <p:cNvPicPr preferRelativeResize="0"/>
          <p:nvPr/>
        </p:nvPicPr>
        <p:blipFill>
          <a:blip r:embed="rId5">
            <a:alphaModFix/>
          </a:blip>
          <a:stretch>
            <a:fillRect/>
          </a:stretch>
        </p:blipFill>
        <p:spPr>
          <a:xfrm rot="-6449696" flipH="1">
            <a:off x="-60301" y="3550343"/>
            <a:ext cx="980150" cy="1106986"/>
          </a:xfrm>
          <a:prstGeom prst="rect">
            <a:avLst/>
          </a:prstGeom>
          <a:noFill/>
          <a:ln>
            <a:noFill/>
          </a:ln>
          <a:effectLst>
            <a:outerShdw blurRad="57150" dist="19050" dir="5400000" algn="bl" rotWithShape="0">
              <a:schemeClr val="dk2">
                <a:alpha val="50000"/>
              </a:schemeClr>
            </a:outerShdw>
          </a:effectLst>
        </p:spPr>
      </p:pic>
      <p:pic>
        <p:nvPicPr>
          <p:cNvPr id="146" name="Google Shape;146;p17"/>
          <p:cNvPicPr preferRelativeResize="0"/>
          <p:nvPr/>
        </p:nvPicPr>
        <p:blipFill>
          <a:blip r:embed="rId5">
            <a:alphaModFix/>
          </a:blip>
          <a:stretch>
            <a:fillRect/>
          </a:stretch>
        </p:blipFill>
        <p:spPr>
          <a:xfrm rot="-5399999" flipH="1">
            <a:off x="8367599" y="2742055"/>
            <a:ext cx="980150" cy="1106986"/>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49" name="Google Shape;14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50" name="Google Shape;150;p18"/>
          <p:cNvPicPr preferRelativeResize="0"/>
          <p:nvPr/>
        </p:nvPicPr>
        <p:blipFill>
          <a:blip r:embed="rId3">
            <a:alphaModFix/>
          </a:blip>
          <a:stretch>
            <a:fillRect/>
          </a:stretch>
        </p:blipFill>
        <p:spPr>
          <a:xfrm rot="2069943">
            <a:off x="8482576" y="3161195"/>
            <a:ext cx="3690223" cy="3739135"/>
          </a:xfrm>
          <a:prstGeom prst="rect">
            <a:avLst/>
          </a:prstGeom>
          <a:noFill/>
          <a:ln>
            <a:noFill/>
          </a:ln>
          <a:effectLst>
            <a:outerShdw blurRad="57150" dist="19050" dir="5400000" algn="bl" rotWithShape="0">
              <a:schemeClr val="accent1">
                <a:alpha val="50000"/>
              </a:schemeClr>
            </a:outerShdw>
          </a:effectLst>
        </p:spPr>
      </p:pic>
      <p:pic>
        <p:nvPicPr>
          <p:cNvPr id="151" name="Google Shape;151;p18"/>
          <p:cNvPicPr preferRelativeResize="0"/>
          <p:nvPr/>
        </p:nvPicPr>
        <p:blipFill>
          <a:blip r:embed="rId3">
            <a:alphaModFix/>
          </a:blip>
          <a:stretch>
            <a:fillRect/>
          </a:stretch>
        </p:blipFill>
        <p:spPr>
          <a:xfrm rot="-8472344">
            <a:off x="-1586878" y="3904132"/>
            <a:ext cx="3095280" cy="31363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52"/>
        <p:cNvGrpSpPr/>
        <p:nvPr/>
      </p:nvGrpSpPr>
      <p:grpSpPr>
        <a:xfrm>
          <a:off x="0" y="0"/>
          <a:ext cx="0" cy="0"/>
          <a:chOff x="0" y="0"/>
          <a:chExt cx="0" cy="0"/>
        </a:xfrm>
      </p:grpSpPr>
      <p:pic>
        <p:nvPicPr>
          <p:cNvPr id="153" name="Google Shape;153;p19"/>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54" name="Google Shape;154;p19"/>
          <p:cNvSpPr txBox="1">
            <a:spLocks noGrp="1"/>
          </p:cNvSpPr>
          <p:nvPr>
            <p:ph type="subTitle" idx="1"/>
          </p:nvPr>
        </p:nvSpPr>
        <p:spPr>
          <a:xfrm>
            <a:off x="720000" y="1212525"/>
            <a:ext cx="7704000" cy="2645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55" name="Google Shape;155;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56" name="Google Shape;156;p19"/>
          <p:cNvPicPr preferRelativeResize="0"/>
          <p:nvPr/>
        </p:nvPicPr>
        <p:blipFill>
          <a:blip r:embed="rId3">
            <a:alphaModFix/>
          </a:blip>
          <a:stretch>
            <a:fillRect/>
          </a:stretch>
        </p:blipFill>
        <p:spPr>
          <a:xfrm rot="941932">
            <a:off x="-2442934" y="4204413"/>
            <a:ext cx="3044801" cy="3535326"/>
          </a:xfrm>
          <a:prstGeom prst="rect">
            <a:avLst/>
          </a:prstGeom>
          <a:noFill/>
          <a:ln>
            <a:noFill/>
          </a:ln>
          <a:effectLst>
            <a:outerShdw blurRad="57150" dist="19050" dir="5400000" algn="bl" rotWithShape="0">
              <a:schemeClr val="accent1">
                <a:alpha val="50000"/>
              </a:schemeClr>
            </a:outerShdw>
          </a:effectLst>
        </p:spPr>
      </p:pic>
      <p:pic>
        <p:nvPicPr>
          <p:cNvPr id="157" name="Google Shape;157;p19"/>
          <p:cNvPicPr preferRelativeResize="0"/>
          <p:nvPr/>
        </p:nvPicPr>
        <p:blipFill>
          <a:blip r:embed="rId4">
            <a:alphaModFix/>
          </a:blip>
          <a:stretch>
            <a:fillRect/>
          </a:stretch>
        </p:blipFill>
        <p:spPr>
          <a:xfrm rot="8246413">
            <a:off x="8788841" y="2766525"/>
            <a:ext cx="3025400" cy="3065497"/>
          </a:xfrm>
          <a:prstGeom prst="rect">
            <a:avLst/>
          </a:prstGeom>
          <a:noFill/>
          <a:ln>
            <a:noFill/>
          </a:ln>
          <a:effectLst>
            <a:outerShdw blurRad="57150" dist="19050" dir="5400000" algn="bl" rotWithShape="0">
              <a:schemeClr val="accent1">
                <a:alpha val="50000"/>
              </a:schemeClr>
            </a:outerShdw>
          </a:effectLst>
        </p:spPr>
      </p:pic>
      <p:pic>
        <p:nvPicPr>
          <p:cNvPr id="158" name="Google Shape;158;p19"/>
          <p:cNvPicPr preferRelativeResize="0"/>
          <p:nvPr/>
        </p:nvPicPr>
        <p:blipFill>
          <a:blip r:embed="rId5">
            <a:alphaModFix/>
          </a:blip>
          <a:stretch>
            <a:fillRect/>
          </a:stretch>
        </p:blipFill>
        <p:spPr>
          <a:xfrm rot="8901264">
            <a:off x="8073725" y="3490425"/>
            <a:ext cx="1174421" cy="1326397"/>
          </a:xfrm>
          <a:prstGeom prst="rect">
            <a:avLst/>
          </a:prstGeom>
          <a:noFill/>
          <a:ln>
            <a:noFill/>
          </a:ln>
          <a:effectLst>
            <a:outerShdw blurRad="57150" dist="19050" dir="5400000" algn="bl" rotWithShape="0">
              <a:schemeClr val="dk2">
                <a:alpha val="50000"/>
              </a:schemeClr>
            </a:outerShdw>
          </a:effectLst>
        </p:spPr>
      </p:pic>
      <p:pic>
        <p:nvPicPr>
          <p:cNvPr id="159" name="Google Shape;159;p19"/>
          <p:cNvPicPr preferRelativeResize="0"/>
          <p:nvPr/>
        </p:nvPicPr>
        <p:blipFill>
          <a:blip r:embed="rId5">
            <a:alphaModFix/>
          </a:blip>
          <a:stretch>
            <a:fillRect/>
          </a:stretch>
        </p:blipFill>
        <p:spPr>
          <a:xfrm rot="-1077627">
            <a:off x="-432000" y="3945300"/>
            <a:ext cx="1174421" cy="1326397"/>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60"/>
        <p:cNvGrpSpPr/>
        <p:nvPr/>
      </p:nvGrpSpPr>
      <p:grpSpPr>
        <a:xfrm>
          <a:off x="0" y="0"/>
          <a:ext cx="0" cy="0"/>
          <a:chOff x="0" y="0"/>
          <a:chExt cx="0" cy="0"/>
        </a:xfrm>
      </p:grpSpPr>
      <p:pic>
        <p:nvPicPr>
          <p:cNvPr id="161" name="Google Shape;161;p20"/>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62" name="Google Shape;162;p20"/>
          <p:cNvSpPr txBox="1">
            <a:spLocks noGrp="1"/>
          </p:cNvSpPr>
          <p:nvPr>
            <p:ph type="subTitle" idx="1"/>
          </p:nvPr>
        </p:nvSpPr>
        <p:spPr>
          <a:xfrm>
            <a:off x="4225238" y="2763600"/>
            <a:ext cx="3515700" cy="802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20"/>
          <p:cNvSpPr txBox="1">
            <a:spLocks noGrp="1"/>
          </p:cNvSpPr>
          <p:nvPr>
            <p:ph type="title"/>
          </p:nvPr>
        </p:nvSpPr>
        <p:spPr>
          <a:xfrm>
            <a:off x="4225213" y="1577400"/>
            <a:ext cx="3515700" cy="1186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64" name="Google Shape;164;p20"/>
          <p:cNvPicPr preferRelativeResize="0"/>
          <p:nvPr/>
        </p:nvPicPr>
        <p:blipFill>
          <a:blip r:embed="rId3">
            <a:alphaModFix/>
          </a:blip>
          <a:stretch>
            <a:fillRect/>
          </a:stretch>
        </p:blipFill>
        <p:spPr>
          <a:xfrm rot="941932">
            <a:off x="8276066" y="2166013"/>
            <a:ext cx="3044801" cy="3535326"/>
          </a:xfrm>
          <a:prstGeom prst="rect">
            <a:avLst/>
          </a:prstGeom>
          <a:noFill/>
          <a:ln>
            <a:noFill/>
          </a:ln>
          <a:effectLst>
            <a:outerShdw blurRad="57150" dist="19050" dir="5400000" algn="bl" rotWithShape="0">
              <a:schemeClr val="accent1">
                <a:alpha val="50000"/>
              </a:schemeClr>
            </a:outerShdw>
          </a:effectLst>
        </p:spPr>
      </p:pic>
      <p:pic>
        <p:nvPicPr>
          <p:cNvPr id="165" name="Google Shape;165;p20"/>
          <p:cNvPicPr preferRelativeResize="0"/>
          <p:nvPr/>
        </p:nvPicPr>
        <p:blipFill>
          <a:blip r:embed="rId4">
            <a:alphaModFix/>
          </a:blip>
          <a:stretch>
            <a:fillRect/>
          </a:stretch>
        </p:blipFill>
        <p:spPr>
          <a:xfrm rot="8246413">
            <a:off x="-2497159" y="2362450"/>
            <a:ext cx="3025400" cy="3065497"/>
          </a:xfrm>
          <a:prstGeom prst="rect">
            <a:avLst/>
          </a:prstGeom>
          <a:noFill/>
          <a:ln>
            <a:noFill/>
          </a:ln>
          <a:effectLst>
            <a:outerShdw blurRad="57150" dist="19050" dir="5400000" algn="bl" rotWithShape="0">
              <a:schemeClr val="accent1">
                <a:alpha val="50000"/>
              </a:schemeClr>
            </a:outerShdw>
          </a:effectLst>
        </p:spPr>
      </p:pic>
      <p:pic>
        <p:nvPicPr>
          <p:cNvPr id="166" name="Google Shape;166;p20"/>
          <p:cNvPicPr preferRelativeResize="0"/>
          <p:nvPr/>
        </p:nvPicPr>
        <p:blipFill>
          <a:blip r:embed="rId5">
            <a:alphaModFix/>
          </a:blip>
          <a:stretch>
            <a:fillRect/>
          </a:stretch>
        </p:blipFill>
        <p:spPr>
          <a:xfrm rot="8901264">
            <a:off x="7831325" y="3270475"/>
            <a:ext cx="1174421" cy="1326397"/>
          </a:xfrm>
          <a:prstGeom prst="rect">
            <a:avLst/>
          </a:prstGeom>
          <a:noFill/>
          <a:ln>
            <a:noFill/>
          </a:ln>
          <a:effectLst>
            <a:outerShdw blurRad="57150" dist="19050" dir="5400000" algn="bl" rotWithShape="0">
              <a:schemeClr val="dk2">
                <a:alpha val="50000"/>
              </a:schemeClr>
            </a:outerShdw>
          </a:effectLst>
        </p:spPr>
      </p:pic>
      <p:pic>
        <p:nvPicPr>
          <p:cNvPr id="167" name="Google Shape;167;p20"/>
          <p:cNvPicPr preferRelativeResize="0"/>
          <p:nvPr/>
        </p:nvPicPr>
        <p:blipFill>
          <a:blip r:embed="rId5">
            <a:alphaModFix/>
          </a:blip>
          <a:stretch>
            <a:fillRect/>
          </a:stretch>
        </p:blipFill>
        <p:spPr>
          <a:xfrm rot="-1077627">
            <a:off x="127888" y="3232000"/>
            <a:ext cx="1174421" cy="1326397"/>
          </a:xfrm>
          <a:prstGeom prst="rect">
            <a:avLst/>
          </a:prstGeom>
          <a:noFill/>
          <a:ln>
            <a:noFill/>
          </a:ln>
          <a:effectLst>
            <a:outerShdw blurRad="57150" dist="19050" dir="5400000" algn="bl" rotWithShape="0">
              <a:schemeClr val="dk2">
                <a:alpha val="50000"/>
              </a:schemeClr>
            </a:outerShdw>
          </a:effectLst>
        </p:spPr>
      </p:pic>
      <p:sp>
        <p:nvSpPr>
          <p:cNvPr id="168" name="Google Shape;168;p20"/>
          <p:cNvSpPr>
            <a:spLocks noGrp="1"/>
          </p:cNvSpPr>
          <p:nvPr>
            <p:ph type="pic" idx="2"/>
          </p:nvPr>
        </p:nvSpPr>
        <p:spPr>
          <a:xfrm>
            <a:off x="1403063" y="175500"/>
            <a:ext cx="2457000" cy="4792500"/>
          </a:xfrm>
          <a:prstGeom prst="rect">
            <a:avLst/>
          </a:prstGeom>
          <a:noFill/>
          <a:ln>
            <a:noFill/>
          </a:ln>
        </p:spPr>
      </p:sp>
      <p:pic>
        <p:nvPicPr>
          <p:cNvPr id="169" name="Google Shape;169;p20"/>
          <p:cNvPicPr preferRelativeResize="0"/>
          <p:nvPr/>
        </p:nvPicPr>
        <p:blipFill>
          <a:blip r:embed="rId4">
            <a:alphaModFix/>
          </a:blip>
          <a:stretch>
            <a:fillRect/>
          </a:stretch>
        </p:blipFill>
        <p:spPr>
          <a:xfrm rot="-9541563">
            <a:off x="-2646324" y="-2384680"/>
            <a:ext cx="3690223" cy="3739135"/>
          </a:xfrm>
          <a:prstGeom prst="rect">
            <a:avLst/>
          </a:prstGeom>
          <a:noFill/>
          <a:ln>
            <a:noFill/>
          </a:ln>
          <a:effectLst>
            <a:outerShdw blurRad="57150" dist="19050" dir="5400000" algn="bl" rotWithShape="0">
              <a:schemeClr val="accent1">
                <a:alpha val="50000"/>
              </a:schemeClr>
            </a:outerShdw>
          </a:effectLst>
        </p:spPr>
      </p:pic>
      <p:pic>
        <p:nvPicPr>
          <p:cNvPr id="170" name="Google Shape;170;p20"/>
          <p:cNvPicPr preferRelativeResize="0"/>
          <p:nvPr/>
        </p:nvPicPr>
        <p:blipFill>
          <a:blip r:embed="rId4">
            <a:alphaModFix/>
          </a:blip>
          <a:stretch>
            <a:fillRect/>
          </a:stretch>
        </p:blipFill>
        <p:spPr>
          <a:xfrm rot="-3422283">
            <a:off x="7416438" y="-2909404"/>
            <a:ext cx="3690223" cy="3739134"/>
          </a:xfrm>
          <a:prstGeom prst="rect">
            <a:avLst/>
          </a:prstGeom>
          <a:noFill/>
          <a:ln>
            <a:noFill/>
          </a:ln>
          <a:effectLst>
            <a:outerShdw blurRad="57150" dist="19050" dir="5400000" algn="bl" rotWithShape="0">
              <a:schemeClr val="accent1">
                <a:alpha val="50000"/>
              </a:scheme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9" name="Google Shape;19;p3"/>
          <p:cNvSpPr txBox="1">
            <a:spLocks noGrp="1"/>
          </p:cNvSpPr>
          <p:nvPr>
            <p:ph type="title"/>
          </p:nvPr>
        </p:nvSpPr>
        <p:spPr>
          <a:xfrm>
            <a:off x="2019300" y="2414250"/>
            <a:ext cx="5105400" cy="12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3883025" y="1202125"/>
            <a:ext cx="1377900" cy="12111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a:off x="2019300" y="3625350"/>
            <a:ext cx="51054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2" name="Google Shape;22;p3"/>
          <p:cNvPicPr preferRelativeResize="0"/>
          <p:nvPr/>
        </p:nvPicPr>
        <p:blipFill>
          <a:blip r:embed="rId3">
            <a:alphaModFix/>
          </a:blip>
          <a:stretch>
            <a:fillRect/>
          </a:stretch>
        </p:blipFill>
        <p:spPr>
          <a:xfrm rot="843542" flipH="1">
            <a:off x="7722016" y="-1202050"/>
            <a:ext cx="3044801" cy="3535326"/>
          </a:xfrm>
          <a:prstGeom prst="rect">
            <a:avLst/>
          </a:prstGeom>
          <a:noFill/>
          <a:ln>
            <a:noFill/>
          </a:ln>
          <a:effectLst>
            <a:outerShdw blurRad="57150" dist="19050" dir="5400000" algn="bl" rotWithShape="0">
              <a:schemeClr val="accent1">
                <a:alpha val="50000"/>
              </a:schemeClr>
            </a:outerShdw>
          </a:effectLst>
        </p:spPr>
      </p:pic>
      <p:pic>
        <p:nvPicPr>
          <p:cNvPr id="23" name="Google Shape;23;p3"/>
          <p:cNvPicPr preferRelativeResize="0"/>
          <p:nvPr/>
        </p:nvPicPr>
        <p:blipFill>
          <a:blip r:embed="rId4">
            <a:alphaModFix/>
          </a:blip>
          <a:stretch>
            <a:fillRect/>
          </a:stretch>
        </p:blipFill>
        <p:spPr>
          <a:xfrm flipH="1">
            <a:off x="7475312" y="-1493742"/>
            <a:ext cx="3302530" cy="3882265"/>
          </a:xfrm>
          <a:prstGeom prst="rect">
            <a:avLst/>
          </a:prstGeom>
          <a:noFill/>
          <a:ln>
            <a:noFill/>
          </a:ln>
          <a:effectLst>
            <a:outerShdw blurRad="57150" dist="19050" dir="5400000" algn="bl" rotWithShape="0">
              <a:schemeClr val="accent1">
                <a:alpha val="50000"/>
              </a:schemeClr>
            </a:outerShdw>
          </a:effectLst>
        </p:spPr>
      </p:pic>
      <p:pic>
        <p:nvPicPr>
          <p:cNvPr id="24" name="Google Shape;24;p3"/>
          <p:cNvPicPr preferRelativeResize="0"/>
          <p:nvPr/>
        </p:nvPicPr>
        <p:blipFill>
          <a:blip r:embed="rId3">
            <a:alphaModFix/>
          </a:blip>
          <a:stretch>
            <a:fillRect/>
          </a:stretch>
        </p:blipFill>
        <p:spPr>
          <a:xfrm rot="843542" flipH="1">
            <a:off x="-2531759" y="2007250"/>
            <a:ext cx="3044801" cy="3535326"/>
          </a:xfrm>
          <a:prstGeom prst="rect">
            <a:avLst/>
          </a:prstGeom>
          <a:noFill/>
          <a:ln>
            <a:noFill/>
          </a:ln>
          <a:effectLst>
            <a:outerShdw blurRad="57150" dist="19050" dir="5400000" algn="bl" rotWithShape="0">
              <a:schemeClr val="accent1">
                <a:alpha val="50000"/>
              </a:schemeClr>
            </a:outerShdw>
          </a:effectLst>
        </p:spPr>
      </p:pic>
      <p:pic>
        <p:nvPicPr>
          <p:cNvPr id="25" name="Google Shape;25;p3"/>
          <p:cNvPicPr preferRelativeResize="0"/>
          <p:nvPr/>
        </p:nvPicPr>
        <p:blipFill>
          <a:blip r:embed="rId4">
            <a:alphaModFix/>
          </a:blip>
          <a:stretch>
            <a:fillRect/>
          </a:stretch>
        </p:blipFill>
        <p:spPr>
          <a:xfrm flipH="1">
            <a:off x="-958675" y="3171651"/>
            <a:ext cx="1971600" cy="2317675"/>
          </a:xfrm>
          <a:prstGeom prst="rect">
            <a:avLst/>
          </a:prstGeom>
          <a:noFill/>
          <a:ln>
            <a:noFill/>
          </a:ln>
          <a:effectLst>
            <a:outerShdw blurRad="57150" dist="19050" dir="5400000" algn="bl" rotWithShape="0">
              <a:schemeClr val="accent1">
                <a:alpha val="50000"/>
              </a:schemeClr>
            </a:outerShdw>
          </a:effectLst>
        </p:spPr>
      </p:pic>
      <p:pic>
        <p:nvPicPr>
          <p:cNvPr id="26" name="Google Shape;26;p3"/>
          <p:cNvPicPr preferRelativeResize="0"/>
          <p:nvPr/>
        </p:nvPicPr>
        <p:blipFill>
          <a:blip r:embed="rId5">
            <a:alphaModFix amt="89000"/>
          </a:blip>
          <a:stretch>
            <a:fillRect/>
          </a:stretch>
        </p:blipFill>
        <p:spPr>
          <a:xfrm rot="-793663" flipH="1">
            <a:off x="-242156" y="2692856"/>
            <a:ext cx="1483655" cy="1675635"/>
          </a:xfrm>
          <a:prstGeom prst="rect">
            <a:avLst/>
          </a:prstGeom>
          <a:noFill/>
          <a:ln>
            <a:noFill/>
          </a:ln>
          <a:effectLst>
            <a:outerShdw blurRad="57150" dist="19050" dir="5400000" algn="bl" rotWithShape="0">
              <a:schemeClr val="dk2">
                <a:alpha val="50000"/>
              </a:schemeClr>
            </a:outerShdw>
          </a:effectLst>
        </p:spPr>
      </p:pic>
      <p:pic>
        <p:nvPicPr>
          <p:cNvPr id="27" name="Google Shape;27;p3"/>
          <p:cNvPicPr preferRelativeResize="0"/>
          <p:nvPr/>
        </p:nvPicPr>
        <p:blipFill>
          <a:blip r:embed="rId6">
            <a:alphaModFix/>
          </a:blip>
          <a:stretch>
            <a:fillRect/>
          </a:stretch>
        </p:blipFill>
        <p:spPr>
          <a:xfrm rot="2069943">
            <a:off x="6839651" y="4462195"/>
            <a:ext cx="3690223" cy="3739135"/>
          </a:xfrm>
          <a:prstGeom prst="rect">
            <a:avLst/>
          </a:prstGeom>
          <a:noFill/>
          <a:ln>
            <a:noFill/>
          </a:ln>
          <a:effectLst>
            <a:outerShdw blurRad="57150" dist="19050" dir="5400000" algn="bl" rotWithShape="0">
              <a:schemeClr val="accent1">
                <a:alpha val="50000"/>
              </a:schemeClr>
            </a:outerShdw>
          </a:effectLst>
        </p:spPr>
      </p:pic>
      <p:pic>
        <p:nvPicPr>
          <p:cNvPr id="28" name="Google Shape;28;p3"/>
          <p:cNvPicPr preferRelativeResize="0"/>
          <p:nvPr/>
        </p:nvPicPr>
        <p:blipFill>
          <a:blip r:embed="rId6">
            <a:alphaModFix/>
          </a:blip>
          <a:stretch>
            <a:fillRect/>
          </a:stretch>
        </p:blipFill>
        <p:spPr>
          <a:xfrm rot="-1800008">
            <a:off x="-977253" y="-2104518"/>
            <a:ext cx="3095280" cy="313633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71"/>
        <p:cNvGrpSpPr/>
        <p:nvPr/>
      </p:nvGrpSpPr>
      <p:grpSpPr>
        <a:xfrm>
          <a:off x="0" y="0"/>
          <a:ext cx="0" cy="0"/>
          <a:chOff x="0" y="0"/>
          <a:chExt cx="0" cy="0"/>
        </a:xfrm>
      </p:grpSpPr>
      <p:pic>
        <p:nvPicPr>
          <p:cNvPr id="172" name="Google Shape;172;p21"/>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73" name="Google Shape;173;p21"/>
          <p:cNvSpPr txBox="1">
            <a:spLocks noGrp="1"/>
          </p:cNvSpPr>
          <p:nvPr>
            <p:ph type="subTitle" idx="1"/>
          </p:nvPr>
        </p:nvSpPr>
        <p:spPr>
          <a:xfrm>
            <a:off x="2342250" y="4143800"/>
            <a:ext cx="4459500" cy="61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21"/>
          <p:cNvSpPr txBox="1">
            <a:spLocks noGrp="1"/>
          </p:cNvSpPr>
          <p:nvPr>
            <p:ph type="title"/>
          </p:nvPr>
        </p:nvSpPr>
        <p:spPr>
          <a:xfrm>
            <a:off x="2342250" y="535000"/>
            <a:ext cx="4459500" cy="802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75" name="Google Shape;175;p21"/>
          <p:cNvPicPr preferRelativeResize="0"/>
          <p:nvPr/>
        </p:nvPicPr>
        <p:blipFill>
          <a:blip r:embed="rId3">
            <a:alphaModFix/>
          </a:blip>
          <a:stretch>
            <a:fillRect/>
          </a:stretch>
        </p:blipFill>
        <p:spPr>
          <a:xfrm rot="2069943">
            <a:off x="7761476" y="2417795"/>
            <a:ext cx="3690223" cy="3739135"/>
          </a:xfrm>
          <a:prstGeom prst="rect">
            <a:avLst/>
          </a:prstGeom>
          <a:noFill/>
          <a:ln>
            <a:noFill/>
          </a:ln>
          <a:effectLst>
            <a:outerShdw blurRad="57150" dist="19050" dir="5400000" algn="bl" rotWithShape="0">
              <a:schemeClr val="accent1">
                <a:alpha val="50000"/>
              </a:schemeClr>
            </a:outerShdw>
          </a:effectLst>
        </p:spPr>
      </p:pic>
      <p:pic>
        <p:nvPicPr>
          <p:cNvPr id="176" name="Google Shape;176;p21"/>
          <p:cNvPicPr preferRelativeResize="0"/>
          <p:nvPr/>
        </p:nvPicPr>
        <p:blipFill>
          <a:blip r:embed="rId3">
            <a:alphaModFix/>
          </a:blip>
          <a:stretch>
            <a:fillRect/>
          </a:stretch>
        </p:blipFill>
        <p:spPr>
          <a:xfrm rot="-1800008">
            <a:off x="-977253" y="-2104518"/>
            <a:ext cx="3095280" cy="313633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177"/>
        <p:cNvGrpSpPr/>
        <p:nvPr/>
      </p:nvGrpSpPr>
      <p:grpSpPr>
        <a:xfrm>
          <a:off x="0" y="0"/>
          <a:ext cx="0" cy="0"/>
          <a:chOff x="0" y="0"/>
          <a:chExt cx="0" cy="0"/>
        </a:xfrm>
      </p:grpSpPr>
      <p:pic>
        <p:nvPicPr>
          <p:cNvPr id="178" name="Google Shape;178;p22"/>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79" name="Google Shape;179;p22"/>
          <p:cNvSpPr txBox="1">
            <a:spLocks noGrp="1"/>
          </p:cNvSpPr>
          <p:nvPr>
            <p:ph type="subTitle" idx="1"/>
          </p:nvPr>
        </p:nvSpPr>
        <p:spPr>
          <a:xfrm>
            <a:off x="1290513" y="2571750"/>
            <a:ext cx="3515700" cy="802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22"/>
          <p:cNvSpPr txBox="1">
            <a:spLocks noGrp="1"/>
          </p:cNvSpPr>
          <p:nvPr>
            <p:ph type="title"/>
          </p:nvPr>
        </p:nvSpPr>
        <p:spPr>
          <a:xfrm>
            <a:off x="1290525" y="1769250"/>
            <a:ext cx="3515700" cy="802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81" name="Google Shape;181;p22"/>
          <p:cNvPicPr preferRelativeResize="0"/>
          <p:nvPr/>
        </p:nvPicPr>
        <p:blipFill>
          <a:blip r:embed="rId3">
            <a:alphaModFix/>
          </a:blip>
          <a:stretch>
            <a:fillRect/>
          </a:stretch>
        </p:blipFill>
        <p:spPr>
          <a:xfrm rot="-2069943" flipH="1">
            <a:off x="-2298939" y="2930745"/>
            <a:ext cx="3690223" cy="3739135"/>
          </a:xfrm>
          <a:prstGeom prst="rect">
            <a:avLst/>
          </a:prstGeom>
          <a:noFill/>
          <a:ln>
            <a:noFill/>
          </a:ln>
          <a:effectLst>
            <a:outerShdw blurRad="57150" dist="19050" dir="5400000" algn="bl" rotWithShape="0">
              <a:schemeClr val="accent1">
                <a:alpha val="50000"/>
              </a:schemeClr>
            </a:outerShdw>
          </a:effectLst>
        </p:spPr>
      </p:pic>
      <p:pic>
        <p:nvPicPr>
          <p:cNvPr id="182" name="Google Shape;182;p22"/>
          <p:cNvPicPr preferRelativeResize="0"/>
          <p:nvPr/>
        </p:nvPicPr>
        <p:blipFill>
          <a:blip r:embed="rId3">
            <a:alphaModFix/>
          </a:blip>
          <a:stretch>
            <a:fillRect/>
          </a:stretch>
        </p:blipFill>
        <p:spPr>
          <a:xfrm rot="1800008" flipH="1">
            <a:off x="7034732" y="-1591568"/>
            <a:ext cx="3095280" cy="313633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1" name="Shape 183"/>
        <p:cNvGrpSpPr/>
        <p:nvPr/>
      </p:nvGrpSpPr>
      <p:grpSpPr>
        <a:xfrm>
          <a:off x="0" y="0"/>
          <a:ext cx="0" cy="0"/>
          <a:chOff x="0" y="0"/>
          <a:chExt cx="0" cy="0"/>
        </a:xfrm>
      </p:grpSpPr>
      <p:pic>
        <p:nvPicPr>
          <p:cNvPr id="184" name="Google Shape;184;p23"/>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85" name="Google Shape;185;p23"/>
          <p:cNvSpPr txBox="1">
            <a:spLocks noGrp="1"/>
          </p:cNvSpPr>
          <p:nvPr>
            <p:ph type="subTitle" idx="1"/>
          </p:nvPr>
        </p:nvSpPr>
        <p:spPr>
          <a:xfrm>
            <a:off x="4076625" y="2571750"/>
            <a:ext cx="3515700" cy="802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3"/>
          <p:cNvSpPr txBox="1">
            <a:spLocks noGrp="1"/>
          </p:cNvSpPr>
          <p:nvPr>
            <p:ph type="title"/>
          </p:nvPr>
        </p:nvSpPr>
        <p:spPr>
          <a:xfrm>
            <a:off x="4076625" y="1769250"/>
            <a:ext cx="3515700" cy="802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87" name="Google Shape;187;p23"/>
          <p:cNvPicPr preferRelativeResize="0"/>
          <p:nvPr/>
        </p:nvPicPr>
        <p:blipFill>
          <a:blip r:embed="rId3">
            <a:alphaModFix/>
          </a:blip>
          <a:stretch>
            <a:fillRect/>
          </a:stretch>
        </p:blipFill>
        <p:spPr>
          <a:xfrm rot="-1800008">
            <a:off x="-977253" y="-2104518"/>
            <a:ext cx="3095280" cy="3136335"/>
          </a:xfrm>
          <a:prstGeom prst="rect">
            <a:avLst/>
          </a:prstGeom>
          <a:noFill/>
          <a:ln>
            <a:noFill/>
          </a:ln>
        </p:spPr>
      </p:pic>
      <p:pic>
        <p:nvPicPr>
          <p:cNvPr id="188" name="Google Shape;188;p23"/>
          <p:cNvPicPr preferRelativeResize="0"/>
          <p:nvPr/>
        </p:nvPicPr>
        <p:blipFill>
          <a:blip r:embed="rId4">
            <a:alphaModFix/>
          </a:blip>
          <a:stretch>
            <a:fillRect/>
          </a:stretch>
        </p:blipFill>
        <p:spPr>
          <a:xfrm rot="941932">
            <a:off x="8276066" y="2166013"/>
            <a:ext cx="3044801" cy="3535326"/>
          </a:xfrm>
          <a:prstGeom prst="rect">
            <a:avLst/>
          </a:prstGeom>
          <a:noFill/>
          <a:ln>
            <a:noFill/>
          </a:ln>
          <a:effectLst>
            <a:outerShdw blurRad="57150" dist="19050" dir="5400000" algn="bl" rotWithShape="0">
              <a:schemeClr val="accent1">
                <a:alpha val="50000"/>
              </a:schemeClr>
            </a:outerShdw>
          </a:effec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5">
  <p:cSld name="TITLE_AND_BODY_1">
    <p:spTree>
      <p:nvGrpSpPr>
        <p:cNvPr id="1" name="Shape 189"/>
        <p:cNvGrpSpPr/>
        <p:nvPr/>
      </p:nvGrpSpPr>
      <p:grpSpPr>
        <a:xfrm>
          <a:off x="0" y="0"/>
          <a:ext cx="0" cy="0"/>
          <a:chOff x="0" y="0"/>
          <a:chExt cx="0" cy="0"/>
        </a:xfrm>
      </p:grpSpPr>
      <p:pic>
        <p:nvPicPr>
          <p:cNvPr id="190" name="Google Shape;190;p24"/>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91" name="Google Shape;19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2" name="Google Shape;192;p24"/>
          <p:cNvSpPr txBox="1">
            <a:spLocks noGrp="1"/>
          </p:cNvSpPr>
          <p:nvPr>
            <p:ph type="body" idx="1"/>
          </p:nvPr>
        </p:nvSpPr>
        <p:spPr>
          <a:xfrm>
            <a:off x="2316600" y="1525425"/>
            <a:ext cx="4510800" cy="294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pic>
        <p:nvPicPr>
          <p:cNvPr id="193" name="Google Shape;193;p24"/>
          <p:cNvPicPr preferRelativeResize="0"/>
          <p:nvPr/>
        </p:nvPicPr>
        <p:blipFill>
          <a:blip r:embed="rId3">
            <a:alphaModFix/>
          </a:blip>
          <a:stretch>
            <a:fillRect/>
          </a:stretch>
        </p:blipFill>
        <p:spPr>
          <a:xfrm rot="2069941">
            <a:off x="-2163345" y="2661872"/>
            <a:ext cx="2524940" cy="2558406"/>
          </a:xfrm>
          <a:prstGeom prst="rect">
            <a:avLst/>
          </a:prstGeom>
          <a:noFill/>
          <a:ln>
            <a:noFill/>
          </a:ln>
          <a:effectLst>
            <a:outerShdw blurRad="57150" dist="19050" dir="5400000" algn="bl" rotWithShape="0">
              <a:schemeClr val="accent1">
                <a:alpha val="50000"/>
              </a:schemeClr>
            </a:outerShdw>
          </a:effectLst>
        </p:spPr>
      </p:pic>
      <p:pic>
        <p:nvPicPr>
          <p:cNvPr id="194" name="Google Shape;194;p24"/>
          <p:cNvPicPr preferRelativeResize="0"/>
          <p:nvPr/>
        </p:nvPicPr>
        <p:blipFill>
          <a:blip r:embed="rId4">
            <a:alphaModFix/>
          </a:blip>
          <a:stretch>
            <a:fillRect/>
          </a:stretch>
        </p:blipFill>
        <p:spPr>
          <a:xfrm rot="-6508921">
            <a:off x="8750267" y="1392783"/>
            <a:ext cx="3302530" cy="3882265"/>
          </a:xfrm>
          <a:prstGeom prst="rect">
            <a:avLst/>
          </a:prstGeom>
          <a:noFill/>
          <a:ln>
            <a:noFill/>
          </a:ln>
          <a:effectLst>
            <a:outerShdw blurRad="57150" dist="19050" dir="5400000" algn="bl" rotWithShape="0">
              <a:schemeClr val="accent1">
                <a:alpha val="50000"/>
              </a:schemeClr>
            </a:outerShdw>
          </a:effectLst>
        </p:spPr>
      </p:pic>
      <p:pic>
        <p:nvPicPr>
          <p:cNvPr id="195" name="Google Shape;195;p24"/>
          <p:cNvPicPr preferRelativeResize="0"/>
          <p:nvPr/>
        </p:nvPicPr>
        <p:blipFill>
          <a:blip r:embed="rId5">
            <a:alphaModFix/>
          </a:blip>
          <a:stretch>
            <a:fillRect/>
          </a:stretch>
        </p:blipFill>
        <p:spPr>
          <a:xfrm rot="8099999">
            <a:off x="13102" y="2975668"/>
            <a:ext cx="980150" cy="1106986"/>
          </a:xfrm>
          <a:prstGeom prst="rect">
            <a:avLst/>
          </a:prstGeom>
          <a:noFill/>
          <a:ln>
            <a:noFill/>
          </a:ln>
          <a:effectLst>
            <a:outerShdw blurRad="57150" dist="19050" dir="5400000" algn="bl" rotWithShape="0">
              <a:schemeClr val="dk2">
                <a:alpha val="50000"/>
              </a:schemeClr>
            </a:outerShdw>
          </a:effectLst>
        </p:spPr>
      </p:pic>
      <p:pic>
        <p:nvPicPr>
          <p:cNvPr id="196" name="Google Shape;196;p24"/>
          <p:cNvPicPr preferRelativeResize="0"/>
          <p:nvPr/>
        </p:nvPicPr>
        <p:blipFill>
          <a:blip r:embed="rId5">
            <a:alphaModFix/>
          </a:blip>
          <a:stretch>
            <a:fillRect/>
          </a:stretch>
        </p:blipFill>
        <p:spPr>
          <a:xfrm rot="10373913">
            <a:off x="8211502" y="2018255"/>
            <a:ext cx="980150" cy="1106986"/>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6">
  <p:cSld name="CUSTOM_2">
    <p:spTree>
      <p:nvGrpSpPr>
        <p:cNvPr id="1" name="Shape 197"/>
        <p:cNvGrpSpPr/>
        <p:nvPr/>
      </p:nvGrpSpPr>
      <p:grpSpPr>
        <a:xfrm>
          <a:off x="0" y="0"/>
          <a:ext cx="0" cy="0"/>
          <a:chOff x="0" y="0"/>
          <a:chExt cx="0" cy="0"/>
        </a:xfrm>
      </p:grpSpPr>
      <p:pic>
        <p:nvPicPr>
          <p:cNvPr id="198" name="Google Shape;198;p25"/>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199" name="Google Shape;199;p25"/>
          <p:cNvSpPr txBox="1">
            <a:spLocks noGrp="1"/>
          </p:cNvSpPr>
          <p:nvPr>
            <p:ph type="subTitle" idx="1"/>
          </p:nvPr>
        </p:nvSpPr>
        <p:spPr>
          <a:xfrm>
            <a:off x="720000" y="1212525"/>
            <a:ext cx="7704000" cy="135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00" name="Google Shape;200;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01" name="Google Shape;201;p25"/>
          <p:cNvPicPr preferRelativeResize="0"/>
          <p:nvPr/>
        </p:nvPicPr>
        <p:blipFill>
          <a:blip r:embed="rId3">
            <a:alphaModFix/>
          </a:blip>
          <a:stretch>
            <a:fillRect/>
          </a:stretch>
        </p:blipFill>
        <p:spPr>
          <a:xfrm rot="604890">
            <a:off x="-2105659" y="3710250"/>
            <a:ext cx="3025400" cy="3065497"/>
          </a:xfrm>
          <a:prstGeom prst="rect">
            <a:avLst/>
          </a:prstGeom>
          <a:noFill/>
          <a:ln>
            <a:noFill/>
          </a:ln>
          <a:effectLst>
            <a:outerShdw blurRad="57150" dist="19050" dir="5400000" algn="bl" rotWithShape="0">
              <a:schemeClr val="accent1">
                <a:alpha val="50000"/>
              </a:schemeClr>
            </a:outerShdw>
          </a:effectLst>
        </p:spPr>
      </p:pic>
      <p:pic>
        <p:nvPicPr>
          <p:cNvPr id="202" name="Google Shape;202;p25"/>
          <p:cNvPicPr preferRelativeResize="0"/>
          <p:nvPr/>
        </p:nvPicPr>
        <p:blipFill>
          <a:blip r:embed="rId4">
            <a:alphaModFix/>
          </a:blip>
          <a:stretch>
            <a:fillRect/>
          </a:stretch>
        </p:blipFill>
        <p:spPr>
          <a:xfrm rot="6778503">
            <a:off x="100175" y="3580125"/>
            <a:ext cx="1174421" cy="1326397"/>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03"/>
        <p:cNvGrpSpPr/>
        <p:nvPr/>
      </p:nvGrpSpPr>
      <p:grpSpPr>
        <a:xfrm>
          <a:off x="0" y="0"/>
          <a:ext cx="0" cy="0"/>
          <a:chOff x="0" y="0"/>
          <a:chExt cx="0" cy="0"/>
        </a:xfrm>
      </p:grpSpPr>
      <p:pic>
        <p:nvPicPr>
          <p:cNvPr id="204" name="Google Shape;204;p26"/>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205" name="Google Shape;205;p26"/>
          <p:cNvSpPr txBox="1">
            <a:spLocks noGrp="1"/>
          </p:cNvSpPr>
          <p:nvPr>
            <p:ph type="subTitle" idx="1"/>
          </p:nvPr>
        </p:nvSpPr>
        <p:spPr>
          <a:xfrm>
            <a:off x="2807999" y="1465825"/>
            <a:ext cx="3528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06" name="Google Shape;206;p26"/>
          <p:cNvSpPr txBox="1">
            <a:spLocks noGrp="1"/>
          </p:cNvSpPr>
          <p:nvPr>
            <p:ph type="subTitle" idx="2"/>
          </p:nvPr>
        </p:nvSpPr>
        <p:spPr>
          <a:xfrm>
            <a:off x="2807999" y="2949300"/>
            <a:ext cx="3528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07" name="Google Shape;207;p26"/>
          <p:cNvSpPr txBox="1">
            <a:spLocks noGrp="1"/>
          </p:cNvSpPr>
          <p:nvPr>
            <p:ph type="subTitle" idx="3"/>
          </p:nvPr>
        </p:nvSpPr>
        <p:spPr>
          <a:xfrm>
            <a:off x="2808000" y="1962325"/>
            <a:ext cx="3528000" cy="83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26"/>
          <p:cNvSpPr txBox="1">
            <a:spLocks noGrp="1"/>
          </p:cNvSpPr>
          <p:nvPr>
            <p:ph type="subTitle" idx="4"/>
          </p:nvPr>
        </p:nvSpPr>
        <p:spPr>
          <a:xfrm>
            <a:off x="2808000" y="3445800"/>
            <a:ext cx="3528000" cy="83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10" name="Google Shape;210;p26"/>
          <p:cNvPicPr preferRelativeResize="0"/>
          <p:nvPr/>
        </p:nvPicPr>
        <p:blipFill>
          <a:blip r:embed="rId3">
            <a:alphaModFix/>
          </a:blip>
          <a:stretch>
            <a:fillRect/>
          </a:stretch>
        </p:blipFill>
        <p:spPr>
          <a:xfrm rot="2069941">
            <a:off x="-2406345" y="15872"/>
            <a:ext cx="2524940" cy="2558406"/>
          </a:xfrm>
          <a:prstGeom prst="rect">
            <a:avLst/>
          </a:prstGeom>
          <a:noFill/>
          <a:ln>
            <a:noFill/>
          </a:ln>
          <a:effectLst>
            <a:outerShdw blurRad="57150" dist="19050" dir="5400000" algn="bl" rotWithShape="0">
              <a:schemeClr val="accent1">
                <a:alpha val="50000"/>
              </a:schemeClr>
            </a:outerShdw>
          </a:effectLst>
        </p:spPr>
      </p:pic>
      <p:pic>
        <p:nvPicPr>
          <p:cNvPr id="211" name="Google Shape;211;p26"/>
          <p:cNvPicPr preferRelativeResize="0"/>
          <p:nvPr/>
        </p:nvPicPr>
        <p:blipFill>
          <a:blip r:embed="rId4">
            <a:alphaModFix/>
          </a:blip>
          <a:stretch>
            <a:fillRect/>
          </a:stretch>
        </p:blipFill>
        <p:spPr>
          <a:xfrm rot="-795978">
            <a:off x="6599867" y="4711933"/>
            <a:ext cx="3302530" cy="3882265"/>
          </a:xfrm>
          <a:prstGeom prst="rect">
            <a:avLst/>
          </a:prstGeom>
          <a:noFill/>
          <a:ln>
            <a:noFill/>
          </a:ln>
          <a:effectLst>
            <a:outerShdw blurRad="57150" dist="19050" dir="5400000" algn="bl" rotWithShape="0">
              <a:schemeClr val="accent1">
                <a:alpha val="50000"/>
              </a:schemeClr>
            </a:outerShdw>
          </a:effectLst>
        </p:spPr>
      </p:pic>
      <p:pic>
        <p:nvPicPr>
          <p:cNvPr id="212" name="Google Shape;212;p26"/>
          <p:cNvPicPr preferRelativeResize="0"/>
          <p:nvPr/>
        </p:nvPicPr>
        <p:blipFill>
          <a:blip r:embed="rId5">
            <a:alphaModFix/>
          </a:blip>
          <a:stretch>
            <a:fillRect/>
          </a:stretch>
        </p:blipFill>
        <p:spPr>
          <a:xfrm rot="8099999">
            <a:off x="-175898" y="518668"/>
            <a:ext cx="980150" cy="1106986"/>
          </a:xfrm>
          <a:prstGeom prst="rect">
            <a:avLst/>
          </a:prstGeom>
          <a:noFill/>
          <a:ln>
            <a:noFill/>
          </a:ln>
          <a:effectLst>
            <a:outerShdw blurRad="57150" dist="19050" dir="5400000" algn="bl" rotWithShape="0">
              <a:schemeClr val="dk2">
                <a:alpha val="50000"/>
              </a:schemeClr>
            </a:outerShdw>
          </a:effectLst>
        </p:spPr>
      </p:pic>
      <p:pic>
        <p:nvPicPr>
          <p:cNvPr id="213" name="Google Shape;213;p26"/>
          <p:cNvPicPr preferRelativeResize="0"/>
          <p:nvPr/>
        </p:nvPicPr>
        <p:blipFill>
          <a:blip r:embed="rId3">
            <a:alphaModFix/>
          </a:blip>
          <a:stretch>
            <a:fillRect/>
          </a:stretch>
        </p:blipFill>
        <p:spPr>
          <a:xfrm rot="-2069943" flipH="1">
            <a:off x="-1287889" y="3614695"/>
            <a:ext cx="3690223" cy="3739135"/>
          </a:xfrm>
          <a:prstGeom prst="rect">
            <a:avLst/>
          </a:prstGeom>
          <a:noFill/>
          <a:ln>
            <a:noFill/>
          </a:ln>
          <a:effectLst>
            <a:outerShdw blurRad="57150" dist="19050" dir="5400000" algn="bl" rotWithShape="0">
              <a:schemeClr val="accent1">
                <a:alpha val="50000"/>
              </a:schemeClr>
            </a:outerShdw>
          </a:effectLst>
        </p:spPr>
      </p:pic>
      <p:pic>
        <p:nvPicPr>
          <p:cNvPr id="214" name="Google Shape;214;p26"/>
          <p:cNvPicPr preferRelativeResize="0"/>
          <p:nvPr/>
        </p:nvPicPr>
        <p:blipFill>
          <a:blip r:embed="rId3">
            <a:alphaModFix/>
          </a:blip>
          <a:stretch>
            <a:fillRect/>
          </a:stretch>
        </p:blipFill>
        <p:spPr>
          <a:xfrm rot="1800008" flipH="1">
            <a:off x="8514132" y="-2104518"/>
            <a:ext cx="3095280" cy="313633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15"/>
        <p:cNvGrpSpPr/>
        <p:nvPr/>
      </p:nvGrpSpPr>
      <p:grpSpPr>
        <a:xfrm>
          <a:off x="0" y="0"/>
          <a:ext cx="0" cy="0"/>
          <a:chOff x="0" y="0"/>
          <a:chExt cx="0" cy="0"/>
        </a:xfrm>
      </p:grpSpPr>
      <p:pic>
        <p:nvPicPr>
          <p:cNvPr id="216" name="Google Shape;216;p27"/>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217" name="Google Shape;217;p27"/>
          <p:cNvSpPr txBox="1">
            <a:spLocks noGrp="1"/>
          </p:cNvSpPr>
          <p:nvPr>
            <p:ph type="subTitle" idx="1"/>
          </p:nvPr>
        </p:nvSpPr>
        <p:spPr>
          <a:xfrm>
            <a:off x="1737777" y="3570146"/>
            <a:ext cx="2637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18" name="Google Shape;218;p27"/>
          <p:cNvSpPr txBox="1">
            <a:spLocks noGrp="1"/>
          </p:cNvSpPr>
          <p:nvPr>
            <p:ph type="subTitle" idx="2"/>
          </p:nvPr>
        </p:nvSpPr>
        <p:spPr>
          <a:xfrm>
            <a:off x="4768325" y="3570146"/>
            <a:ext cx="2637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19" name="Google Shape;219;p27"/>
          <p:cNvSpPr txBox="1">
            <a:spLocks noGrp="1"/>
          </p:cNvSpPr>
          <p:nvPr>
            <p:ph type="subTitle" idx="3"/>
          </p:nvPr>
        </p:nvSpPr>
        <p:spPr>
          <a:xfrm>
            <a:off x="1737775" y="4066646"/>
            <a:ext cx="2637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7"/>
          <p:cNvSpPr txBox="1">
            <a:spLocks noGrp="1"/>
          </p:cNvSpPr>
          <p:nvPr>
            <p:ph type="subTitle" idx="4"/>
          </p:nvPr>
        </p:nvSpPr>
        <p:spPr>
          <a:xfrm>
            <a:off x="4768324" y="4066646"/>
            <a:ext cx="2637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22" name="Google Shape;222;p27"/>
          <p:cNvPicPr preferRelativeResize="0"/>
          <p:nvPr/>
        </p:nvPicPr>
        <p:blipFill>
          <a:blip r:embed="rId3">
            <a:alphaModFix/>
          </a:blip>
          <a:stretch>
            <a:fillRect/>
          </a:stretch>
        </p:blipFill>
        <p:spPr>
          <a:xfrm rot="2069941">
            <a:off x="8931430" y="1273009"/>
            <a:ext cx="2524940" cy="2558406"/>
          </a:xfrm>
          <a:prstGeom prst="rect">
            <a:avLst/>
          </a:prstGeom>
          <a:noFill/>
          <a:ln>
            <a:noFill/>
          </a:ln>
          <a:effectLst>
            <a:outerShdw blurRad="57150" dist="19050" dir="5400000" algn="bl" rotWithShape="0">
              <a:schemeClr val="accent1">
                <a:alpha val="50000"/>
              </a:schemeClr>
            </a:outerShdw>
          </a:effectLst>
        </p:spPr>
      </p:pic>
      <p:pic>
        <p:nvPicPr>
          <p:cNvPr id="223" name="Google Shape;223;p27"/>
          <p:cNvPicPr preferRelativeResize="0"/>
          <p:nvPr/>
        </p:nvPicPr>
        <p:blipFill>
          <a:blip r:embed="rId4">
            <a:alphaModFix/>
          </a:blip>
          <a:stretch>
            <a:fillRect/>
          </a:stretch>
        </p:blipFill>
        <p:spPr>
          <a:xfrm rot="5073035">
            <a:off x="-2898433" y="2333858"/>
            <a:ext cx="3302530" cy="3882265"/>
          </a:xfrm>
          <a:prstGeom prst="rect">
            <a:avLst/>
          </a:prstGeom>
          <a:noFill/>
          <a:ln>
            <a:noFill/>
          </a:ln>
          <a:effectLst>
            <a:outerShdw blurRad="57150" dist="19050" dir="5400000" algn="bl" rotWithShape="0">
              <a:schemeClr val="accent1">
                <a:alpha val="50000"/>
              </a:schemeClr>
            </a:outerShdw>
          </a:effectLst>
        </p:spPr>
      </p:pic>
      <p:pic>
        <p:nvPicPr>
          <p:cNvPr id="224" name="Google Shape;224;p27"/>
          <p:cNvPicPr preferRelativeResize="0"/>
          <p:nvPr/>
        </p:nvPicPr>
        <p:blipFill>
          <a:blip r:embed="rId5">
            <a:alphaModFix/>
          </a:blip>
          <a:stretch>
            <a:fillRect/>
          </a:stretch>
        </p:blipFill>
        <p:spPr>
          <a:xfrm rot="8099999">
            <a:off x="8379577" y="2299143"/>
            <a:ext cx="980150" cy="1106986"/>
          </a:xfrm>
          <a:prstGeom prst="rect">
            <a:avLst/>
          </a:prstGeom>
          <a:noFill/>
          <a:ln>
            <a:noFill/>
          </a:ln>
          <a:effectLst>
            <a:outerShdw blurRad="57150" dist="19050" dir="5400000" algn="bl" rotWithShape="0">
              <a:schemeClr val="dk2">
                <a:alpha val="50000"/>
              </a:schemeClr>
            </a:outerShdw>
          </a:effectLst>
        </p:spPr>
      </p:pic>
      <p:sp>
        <p:nvSpPr>
          <p:cNvPr id="225" name="Google Shape;225;p27"/>
          <p:cNvSpPr>
            <a:spLocks noGrp="1"/>
          </p:cNvSpPr>
          <p:nvPr>
            <p:ph type="pic" idx="5"/>
          </p:nvPr>
        </p:nvSpPr>
        <p:spPr>
          <a:xfrm>
            <a:off x="2131975" y="1167746"/>
            <a:ext cx="1849500" cy="2402400"/>
          </a:xfrm>
          <a:prstGeom prst="rect">
            <a:avLst/>
          </a:prstGeom>
          <a:noFill/>
          <a:ln>
            <a:noFill/>
          </a:ln>
        </p:spPr>
      </p:sp>
      <p:sp>
        <p:nvSpPr>
          <p:cNvPr id="226" name="Google Shape;226;p27"/>
          <p:cNvSpPr>
            <a:spLocks noGrp="1"/>
          </p:cNvSpPr>
          <p:nvPr>
            <p:ph type="pic" idx="6"/>
          </p:nvPr>
        </p:nvSpPr>
        <p:spPr>
          <a:xfrm>
            <a:off x="5162525" y="1167746"/>
            <a:ext cx="1849500" cy="2402400"/>
          </a:xfrm>
          <a:prstGeom prst="rect">
            <a:avLst/>
          </a:prstGeom>
          <a:noFill/>
          <a:ln>
            <a:noFill/>
          </a:ln>
        </p:spPr>
      </p:sp>
      <p:pic>
        <p:nvPicPr>
          <p:cNvPr id="227" name="Google Shape;227;p27"/>
          <p:cNvPicPr preferRelativeResize="0"/>
          <p:nvPr/>
        </p:nvPicPr>
        <p:blipFill>
          <a:blip r:embed="rId3">
            <a:alphaModFix/>
          </a:blip>
          <a:stretch>
            <a:fillRect/>
          </a:stretch>
        </p:blipFill>
        <p:spPr>
          <a:xfrm rot="2069943">
            <a:off x="7278251" y="4201995"/>
            <a:ext cx="3690223" cy="3739135"/>
          </a:xfrm>
          <a:prstGeom prst="rect">
            <a:avLst/>
          </a:prstGeom>
          <a:noFill/>
          <a:ln>
            <a:noFill/>
          </a:ln>
          <a:effectLst>
            <a:outerShdw blurRad="57150" dist="19050" dir="5400000" algn="bl" rotWithShape="0">
              <a:schemeClr val="accent1">
                <a:alpha val="50000"/>
              </a:scheme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28"/>
        <p:cNvGrpSpPr/>
        <p:nvPr/>
      </p:nvGrpSpPr>
      <p:grpSpPr>
        <a:xfrm>
          <a:off x="0" y="0"/>
          <a:ext cx="0" cy="0"/>
          <a:chOff x="0" y="0"/>
          <a:chExt cx="0" cy="0"/>
        </a:xfrm>
      </p:grpSpPr>
      <p:pic>
        <p:nvPicPr>
          <p:cNvPr id="229" name="Google Shape;229;p28"/>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230" name="Google Shape;230;p28"/>
          <p:cNvSpPr txBox="1">
            <a:spLocks noGrp="1"/>
          </p:cNvSpPr>
          <p:nvPr>
            <p:ph type="subTitle" idx="1"/>
          </p:nvPr>
        </p:nvSpPr>
        <p:spPr>
          <a:xfrm>
            <a:off x="720000" y="2330475"/>
            <a:ext cx="23364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31" name="Google Shape;231;p28"/>
          <p:cNvSpPr txBox="1">
            <a:spLocks noGrp="1"/>
          </p:cNvSpPr>
          <p:nvPr>
            <p:ph type="subTitle" idx="2"/>
          </p:nvPr>
        </p:nvSpPr>
        <p:spPr>
          <a:xfrm>
            <a:off x="720000" y="2815275"/>
            <a:ext cx="2336400" cy="85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8"/>
          <p:cNvSpPr txBox="1">
            <a:spLocks noGrp="1"/>
          </p:cNvSpPr>
          <p:nvPr>
            <p:ph type="subTitle" idx="3"/>
          </p:nvPr>
        </p:nvSpPr>
        <p:spPr>
          <a:xfrm>
            <a:off x="3403800" y="2815275"/>
            <a:ext cx="2336400" cy="85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28"/>
          <p:cNvSpPr txBox="1">
            <a:spLocks noGrp="1"/>
          </p:cNvSpPr>
          <p:nvPr>
            <p:ph type="subTitle" idx="4"/>
          </p:nvPr>
        </p:nvSpPr>
        <p:spPr>
          <a:xfrm>
            <a:off x="6087600" y="2815275"/>
            <a:ext cx="2336400" cy="85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5" name="Google Shape;235;p28"/>
          <p:cNvSpPr txBox="1">
            <a:spLocks noGrp="1"/>
          </p:cNvSpPr>
          <p:nvPr>
            <p:ph type="subTitle" idx="5"/>
          </p:nvPr>
        </p:nvSpPr>
        <p:spPr>
          <a:xfrm>
            <a:off x="3403800" y="2330475"/>
            <a:ext cx="23364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36" name="Google Shape;236;p28"/>
          <p:cNvSpPr txBox="1">
            <a:spLocks noGrp="1"/>
          </p:cNvSpPr>
          <p:nvPr>
            <p:ph type="subTitle" idx="6"/>
          </p:nvPr>
        </p:nvSpPr>
        <p:spPr>
          <a:xfrm>
            <a:off x="6087600" y="2330475"/>
            <a:ext cx="23364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pic>
        <p:nvPicPr>
          <p:cNvPr id="237" name="Google Shape;237;p28"/>
          <p:cNvPicPr preferRelativeResize="0"/>
          <p:nvPr/>
        </p:nvPicPr>
        <p:blipFill>
          <a:blip r:embed="rId3">
            <a:alphaModFix/>
          </a:blip>
          <a:stretch>
            <a:fillRect/>
          </a:stretch>
        </p:blipFill>
        <p:spPr>
          <a:xfrm rot="9858068" flipH="1">
            <a:off x="-2583634" y="2840833"/>
            <a:ext cx="3044801" cy="3535326"/>
          </a:xfrm>
          <a:prstGeom prst="rect">
            <a:avLst/>
          </a:prstGeom>
          <a:noFill/>
          <a:ln>
            <a:noFill/>
          </a:ln>
          <a:effectLst>
            <a:outerShdw blurRad="57150" dist="19050" dir="5400000" algn="bl" rotWithShape="0">
              <a:schemeClr val="accent1">
                <a:alpha val="50000"/>
              </a:schemeClr>
            </a:outerShdw>
          </a:effectLst>
        </p:spPr>
      </p:pic>
      <p:pic>
        <p:nvPicPr>
          <p:cNvPr id="238" name="Google Shape;238;p28"/>
          <p:cNvPicPr preferRelativeResize="0"/>
          <p:nvPr/>
        </p:nvPicPr>
        <p:blipFill>
          <a:blip r:embed="rId4">
            <a:alphaModFix/>
          </a:blip>
          <a:stretch>
            <a:fillRect/>
          </a:stretch>
        </p:blipFill>
        <p:spPr>
          <a:xfrm rot="2553587" flipH="1">
            <a:off x="8302741" y="3699763"/>
            <a:ext cx="3025400" cy="3065497"/>
          </a:xfrm>
          <a:prstGeom prst="rect">
            <a:avLst/>
          </a:prstGeom>
          <a:noFill/>
          <a:ln>
            <a:noFill/>
          </a:ln>
          <a:effectLst>
            <a:outerShdw blurRad="57150" dist="19050" dir="5400000" algn="bl" rotWithShape="0">
              <a:schemeClr val="accent1">
                <a:alpha val="50000"/>
              </a:schemeClr>
            </a:outerShdw>
          </a:effectLst>
        </p:spPr>
      </p:pic>
      <p:pic>
        <p:nvPicPr>
          <p:cNvPr id="239" name="Google Shape;239;p28"/>
          <p:cNvPicPr preferRelativeResize="0"/>
          <p:nvPr/>
        </p:nvPicPr>
        <p:blipFill>
          <a:blip r:embed="rId5">
            <a:alphaModFix/>
          </a:blip>
          <a:stretch>
            <a:fillRect/>
          </a:stretch>
        </p:blipFill>
        <p:spPr>
          <a:xfrm rot="6962005" flipH="1">
            <a:off x="-1827283" y="3745486"/>
            <a:ext cx="3302529" cy="3882266"/>
          </a:xfrm>
          <a:prstGeom prst="rect">
            <a:avLst/>
          </a:prstGeom>
          <a:noFill/>
          <a:ln>
            <a:noFill/>
          </a:ln>
          <a:effectLst>
            <a:outerShdw blurRad="57150" dist="19050" dir="5400000" algn="bl" rotWithShape="0">
              <a:schemeClr val="accent1">
                <a:alpha val="50000"/>
              </a:schemeClr>
            </a:outerShdw>
          </a:effectLst>
        </p:spPr>
      </p:pic>
      <p:pic>
        <p:nvPicPr>
          <p:cNvPr id="240" name="Google Shape;240;p28"/>
          <p:cNvPicPr preferRelativeResize="0"/>
          <p:nvPr/>
        </p:nvPicPr>
        <p:blipFill>
          <a:blip r:embed="rId6">
            <a:alphaModFix/>
          </a:blip>
          <a:stretch>
            <a:fillRect/>
          </a:stretch>
        </p:blipFill>
        <p:spPr>
          <a:xfrm rot="1898736" flipH="1">
            <a:off x="8136275" y="3832837"/>
            <a:ext cx="1174421" cy="1326397"/>
          </a:xfrm>
          <a:prstGeom prst="rect">
            <a:avLst/>
          </a:prstGeom>
          <a:noFill/>
          <a:ln>
            <a:noFill/>
          </a:ln>
          <a:effectLst>
            <a:outerShdw blurRad="57150" dist="19050" dir="5400000" algn="bl" rotWithShape="0">
              <a:schemeClr val="dk2">
                <a:alpha val="50000"/>
              </a:schemeClr>
            </a:outerShdw>
          </a:effectLst>
        </p:spPr>
      </p:pic>
      <p:pic>
        <p:nvPicPr>
          <p:cNvPr id="241" name="Google Shape;241;p28"/>
          <p:cNvPicPr preferRelativeResize="0"/>
          <p:nvPr/>
        </p:nvPicPr>
        <p:blipFill>
          <a:blip r:embed="rId6">
            <a:alphaModFix/>
          </a:blip>
          <a:stretch>
            <a:fillRect/>
          </a:stretch>
        </p:blipFill>
        <p:spPr>
          <a:xfrm rot="-9722373" flipH="1">
            <a:off x="-127150" y="3893550"/>
            <a:ext cx="1174421" cy="1326397"/>
          </a:xfrm>
          <a:prstGeom prst="rect">
            <a:avLst/>
          </a:prstGeom>
          <a:noFill/>
          <a:ln>
            <a:noFill/>
          </a:ln>
          <a:effectLst>
            <a:outerShdw blurRad="57150" dist="19050" dir="5400000" algn="bl" rotWithShape="0">
              <a:schemeClr val="dk2">
                <a:alpha val="50000"/>
              </a:schemeClr>
            </a:outerShdw>
          </a:effectLst>
        </p:spPr>
      </p:pic>
      <p:pic>
        <p:nvPicPr>
          <p:cNvPr id="242" name="Google Shape;242;p28"/>
          <p:cNvPicPr preferRelativeResize="0"/>
          <p:nvPr/>
        </p:nvPicPr>
        <p:blipFill>
          <a:blip r:embed="rId4">
            <a:alphaModFix/>
          </a:blip>
          <a:stretch>
            <a:fillRect/>
          </a:stretch>
        </p:blipFill>
        <p:spPr>
          <a:xfrm rot="2069943">
            <a:off x="4750176" y="5072883"/>
            <a:ext cx="3690223" cy="3739135"/>
          </a:xfrm>
          <a:prstGeom prst="rect">
            <a:avLst/>
          </a:prstGeom>
          <a:noFill/>
          <a:ln>
            <a:noFill/>
          </a:ln>
          <a:effectLst>
            <a:outerShdw blurRad="57150" dist="19050" dir="5400000" algn="bl" rotWithShape="0">
              <a:schemeClr val="accent1">
                <a:alpha val="50000"/>
              </a:scheme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243"/>
        <p:cNvGrpSpPr/>
        <p:nvPr/>
      </p:nvGrpSpPr>
      <p:grpSpPr>
        <a:xfrm>
          <a:off x="0" y="0"/>
          <a:ext cx="0" cy="0"/>
          <a:chOff x="0" y="0"/>
          <a:chExt cx="0" cy="0"/>
        </a:xfrm>
      </p:grpSpPr>
      <p:pic>
        <p:nvPicPr>
          <p:cNvPr id="244" name="Google Shape;244;p29"/>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245" name="Google Shape;245;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6" name="Google Shape;246;p29"/>
          <p:cNvSpPr txBox="1">
            <a:spLocks noGrp="1"/>
          </p:cNvSpPr>
          <p:nvPr>
            <p:ph type="subTitle" idx="1"/>
          </p:nvPr>
        </p:nvSpPr>
        <p:spPr>
          <a:xfrm>
            <a:off x="2141100" y="1268250"/>
            <a:ext cx="4861800" cy="504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47" name="Google Shape;247;p29"/>
          <p:cNvSpPr txBox="1">
            <a:spLocks noGrp="1"/>
          </p:cNvSpPr>
          <p:nvPr>
            <p:ph type="subTitle" idx="2"/>
          </p:nvPr>
        </p:nvSpPr>
        <p:spPr>
          <a:xfrm>
            <a:off x="2141100" y="1761308"/>
            <a:ext cx="486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 name="Google Shape;248;p29"/>
          <p:cNvSpPr txBox="1">
            <a:spLocks noGrp="1"/>
          </p:cNvSpPr>
          <p:nvPr>
            <p:ph type="subTitle" idx="3"/>
          </p:nvPr>
        </p:nvSpPr>
        <p:spPr>
          <a:xfrm>
            <a:off x="2141100" y="2925483"/>
            <a:ext cx="486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29"/>
          <p:cNvSpPr txBox="1">
            <a:spLocks noGrp="1"/>
          </p:cNvSpPr>
          <p:nvPr>
            <p:ph type="subTitle" idx="4"/>
          </p:nvPr>
        </p:nvSpPr>
        <p:spPr>
          <a:xfrm>
            <a:off x="2141100" y="4089780"/>
            <a:ext cx="486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9"/>
          <p:cNvSpPr txBox="1">
            <a:spLocks noGrp="1"/>
          </p:cNvSpPr>
          <p:nvPr>
            <p:ph type="subTitle" idx="5"/>
          </p:nvPr>
        </p:nvSpPr>
        <p:spPr>
          <a:xfrm>
            <a:off x="2141100" y="2432425"/>
            <a:ext cx="4861800" cy="504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51" name="Google Shape;251;p29"/>
          <p:cNvSpPr txBox="1">
            <a:spLocks noGrp="1"/>
          </p:cNvSpPr>
          <p:nvPr>
            <p:ph type="subTitle" idx="6"/>
          </p:nvPr>
        </p:nvSpPr>
        <p:spPr>
          <a:xfrm>
            <a:off x="2141100" y="3596600"/>
            <a:ext cx="4861800" cy="504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pic>
        <p:nvPicPr>
          <p:cNvPr id="252" name="Google Shape;252;p29"/>
          <p:cNvPicPr preferRelativeResize="0"/>
          <p:nvPr/>
        </p:nvPicPr>
        <p:blipFill>
          <a:blip r:embed="rId3">
            <a:alphaModFix/>
          </a:blip>
          <a:stretch>
            <a:fillRect/>
          </a:stretch>
        </p:blipFill>
        <p:spPr>
          <a:xfrm rot="8730059" flipH="1">
            <a:off x="-2312520" y="2886772"/>
            <a:ext cx="2524940" cy="2558406"/>
          </a:xfrm>
          <a:prstGeom prst="rect">
            <a:avLst/>
          </a:prstGeom>
          <a:noFill/>
          <a:ln>
            <a:noFill/>
          </a:ln>
          <a:effectLst>
            <a:outerShdw blurRad="57150" dist="19050" dir="5400000" algn="bl" rotWithShape="0">
              <a:schemeClr val="accent1">
                <a:alpha val="50000"/>
              </a:schemeClr>
            </a:outerShdw>
          </a:effectLst>
        </p:spPr>
      </p:pic>
      <p:pic>
        <p:nvPicPr>
          <p:cNvPr id="253" name="Google Shape;253;p29"/>
          <p:cNvPicPr preferRelativeResize="0"/>
          <p:nvPr/>
        </p:nvPicPr>
        <p:blipFill>
          <a:blip r:embed="rId4">
            <a:alphaModFix/>
          </a:blip>
          <a:stretch>
            <a:fillRect/>
          </a:stretch>
        </p:blipFill>
        <p:spPr>
          <a:xfrm rot="-10004025" flipH="1">
            <a:off x="6238560" y="-4313461"/>
            <a:ext cx="4100459" cy="4820249"/>
          </a:xfrm>
          <a:prstGeom prst="rect">
            <a:avLst/>
          </a:prstGeom>
          <a:noFill/>
          <a:ln>
            <a:noFill/>
          </a:ln>
          <a:effectLst>
            <a:outerShdw blurRad="57150" dist="19050" dir="5400000" algn="bl" rotWithShape="0">
              <a:schemeClr val="accent1">
                <a:alpha val="50000"/>
              </a:schemeClr>
            </a:outerShdw>
          </a:effectLst>
        </p:spPr>
      </p:pic>
      <p:pic>
        <p:nvPicPr>
          <p:cNvPr id="254" name="Google Shape;254;p29"/>
          <p:cNvPicPr preferRelativeResize="0"/>
          <p:nvPr/>
        </p:nvPicPr>
        <p:blipFill>
          <a:blip r:embed="rId5">
            <a:alphaModFix/>
          </a:blip>
          <a:stretch>
            <a:fillRect/>
          </a:stretch>
        </p:blipFill>
        <p:spPr>
          <a:xfrm rot="2700001" flipH="1">
            <a:off x="-82073" y="3835396"/>
            <a:ext cx="980150" cy="1106986"/>
          </a:xfrm>
          <a:prstGeom prst="rect">
            <a:avLst/>
          </a:prstGeom>
          <a:noFill/>
          <a:ln>
            <a:noFill/>
          </a:ln>
          <a:effectLst>
            <a:outerShdw blurRad="57150" dist="19050" dir="5400000" algn="bl" rotWithShape="0">
              <a:schemeClr val="dk2">
                <a:alpha val="50000"/>
              </a:schemeClr>
            </a:outerShdw>
          </a:effectLst>
        </p:spPr>
      </p:pic>
      <p:pic>
        <p:nvPicPr>
          <p:cNvPr id="255" name="Google Shape;255;p29"/>
          <p:cNvPicPr preferRelativeResize="0"/>
          <p:nvPr/>
        </p:nvPicPr>
        <p:blipFill>
          <a:blip r:embed="rId3">
            <a:alphaModFix/>
          </a:blip>
          <a:stretch>
            <a:fillRect/>
          </a:stretch>
        </p:blipFill>
        <p:spPr>
          <a:xfrm rot="4317291">
            <a:off x="5730351" y="4625720"/>
            <a:ext cx="3690223" cy="3739135"/>
          </a:xfrm>
          <a:prstGeom prst="rect">
            <a:avLst/>
          </a:prstGeom>
          <a:noFill/>
          <a:ln>
            <a:noFill/>
          </a:ln>
          <a:effectLst>
            <a:outerShdw blurRad="57150" dist="19050" dir="5400000" algn="bl" rotWithShape="0">
              <a:schemeClr val="accent1">
                <a:alpha val="50000"/>
              </a:schemeClr>
            </a:outerShdw>
          </a:effectLst>
        </p:spPr>
      </p:pic>
      <p:pic>
        <p:nvPicPr>
          <p:cNvPr id="256" name="Google Shape;256;p29"/>
          <p:cNvPicPr preferRelativeResize="0"/>
          <p:nvPr/>
        </p:nvPicPr>
        <p:blipFill>
          <a:blip r:embed="rId3">
            <a:alphaModFix/>
          </a:blip>
          <a:stretch>
            <a:fillRect/>
          </a:stretch>
        </p:blipFill>
        <p:spPr>
          <a:xfrm rot="-1800008">
            <a:off x="-672453" y="-3165068"/>
            <a:ext cx="3095280" cy="313633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57"/>
        <p:cNvGrpSpPr/>
        <p:nvPr/>
      </p:nvGrpSpPr>
      <p:grpSpPr>
        <a:xfrm>
          <a:off x="0" y="0"/>
          <a:ext cx="0" cy="0"/>
          <a:chOff x="0" y="0"/>
          <a:chExt cx="0" cy="0"/>
        </a:xfrm>
      </p:grpSpPr>
      <p:pic>
        <p:nvPicPr>
          <p:cNvPr id="258" name="Google Shape;258;p30"/>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259" name="Google Shape;259;p30"/>
          <p:cNvSpPr txBox="1">
            <a:spLocks noGrp="1"/>
          </p:cNvSpPr>
          <p:nvPr>
            <p:ph type="subTitle" idx="1"/>
          </p:nvPr>
        </p:nvSpPr>
        <p:spPr>
          <a:xfrm>
            <a:off x="2134763" y="1569125"/>
            <a:ext cx="20697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60" name="Google Shape;260;p30"/>
          <p:cNvSpPr txBox="1">
            <a:spLocks noGrp="1"/>
          </p:cNvSpPr>
          <p:nvPr>
            <p:ph type="subTitle" idx="2"/>
          </p:nvPr>
        </p:nvSpPr>
        <p:spPr>
          <a:xfrm>
            <a:off x="2134764" y="2053925"/>
            <a:ext cx="2069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 name="Google Shape;261;p30"/>
          <p:cNvSpPr txBox="1">
            <a:spLocks noGrp="1"/>
          </p:cNvSpPr>
          <p:nvPr>
            <p:ph type="subTitle" idx="3"/>
          </p:nvPr>
        </p:nvSpPr>
        <p:spPr>
          <a:xfrm>
            <a:off x="4939534" y="2053925"/>
            <a:ext cx="2069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30"/>
          <p:cNvSpPr txBox="1">
            <a:spLocks noGrp="1"/>
          </p:cNvSpPr>
          <p:nvPr>
            <p:ph type="subTitle" idx="4"/>
          </p:nvPr>
        </p:nvSpPr>
        <p:spPr>
          <a:xfrm>
            <a:off x="2134764" y="3443850"/>
            <a:ext cx="2069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30"/>
          <p:cNvSpPr txBox="1">
            <a:spLocks noGrp="1"/>
          </p:cNvSpPr>
          <p:nvPr>
            <p:ph type="subTitle" idx="5"/>
          </p:nvPr>
        </p:nvSpPr>
        <p:spPr>
          <a:xfrm>
            <a:off x="4939534" y="3443850"/>
            <a:ext cx="2069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5" name="Google Shape;265;p30"/>
          <p:cNvSpPr txBox="1">
            <a:spLocks noGrp="1"/>
          </p:cNvSpPr>
          <p:nvPr>
            <p:ph type="subTitle" idx="6"/>
          </p:nvPr>
        </p:nvSpPr>
        <p:spPr>
          <a:xfrm>
            <a:off x="2134763" y="2959050"/>
            <a:ext cx="20697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66" name="Google Shape;266;p30"/>
          <p:cNvSpPr txBox="1">
            <a:spLocks noGrp="1"/>
          </p:cNvSpPr>
          <p:nvPr>
            <p:ph type="subTitle" idx="7"/>
          </p:nvPr>
        </p:nvSpPr>
        <p:spPr>
          <a:xfrm>
            <a:off x="4939539" y="1569125"/>
            <a:ext cx="20697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67" name="Google Shape;267;p30"/>
          <p:cNvSpPr txBox="1">
            <a:spLocks noGrp="1"/>
          </p:cNvSpPr>
          <p:nvPr>
            <p:ph type="subTitle" idx="8"/>
          </p:nvPr>
        </p:nvSpPr>
        <p:spPr>
          <a:xfrm>
            <a:off x="4939539" y="2959050"/>
            <a:ext cx="20697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pic>
        <p:nvPicPr>
          <p:cNvPr id="268" name="Google Shape;268;p30"/>
          <p:cNvPicPr preferRelativeResize="0"/>
          <p:nvPr/>
        </p:nvPicPr>
        <p:blipFill>
          <a:blip r:embed="rId3">
            <a:alphaModFix/>
          </a:blip>
          <a:stretch>
            <a:fillRect/>
          </a:stretch>
        </p:blipFill>
        <p:spPr>
          <a:xfrm rot="-1182287">
            <a:off x="8796291" y="955313"/>
            <a:ext cx="3025400" cy="3065497"/>
          </a:xfrm>
          <a:prstGeom prst="rect">
            <a:avLst/>
          </a:prstGeom>
          <a:noFill/>
          <a:ln>
            <a:noFill/>
          </a:ln>
          <a:effectLst>
            <a:outerShdw blurRad="57150" dist="19050" dir="5400000" algn="bl" rotWithShape="0">
              <a:schemeClr val="accent1">
                <a:alpha val="50000"/>
              </a:schemeClr>
            </a:outerShdw>
          </a:effectLst>
        </p:spPr>
      </p:pic>
      <p:pic>
        <p:nvPicPr>
          <p:cNvPr id="269" name="Google Shape;269;p30"/>
          <p:cNvPicPr preferRelativeResize="0"/>
          <p:nvPr/>
        </p:nvPicPr>
        <p:blipFill>
          <a:blip r:embed="rId4">
            <a:alphaModFix/>
          </a:blip>
          <a:stretch>
            <a:fillRect/>
          </a:stretch>
        </p:blipFill>
        <p:spPr>
          <a:xfrm rot="3837995">
            <a:off x="-2694958" y="3852658"/>
            <a:ext cx="3302529" cy="3882266"/>
          </a:xfrm>
          <a:prstGeom prst="rect">
            <a:avLst/>
          </a:prstGeom>
          <a:noFill/>
          <a:ln>
            <a:noFill/>
          </a:ln>
          <a:effectLst>
            <a:outerShdw blurRad="57150" dist="19050" dir="5400000" algn="bl" rotWithShape="0">
              <a:schemeClr val="accent1">
                <a:alpha val="50000"/>
              </a:schemeClr>
            </a:outerShdw>
          </a:effectLst>
        </p:spPr>
      </p:pic>
      <p:pic>
        <p:nvPicPr>
          <p:cNvPr id="270" name="Google Shape;270;p30"/>
          <p:cNvPicPr preferRelativeResize="0"/>
          <p:nvPr/>
        </p:nvPicPr>
        <p:blipFill>
          <a:blip r:embed="rId5">
            <a:alphaModFix/>
          </a:blip>
          <a:stretch>
            <a:fillRect/>
          </a:stretch>
        </p:blipFill>
        <p:spPr>
          <a:xfrm rot="8901264">
            <a:off x="8208800" y="1824850"/>
            <a:ext cx="1174421" cy="1326397"/>
          </a:xfrm>
          <a:prstGeom prst="rect">
            <a:avLst/>
          </a:prstGeom>
          <a:noFill/>
          <a:ln>
            <a:noFill/>
          </a:ln>
          <a:effectLst>
            <a:outerShdw blurRad="57150" dist="19050" dir="5400000" algn="bl" rotWithShape="0">
              <a:schemeClr val="dk2">
                <a:alpha val="50000"/>
              </a:schemeClr>
            </a:outerShdw>
          </a:effectLst>
        </p:spPr>
      </p:pic>
      <p:pic>
        <p:nvPicPr>
          <p:cNvPr id="271" name="Google Shape;271;p30"/>
          <p:cNvPicPr preferRelativeResize="0"/>
          <p:nvPr/>
        </p:nvPicPr>
        <p:blipFill>
          <a:blip r:embed="rId5">
            <a:alphaModFix/>
          </a:blip>
          <a:stretch>
            <a:fillRect/>
          </a:stretch>
        </p:blipFill>
        <p:spPr>
          <a:xfrm rot="-1077627">
            <a:off x="-119325" y="3606888"/>
            <a:ext cx="1174421" cy="1326397"/>
          </a:xfrm>
          <a:prstGeom prst="rect">
            <a:avLst/>
          </a:prstGeom>
          <a:noFill/>
          <a:ln>
            <a:noFill/>
          </a:ln>
          <a:effectLst>
            <a:outerShdw blurRad="57150" dist="19050" dir="5400000" algn="bl" rotWithShape="0">
              <a:schemeClr val="dk2">
                <a:alpha val="50000"/>
              </a:schemeClr>
            </a:outerShdw>
          </a:effectLst>
        </p:spPr>
      </p:pic>
      <p:pic>
        <p:nvPicPr>
          <p:cNvPr id="272" name="Google Shape;272;p30"/>
          <p:cNvPicPr preferRelativeResize="0"/>
          <p:nvPr/>
        </p:nvPicPr>
        <p:blipFill>
          <a:blip r:embed="rId3">
            <a:alphaModFix/>
          </a:blip>
          <a:stretch>
            <a:fillRect/>
          </a:stretch>
        </p:blipFill>
        <p:spPr>
          <a:xfrm rot="2069943">
            <a:off x="3152301" y="4722070"/>
            <a:ext cx="3690223" cy="3739135"/>
          </a:xfrm>
          <a:prstGeom prst="rect">
            <a:avLst/>
          </a:prstGeom>
          <a:noFill/>
          <a:ln>
            <a:noFill/>
          </a:ln>
          <a:effectLst>
            <a:outerShdw blurRad="57150" dist="19050" dir="5400000" algn="bl" rotWithShape="0">
              <a:schemeClr val="accent1">
                <a:alpha val="50000"/>
              </a:schemeClr>
            </a:outerShdw>
          </a:effectLst>
        </p:spPr>
      </p:pic>
      <p:pic>
        <p:nvPicPr>
          <p:cNvPr id="273" name="Google Shape;273;p30"/>
          <p:cNvPicPr preferRelativeResize="0"/>
          <p:nvPr/>
        </p:nvPicPr>
        <p:blipFill>
          <a:blip r:embed="rId3">
            <a:alphaModFix/>
          </a:blip>
          <a:stretch>
            <a:fillRect/>
          </a:stretch>
        </p:blipFill>
        <p:spPr>
          <a:xfrm rot="-1800008">
            <a:off x="-1772728" y="-2335818"/>
            <a:ext cx="3095280" cy="313633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31" name="Google Shape;3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4"/>
          <p:cNvSpPr txBox="1">
            <a:spLocks noGrp="1"/>
          </p:cNvSpPr>
          <p:nvPr>
            <p:ph type="body" idx="1"/>
          </p:nvPr>
        </p:nvSpPr>
        <p:spPr>
          <a:xfrm>
            <a:off x="720000" y="1152475"/>
            <a:ext cx="7704000" cy="408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pic>
        <p:nvPicPr>
          <p:cNvPr id="33" name="Google Shape;33;p4"/>
          <p:cNvPicPr preferRelativeResize="0"/>
          <p:nvPr/>
        </p:nvPicPr>
        <p:blipFill>
          <a:blip r:embed="rId3">
            <a:alphaModFix/>
          </a:blip>
          <a:stretch>
            <a:fillRect/>
          </a:stretch>
        </p:blipFill>
        <p:spPr>
          <a:xfrm rot="2069941">
            <a:off x="-2406345" y="15872"/>
            <a:ext cx="2524940" cy="2558406"/>
          </a:xfrm>
          <a:prstGeom prst="rect">
            <a:avLst/>
          </a:prstGeom>
          <a:noFill/>
          <a:ln>
            <a:noFill/>
          </a:ln>
          <a:effectLst>
            <a:outerShdw blurRad="57150" dist="19050" dir="5400000" algn="bl" rotWithShape="0">
              <a:schemeClr val="accent1">
                <a:alpha val="50000"/>
              </a:schemeClr>
            </a:outerShdw>
          </a:effectLst>
        </p:spPr>
      </p:pic>
      <p:pic>
        <p:nvPicPr>
          <p:cNvPr id="34" name="Google Shape;34;p4"/>
          <p:cNvPicPr preferRelativeResize="0"/>
          <p:nvPr/>
        </p:nvPicPr>
        <p:blipFill>
          <a:blip r:embed="rId4">
            <a:alphaModFix/>
          </a:blip>
          <a:stretch>
            <a:fillRect/>
          </a:stretch>
        </p:blipFill>
        <p:spPr>
          <a:xfrm rot="-795978">
            <a:off x="6599867" y="4711933"/>
            <a:ext cx="3302530" cy="3882265"/>
          </a:xfrm>
          <a:prstGeom prst="rect">
            <a:avLst/>
          </a:prstGeom>
          <a:noFill/>
          <a:ln>
            <a:noFill/>
          </a:ln>
          <a:effectLst>
            <a:outerShdw blurRad="57150" dist="19050" dir="5400000" algn="bl" rotWithShape="0">
              <a:schemeClr val="accent1">
                <a:alpha val="50000"/>
              </a:schemeClr>
            </a:outerShdw>
          </a:effectLst>
        </p:spPr>
      </p:pic>
      <p:pic>
        <p:nvPicPr>
          <p:cNvPr id="35" name="Google Shape;35;p4"/>
          <p:cNvPicPr preferRelativeResize="0"/>
          <p:nvPr/>
        </p:nvPicPr>
        <p:blipFill>
          <a:blip r:embed="rId5">
            <a:alphaModFix/>
          </a:blip>
          <a:stretch>
            <a:fillRect/>
          </a:stretch>
        </p:blipFill>
        <p:spPr>
          <a:xfrm rot="8099999">
            <a:off x="-175898" y="518668"/>
            <a:ext cx="980150" cy="1106986"/>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ive columns">
  <p:cSld name="BLANK_1_1_1_1_1_2">
    <p:spTree>
      <p:nvGrpSpPr>
        <p:cNvPr id="1" name="Shape 274"/>
        <p:cNvGrpSpPr/>
        <p:nvPr/>
      </p:nvGrpSpPr>
      <p:grpSpPr>
        <a:xfrm>
          <a:off x="0" y="0"/>
          <a:ext cx="0" cy="0"/>
          <a:chOff x="0" y="0"/>
          <a:chExt cx="0" cy="0"/>
        </a:xfrm>
      </p:grpSpPr>
      <p:pic>
        <p:nvPicPr>
          <p:cNvPr id="275" name="Google Shape;275;p31"/>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pic>
        <p:nvPicPr>
          <p:cNvPr id="276" name="Google Shape;276;p31"/>
          <p:cNvPicPr preferRelativeResize="0"/>
          <p:nvPr/>
        </p:nvPicPr>
        <p:blipFill>
          <a:blip r:embed="rId3">
            <a:alphaModFix/>
          </a:blip>
          <a:stretch>
            <a:fillRect/>
          </a:stretch>
        </p:blipFill>
        <p:spPr>
          <a:xfrm rot="2069943">
            <a:off x="6775826" y="4210645"/>
            <a:ext cx="3690223" cy="3739135"/>
          </a:xfrm>
          <a:prstGeom prst="rect">
            <a:avLst/>
          </a:prstGeom>
          <a:noFill/>
          <a:ln>
            <a:noFill/>
          </a:ln>
          <a:effectLst>
            <a:outerShdw blurRad="57150" dist="19050" dir="5400000" algn="bl" rotWithShape="0">
              <a:schemeClr val="accent1">
                <a:alpha val="50000"/>
              </a:schemeClr>
            </a:outerShdw>
          </a:effectLst>
        </p:spPr>
      </p:pic>
      <p:sp>
        <p:nvSpPr>
          <p:cNvPr id="277" name="Google Shape;277;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8" name="Google Shape;278;p31"/>
          <p:cNvSpPr txBox="1">
            <a:spLocks noGrp="1"/>
          </p:cNvSpPr>
          <p:nvPr>
            <p:ph type="subTitle" idx="1"/>
          </p:nvPr>
        </p:nvSpPr>
        <p:spPr>
          <a:xfrm>
            <a:off x="1178158" y="2159947"/>
            <a:ext cx="2058600" cy="64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9" name="Google Shape;279;p31"/>
          <p:cNvSpPr txBox="1">
            <a:spLocks noGrp="1"/>
          </p:cNvSpPr>
          <p:nvPr>
            <p:ph type="subTitle" idx="2"/>
          </p:nvPr>
        </p:nvSpPr>
        <p:spPr>
          <a:xfrm>
            <a:off x="3542700" y="2159947"/>
            <a:ext cx="2058600" cy="64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0" name="Google Shape;280;p31"/>
          <p:cNvSpPr txBox="1">
            <a:spLocks noGrp="1"/>
          </p:cNvSpPr>
          <p:nvPr>
            <p:ph type="subTitle" idx="3"/>
          </p:nvPr>
        </p:nvSpPr>
        <p:spPr>
          <a:xfrm>
            <a:off x="5907242" y="2159947"/>
            <a:ext cx="2058600" cy="64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31"/>
          <p:cNvSpPr txBox="1">
            <a:spLocks noGrp="1"/>
          </p:cNvSpPr>
          <p:nvPr>
            <p:ph type="subTitle" idx="4"/>
          </p:nvPr>
        </p:nvSpPr>
        <p:spPr>
          <a:xfrm>
            <a:off x="2362583" y="3454850"/>
            <a:ext cx="2058600" cy="64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2" name="Google Shape;282;p31"/>
          <p:cNvSpPr txBox="1">
            <a:spLocks noGrp="1"/>
          </p:cNvSpPr>
          <p:nvPr>
            <p:ph type="subTitle" idx="5"/>
          </p:nvPr>
        </p:nvSpPr>
        <p:spPr>
          <a:xfrm>
            <a:off x="4727125" y="3454850"/>
            <a:ext cx="2058600" cy="64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31"/>
          <p:cNvSpPr txBox="1">
            <a:spLocks noGrp="1"/>
          </p:cNvSpPr>
          <p:nvPr>
            <p:ph type="subTitle" idx="6"/>
          </p:nvPr>
        </p:nvSpPr>
        <p:spPr>
          <a:xfrm>
            <a:off x="1173841" y="1751350"/>
            <a:ext cx="20586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84" name="Google Shape;284;p31"/>
          <p:cNvSpPr txBox="1">
            <a:spLocks noGrp="1"/>
          </p:cNvSpPr>
          <p:nvPr>
            <p:ph type="subTitle" idx="7"/>
          </p:nvPr>
        </p:nvSpPr>
        <p:spPr>
          <a:xfrm>
            <a:off x="3542700" y="1751350"/>
            <a:ext cx="20586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85" name="Google Shape;285;p31"/>
          <p:cNvSpPr txBox="1">
            <a:spLocks noGrp="1"/>
          </p:cNvSpPr>
          <p:nvPr>
            <p:ph type="subTitle" idx="8"/>
          </p:nvPr>
        </p:nvSpPr>
        <p:spPr>
          <a:xfrm>
            <a:off x="5911559" y="1751350"/>
            <a:ext cx="20586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86" name="Google Shape;286;p31"/>
          <p:cNvSpPr txBox="1">
            <a:spLocks noGrp="1"/>
          </p:cNvSpPr>
          <p:nvPr>
            <p:ph type="subTitle" idx="9"/>
          </p:nvPr>
        </p:nvSpPr>
        <p:spPr>
          <a:xfrm>
            <a:off x="2358266" y="3046251"/>
            <a:ext cx="20586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287" name="Google Shape;287;p31"/>
          <p:cNvSpPr txBox="1">
            <a:spLocks noGrp="1"/>
          </p:cNvSpPr>
          <p:nvPr>
            <p:ph type="subTitle" idx="13"/>
          </p:nvPr>
        </p:nvSpPr>
        <p:spPr>
          <a:xfrm>
            <a:off x="4727125" y="3046251"/>
            <a:ext cx="20586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pic>
        <p:nvPicPr>
          <p:cNvPr id="288" name="Google Shape;288;p31"/>
          <p:cNvPicPr preferRelativeResize="0"/>
          <p:nvPr/>
        </p:nvPicPr>
        <p:blipFill>
          <a:blip r:embed="rId3">
            <a:alphaModFix/>
          </a:blip>
          <a:stretch>
            <a:fillRect/>
          </a:stretch>
        </p:blipFill>
        <p:spPr>
          <a:xfrm rot="-4342950" flipH="1">
            <a:off x="8236996" y="4363424"/>
            <a:ext cx="2524940" cy="2558406"/>
          </a:xfrm>
          <a:prstGeom prst="rect">
            <a:avLst/>
          </a:prstGeom>
          <a:noFill/>
          <a:ln>
            <a:noFill/>
          </a:ln>
          <a:effectLst>
            <a:outerShdw blurRad="57150" dist="19050" dir="5400000" algn="bl" rotWithShape="0">
              <a:schemeClr val="accent1">
                <a:alpha val="50000"/>
              </a:schemeClr>
            </a:outerShdw>
          </a:effectLst>
        </p:spPr>
      </p:pic>
      <p:pic>
        <p:nvPicPr>
          <p:cNvPr id="289" name="Google Shape;289;p31"/>
          <p:cNvPicPr preferRelativeResize="0"/>
          <p:nvPr/>
        </p:nvPicPr>
        <p:blipFill>
          <a:blip r:embed="rId4">
            <a:alphaModFix/>
          </a:blip>
          <a:stretch>
            <a:fillRect/>
          </a:stretch>
        </p:blipFill>
        <p:spPr>
          <a:xfrm rot="-5279902" flipH="1">
            <a:off x="-2605745" y="2176059"/>
            <a:ext cx="3302530" cy="3882266"/>
          </a:xfrm>
          <a:prstGeom prst="rect">
            <a:avLst/>
          </a:prstGeom>
          <a:noFill/>
          <a:ln>
            <a:noFill/>
          </a:ln>
          <a:effectLst>
            <a:outerShdw blurRad="57150" dist="19050" dir="5400000" algn="bl" rotWithShape="0">
              <a:schemeClr val="accent1">
                <a:alpha val="50000"/>
              </a:schemeClr>
            </a:outerShdw>
          </a:effectLst>
        </p:spPr>
      </p:pic>
      <p:pic>
        <p:nvPicPr>
          <p:cNvPr id="290" name="Google Shape;290;p31"/>
          <p:cNvPicPr preferRelativeResize="0"/>
          <p:nvPr/>
        </p:nvPicPr>
        <p:blipFill>
          <a:blip r:embed="rId5">
            <a:alphaModFix/>
          </a:blip>
          <a:stretch>
            <a:fillRect/>
          </a:stretch>
        </p:blipFill>
        <p:spPr>
          <a:xfrm rot="-5030211" flipH="1">
            <a:off x="8207049" y="3712782"/>
            <a:ext cx="980150" cy="1106986"/>
          </a:xfrm>
          <a:prstGeom prst="rect">
            <a:avLst/>
          </a:prstGeom>
          <a:noFill/>
          <a:ln>
            <a:noFill/>
          </a:ln>
          <a:effectLst>
            <a:outerShdw blurRad="57150" dist="19050" dir="5400000" algn="bl" rotWithShape="0">
              <a:schemeClr val="dk2">
                <a:alpha val="50000"/>
              </a:schemeClr>
            </a:outerShdw>
          </a:effectLst>
        </p:spPr>
      </p:pic>
      <p:pic>
        <p:nvPicPr>
          <p:cNvPr id="291" name="Google Shape;291;p31"/>
          <p:cNvPicPr preferRelativeResize="0"/>
          <p:nvPr/>
        </p:nvPicPr>
        <p:blipFill>
          <a:blip r:embed="rId5">
            <a:alphaModFix/>
          </a:blip>
          <a:stretch>
            <a:fillRect/>
          </a:stretch>
        </p:blipFill>
        <p:spPr>
          <a:xfrm rot="3499017" flipH="1">
            <a:off x="-175326" y="2790982"/>
            <a:ext cx="980149" cy="1106985"/>
          </a:xfrm>
          <a:prstGeom prst="rect">
            <a:avLst/>
          </a:prstGeom>
          <a:noFill/>
          <a:ln>
            <a:noFill/>
          </a:ln>
          <a:effectLst>
            <a:outerShdw blurRad="57150" dist="19050" dir="5400000" algn="bl" rotWithShape="0">
              <a:schemeClr val="dk2">
                <a:alpha val="50000"/>
              </a:schemeClr>
            </a:outerShdw>
          </a:effectLst>
        </p:spPr>
      </p:pic>
      <p:pic>
        <p:nvPicPr>
          <p:cNvPr id="292" name="Google Shape;292;p31"/>
          <p:cNvPicPr preferRelativeResize="0"/>
          <p:nvPr/>
        </p:nvPicPr>
        <p:blipFill>
          <a:blip r:embed="rId3">
            <a:alphaModFix/>
          </a:blip>
          <a:stretch>
            <a:fillRect/>
          </a:stretch>
        </p:blipFill>
        <p:spPr>
          <a:xfrm rot="-1800008">
            <a:off x="-620428" y="-3100693"/>
            <a:ext cx="3095280" cy="313633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93"/>
        <p:cNvGrpSpPr/>
        <p:nvPr/>
      </p:nvGrpSpPr>
      <p:grpSpPr>
        <a:xfrm>
          <a:off x="0" y="0"/>
          <a:ext cx="0" cy="0"/>
          <a:chOff x="0" y="0"/>
          <a:chExt cx="0" cy="0"/>
        </a:xfrm>
      </p:grpSpPr>
      <p:pic>
        <p:nvPicPr>
          <p:cNvPr id="294" name="Google Shape;294;p32"/>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295" name="Google Shape;295;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6" name="Google Shape;296;p32"/>
          <p:cNvSpPr txBox="1">
            <a:spLocks noGrp="1"/>
          </p:cNvSpPr>
          <p:nvPr>
            <p:ph type="subTitle" idx="1"/>
          </p:nvPr>
        </p:nvSpPr>
        <p:spPr>
          <a:xfrm>
            <a:off x="1178155" y="2115022"/>
            <a:ext cx="2058600" cy="64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7" name="Google Shape;297;p32"/>
          <p:cNvSpPr txBox="1">
            <a:spLocks noGrp="1"/>
          </p:cNvSpPr>
          <p:nvPr>
            <p:ph type="subTitle" idx="2"/>
          </p:nvPr>
        </p:nvSpPr>
        <p:spPr>
          <a:xfrm>
            <a:off x="3542697" y="2115022"/>
            <a:ext cx="2058600" cy="64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8" name="Google Shape;298;p32"/>
          <p:cNvSpPr txBox="1">
            <a:spLocks noGrp="1"/>
          </p:cNvSpPr>
          <p:nvPr>
            <p:ph type="subTitle" idx="3"/>
          </p:nvPr>
        </p:nvSpPr>
        <p:spPr>
          <a:xfrm>
            <a:off x="5907238" y="2115022"/>
            <a:ext cx="2058600" cy="64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9" name="Google Shape;299;p32"/>
          <p:cNvSpPr txBox="1">
            <a:spLocks noGrp="1"/>
          </p:cNvSpPr>
          <p:nvPr>
            <p:ph type="subTitle" idx="4"/>
          </p:nvPr>
        </p:nvSpPr>
        <p:spPr>
          <a:xfrm>
            <a:off x="1178155" y="3409925"/>
            <a:ext cx="2058600" cy="64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 name="Google Shape;300;p32"/>
          <p:cNvSpPr txBox="1">
            <a:spLocks noGrp="1"/>
          </p:cNvSpPr>
          <p:nvPr>
            <p:ph type="subTitle" idx="5"/>
          </p:nvPr>
        </p:nvSpPr>
        <p:spPr>
          <a:xfrm>
            <a:off x="3542697" y="3409925"/>
            <a:ext cx="2058600" cy="64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1" name="Google Shape;301;p32"/>
          <p:cNvSpPr txBox="1">
            <a:spLocks noGrp="1"/>
          </p:cNvSpPr>
          <p:nvPr>
            <p:ph type="subTitle" idx="6"/>
          </p:nvPr>
        </p:nvSpPr>
        <p:spPr>
          <a:xfrm>
            <a:off x="5907238" y="3409925"/>
            <a:ext cx="2058600" cy="64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32"/>
          <p:cNvSpPr txBox="1">
            <a:spLocks noGrp="1"/>
          </p:cNvSpPr>
          <p:nvPr>
            <p:ph type="subTitle" idx="7"/>
          </p:nvPr>
        </p:nvSpPr>
        <p:spPr>
          <a:xfrm>
            <a:off x="1173838" y="1630225"/>
            <a:ext cx="20586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303" name="Google Shape;303;p32"/>
          <p:cNvSpPr txBox="1">
            <a:spLocks noGrp="1"/>
          </p:cNvSpPr>
          <p:nvPr>
            <p:ph type="subTitle" idx="8"/>
          </p:nvPr>
        </p:nvSpPr>
        <p:spPr>
          <a:xfrm>
            <a:off x="3542697" y="1630225"/>
            <a:ext cx="20586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304" name="Google Shape;304;p32"/>
          <p:cNvSpPr txBox="1">
            <a:spLocks noGrp="1"/>
          </p:cNvSpPr>
          <p:nvPr>
            <p:ph type="subTitle" idx="9"/>
          </p:nvPr>
        </p:nvSpPr>
        <p:spPr>
          <a:xfrm>
            <a:off x="5911556" y="1630225"/>
            <a:ext cx="20586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305" name="Google Shape;305;p32"/>
          <p:cNvSpPr txBox="1">
            <a:spLocks noGrp="1"/>
          </p:cNvSpPr>
          <p:nvPr>
            <p:ph type="subTitle" idx="13"/>
          </p:nvPr>
        </p:nvSpPr>
        <p:spPr>
          <a:xfrm>
            <a:off x="1173838" y="2925126"/>
            <a:ext cx="20586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306" name="Google Shape;306;p32"/>
          <p:cNvSpPr txBox="1">
            <a:spLocks noGrp="1"/>
          </p:cNvSpPr>
          <p:nvPr>
            <p:ph type="subTitle" idx="14"/>
          </p:nvPr>
        </p:nvSpPr>
        <p:spPr>
          <a:xfrm>
            <a:off x="3542697" y="2925126"/>
            <a:ext cx="20586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307" name="Google Shape;307;p32"/>
          <p:cNvSpPr txBox="1">
            <a:spLocks noGrp="1"/>
          </p:cNvSpPr>
          <p:nvPr>
            <p:ph type="subTitle" idx="15"/>
          </p:nvPr>
        </p:nvSpPr>
        <p:spPr>
          <a:xfrm>
            <a:off x="5911556" y="2925126"/>
            <a:ext cx="20586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pic>
        <p:nvPicPr>
          <p:cNvPr id="308" name="Google Shape;308;p32"/>
          <p:cNvPicPr preferRelativeResize="0"/>
          <p:nvPr/>
        </p:nvPicPr>
        <p:blipFill>
          <a:blip r:embed="rId3">
            <a:alphaModFix/>
          </a:blip>
          <a:stretch>
            <a:fillRect/>
          </a:stretch>
        </p:blipFill>
        <p:spPr>
          <a:xfrm rot="-4342950" flipH="1">
            <a:off x="8776996" y="-904226"/>
            <a:ext cx="2524940" cy="2558406"/>
          </a:xfrm>
          <a:prstGeom prst="rect">
            <a:avLst/>
          </a:prstGeom>
          <a:noFill/>
          <a:ln>
            <a:noFill/>
          </a:ln>
          <a:effectLst>
            <a:outerShdw blurRad="57150" dist="19050" dir="5400000" algn="bl" rotWithShape="0">
              <a:schemeClr val="accent1">
                <a:alpha val="50000"/>
              </a:schemeClr>
            </a:outerShdw>
          </a:effectLst>
        </p:spPr>
      </p:pic>
      <p:pic>
        <p:nvPicPr>
          <p:cNvPr id="309" name="Google Shape;309;p32"/>
          <p:cNvPicPr preferRelativeResize="0"/>
          <p:nvPr/>
        </p:nvPicPr>
        <p:blipFill>
          <a:blip r:embed="rId4">
            <a:alphaModFix/>
          </a:blip>
          <a:stretch>
            <a:fillRect/>
          </a:stretch>
        </p:blipFill>
        <p:spPr>
          <a:xfrm rot="1277835" flipH="1">
            <a:off x="-882020" y="4422733"/>
            <a:ext cx="3302530" cy="3882265"/>
          </a:xfrm>
          <a:prstGeom prst="rect">
            <a:avLst/>
          </a:prstGeom>
          <a:noFill/>
          <a:ln>
            <a:noFill/>
          </a:ln>
          <a:effectLst>
            <a:outerShdw blurRad="57150" dist="19050" dir="5400000" algn="bl" rotWithShape="0">
              <a:schemeClr val="accent1">
                <a:alpha val="50000"/>
              </a:schemeClr>
            </a:outerShdw>
          </a:effectLst>
        </p:spPr>
      </p:pic>
      <p:pic>
        <p:nvPicPr>
          <p:cNvPr id="310" name="Google Shape;310;p32"/>
          <p:cNvPicPr preferRelativeResize="0"/>
          <p:nvPr/>
        </p:nvPicPr>
        <p:blipFill>
          <a:blip r:embed="rId5">
            <a:alphaModFix/>
          </a:blip>
          <a:stretch>
            <a:fillRect/>
          </a:stretch>
        </p:blipFill>
        <p:spPr>
          <a:xfrm rot="-10373009" flipH="1">
            <a:off x="8366599" y="459282"/>
            <a:ext cx="980150" cy="1106986"/>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311"/>
        <p:cNvGrpSpPr/>
        <p:nvPr/>
      </p:nvGrpSpPr>
      <p:grpSpPr>
        <a:xfrm>
          <a:off x="0" y="0"/>
          <a:ext cx="0" cy="0"/>
          <a:chOff x="0" y="0"/>
          <a:chExt cx="0" cy="0"/>
        </a:xfrm>
      </p:grpSpPr>
      <p:pic>
        <p:nvPicPr>
          <p:cNvPr id="312" name="Google Shape;312;p33"/>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313" name="Google Shape;313;p33"/>
          <p:cNvSpPr txBox="1">
            <a:spLocks noGrp="1"/>
          </p:cNvSpPr>
          <p:nvPr>
            <p:ph type="title" hasCustomPrompt="1"/>
          </p:nvPr>
        </p:nvSpPr>
        <p:spPr>
          <a:xfrm>
            <a:off x="1984500" y="539988"/>
            <a:ext cx="5175000" cy="8283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14" name="Google Shape;314;p33"/>
          <p:cNvSpPr txBox="1">
            <a:spLocks noGrp="1"/>
          </p:cNvSpPr>
          <p:nvPr>
            <p:ph type="subTitle" idx="1"/>
          </p:nvPr>
        </p:nvSpPr>
        <p:spPr>
          <a:xfrm>
            <a:off x="1984500" y="1398415"/>
            <a:ext cx="5175000" cy="4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5" name="Google Shape;315;p33"/>
          <p:cNvSpPr txBox="1">
            <a:spLocks noGrp="1"/>
          </p:cNvSpPr>
          <p:nvPr>
            <p:ph type="title" idx="2" hasCustomPrompt="1"/>
          </p:nvPr>
        </p:nvSpPr>
        <p:spPr>
          <a:xfrm>
            <a:off x="1984500" y="1996129"/>
            <a:ext cx="5175000" cy="8283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16" name="Google Shape;316;p33"/>
          <p:cNvSpPr txBox="1">
            <a:spLocks noGrp="1"/>
          </p:cNvSpPr>
          <p:nvPr>
            <p:ph type="subTitle" idx="3"/>
          </p:nvPr>
        </p:nvSpPr>
        <p:spPr>
          <a:xfrm>
            <a:off x="1984500" y="2854557"/>
            <a:ext cx="5175000" cy="4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 name="Google Shape;317;p33"/>
          <p:cNvSpPr txBox="1">
            <a:spLocks noGrp="1"/>
          </p:cNvSpPr>
          <p:nvPr>
            <p:ph type="title" idx="4" hasCustomPrompt="1"/>
          </p:nvPr>
        </p:nvSpPr>
        <p:spPr>
          <a:xfrm>
            <a:off x="1984500" y="3452284"/>
            <a:ext cx="5175000" cy="8283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18" name="Google Shape;318;p33"/>
          <p:cNvSpPr txBox="1">
            <a:spLocks noGrp="1"/>
          </p:cNvSpPr>
          <p:nvPr>
            <p:ph type="subTitle" idx="5"/>
          </p:nvPr>
        </p:nvSpPr>
        <p:spPr>
          <a:xfrm>
            <a:off x="1984500" y="4310711"/>
            <a:ext cx="5175000" cy="4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319" name="Google Shape;319;p33"/>
          <p:cNvPicPr preferRelativeResize="0"/>
          <p:nvPr/>
        </p:nvPicPr>
        <p:blipFill>
          <a:blip r:embed="rId3">
            <a:alphaModFix/>
          </a:blip>
          <a:stretch>
            <a:fillRect/>
          </a:stretch>
        </p:blipFill>
        <p:spPr>
          <a:xfrm rot="941932">
            <a:off x="-2419484" y="804088"/>
            <a:ext cx="3044801" cy="3535326"/>
          </a:xfrm>
          <a:prstGeom prst="rect">
            <a:avLst/>
          </a:prstGeom>
          <a:noFill/>
          <a:ln>
            <a:noFill/>
          </a:ln>
          <a:effectLst>
            <a:outerShdw blurRad="57150" dist="19050" dir="5400000" algn="bl" rotWithShape="0">
              <a:schemeClr val="accent1">
                <a:alpha val="50000"/>
              </a:schemeClr>
            </a:outerShdw>
          </a:effectLst>
        </p:spPr>
      </p:pic>
      <p:pic>
        <p:nvPicPr>
          <p:cNvPr id="320" name="Google Shape;320;p33"/>
          <p:cNvPicPr preferRelativeResize="0"/>
          <p:nvPr/>
        </p:nvPicPr>
        <p:blipFill>
          <a:blip r:embed="rId4">
            <a:alphaModFix/>
          </a:blip>
          <a:stretch>
            <a:fillRect/>
          </a:stretch>
        </p:blipFill>
        <p:spPr>
          <a:xfrm rot="-986179">
            <a:off x="8788841" y="1039000"/>
            <a:ext cx="3025401" cy="3065497"/>
          </a:xfrm>
          <a:prstGeom prst="rect">
            <a:avLst/>
          </a:prstGeom>
          <a:noFill/>
          <a:ln>
            <a:noFill/>
          </a:ln>
          <a:effectLst>
            <a:outerShdw blurRad="57150" dist="19050" dir="5400000" algn="bl" rotWithShape="0">
              <a:schemeClr val="accent1">
                <a:alpha val="50000"/>
              </a:schemeClr>
            </a:outerShdw>
          </a:effectLst>
        </p:spPr>
      </p:pic>
      <p:pic>
        <p:nvPicPr>
          <p:cNvPr id="321" name="Google Shape;321;p33"/>
          <p:cNvPicPr preferRelativeResize="0"/>
          <p:nvPr/>
        </p:nvPicPr>
        <p:blipFill>
          <a:blip r:embed="rId5">
            <a:alphaModFix/>
          </a:blip>
          <a:stretch>
            <a:fillRect/>
          </a:stretch>
        </p:blipFill>
        <p:spPr>
          <a:xfrm rot="3837995">
            <a:off x="-2835658" y="999508"/>
            <a:ext cx="3302529" cy="3882266"/>
          </a:xfrm>
          <a:prstGeom prst="rect">
            <a:avLst/>
          </a:prstGeom>
          <a:noFill/>
          <a:ln>
            <a:noFill/>
          </a:ln>
          <a:effectLst>
            <a:outerShdw blurRad="57150" dist="19050" dir="5400000" algn="bl" rotWithShape="0">
              <a:schemeClr val="accent1">
                <a:alpha val="50000"/>
              </a:schemeClr>
            </a:outerShdw>
          </a:effectLst>
        </p:spPr>
      </p:pic>
      <p:pic>
        <p:nvPicPr>
          <p:cNvPr id="322" name="Google Shape;322;p33"/>
          <p:cNvPicPr preferRelativeResize="0"/>
          <p:nvPr/>
        </p:nvPicPr>
        <p:blipFill>
          <a:blip r:embed="rId6">
            <a:alphaModFix/>
          </a:blip>
          <a:stretch>
            <a:fillRect/>
          </a:stretch>
        </p:blipFill>
        <p:spPr>
          <a:xfrm rot="-1077627">
            <a:off x="-2075" y="2763088"/>
            <a:ext cx="1174421" cy="1326397"/>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1">
  <p:cSld name="BLANK_1_1_1_2_1_1">
    <p:spTree>
      <p:nvGrpSpPr>
        <p:cNvPr id="1" name="Shape 323"/>
        <p:cNvGrpSpPr/>
        <p:nvPr/>
      </p:nvGrpSpPr>
      <p:grpSpPr>
        <a:xfrm>
          <a:off x="0" y="0"/>
          <a:ext cx="0" cy="0"/>
          <a:chOff x="0" y="0"/>
          <a:chExt cx="0" cy="0"/>
        </a:xfrm>
      </p:grpSpPr>
      <p:pic>
        <p:nvPicPr>
          <p:cNvPr id="324" name="Google Shape;324;p34"/>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325" name="Google Shape;325;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6" name="Google Shape;326;p34"/>
          <p:cNvSpPr txBox="1">
            <a:spLocks noGrp="1"/>
          </p:cNvSpPr>
          <p:nvPr>
            <p:ph type="subTitle" idx="1"/>
          </p:nvPr>
        </p:nvSpPr>
        <p:spPr>
          <a:xfrm>
            <a:off x="720000" y="1464200"/>
            <a:ext cx="23364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327" name="Google Shape;327;p34"/>
          <p:cNvSpPr txBox="1">
            <a:spLocks noGrp="1"/>
          </p:cNvSpPr>
          <p:nvPr>
            <p:ph type="subTitle" idx="2"/>
          </p:nvPr>
        </p:nvSpPr>
        <p:spPr>
          <a:xfrm>
            <a:off x="720000" y="1948999"/>
            <a:ext cx="2336400" cy="796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34"/>
          <p:cNvSpPr txBox="1">
            <a:spLocks noGrp="1"/>
          </p:cNvSpPr>
          <p:nvPr>
            <p:ph type="subTitle" idx="3"/>
          </p:nvPr>
        </p:nvSpPr>
        <p:spPr>
          <a:xfrm>
            <a:off x="3403800" y="1948999"/>
            <a:ext cx="2336400" cy="796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9" name="Google Shape;329;p34"/>
          <p:cNvSpPr txBox="1">
            <a:spLocks noGrp="1"/>
          </p:cNvSpPr>
          <p:nvPr>
            <p:ph type="subTitle" idx="4"/>
          </p:nvPr>
        </p:nvSpPr>
        <p:spPr>
          <a:xfrm>
            <a:off x="6087600" y="1948999"/>
            <a:ext cx="2336400" cy="796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0" name="Google Shape;330;p34"/>
          <p:cNvSpPr txBox="1">
            <a:spLocks noGrp="1"/>
          </p:cNvSpPr>
          <p:nvPr>
            <p:ph type="subTitle" idx="5"/>
          </p:nvPr>
        </p:nvSpPr>
        <p:spPr>
          <a:xfrm>
            <a:off x="3403800" y="1464200"/>
            <a:ext cx="23364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sp>
        <p:nvSpPr>
          <p:cNvPr id="331" name="Google Shape;331;p34"/>
          <p:cNvSpPr txBox="1">
            <a:spLocks noGrp="1"/>
          </p:cNvSpPr>
          <p:nvPr>
            <p:ph type="subTitle" idx="6"/>
          </p:nvPr>
        </p:nvSpPr>
        <p:spPr>
          <a:xfrm>
            <a:off x="6087600" y="1464200"/>
            <a:ext cx="23364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1pPr>
            <a:lvl2pPr lvl="1"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2pPr>
            <a:lvl3pPr lvl="2"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3pPr>
            <a:lvl4pPr lvl="3"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4pPr>
            <a:lvl5pPr lvl="4"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5pPr>
            <a:lvl6pPr lvl="5"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6pPr>
            <a:lvl7pPr lvl="6"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7pPr>
            <a:lvl8pPr lvl="7"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8pPr>
            <a:lvl9pPr lvl="8" algn="ctr" rtl="0">
              <a:lnSpc>
                <a:spcPct val="100000"/>
              </a:lnSpc>
              <a:spcBef>
                <a:spcPts val="0"/>
              </a:spcBef>
              <a:spcAft>
                <a:spcPts val="0"/>
              </a:spcAft>
              <a:buClr>
                <a:schemeClr val="dk1"/>
              </a:buClr>
              <a:buSzPts val="2200"/>
              <a:buFont typeface="DM Serif Text"/>
              <a:buNone/>
              <a:defRPr sz="2200">
                <a:solidFill>
                  <a:schemeClr val="dk1"/>
                </a:solidFill>
                <a:latin typeface="DM Serif Text"/>
                <a:ea typeface="DM Serif Text"/>
                <a:cs typeface="DM Serif Text"/>
                <a:sym typeface="DM Serif Text"/>
              </a:defRPr>
            </a:lvl9pPr>
          </a:lstStyle>
          <a:p>
            <a:endParaRPr/>
          </a:p>
        </p:txBody>
      </p:sp>
      <p:pic>
        <p:nvPicPr>
          <p:cNvPr id="332" name="Google Shape;332;p34"/>
          <p:cNvPicPr preferRelativeResize="0"/>
          <p:nvPr/>
        </p:nvPicPr>
        <p:blipFill>
          <a:blip r:embed="rId3">
            <a:alphaModFix/>
          </a:blip>
          <a:stretch>
            <a:fillRect/>
          </a:stretch>
        </p:blipFill>
        <p:spPr>
          <a:xfrm rot="8730059" flipH="1">
            <a:off x="-2407020" y="821272"/>
            <a:ext cx="2524940" cy="2558406"/>
          </a:xfrm>
          <a:prstGeom prst="rect">
            <a:avLst/>
          </a:prstGeom>
          <a:noFill/>
          <a:ln>
            <a:noFill/>
          </a:ln>
          <a:effectLst>
            <a:outerShdw blurRad="57150" dist="19050" dir="5400000" algn="bl" rotWithShape="0">
              <a:schemeClr val="accent1">
                <a:alpha val="50000"/>
              </a:schemeClr>
            </a:outerShdw>
          </a:effectLst>
        </p:spPr>
      </p:pic>
      <p:pic>
        <p:nvPicPr>
          <p:cNvPr id="333" name="Google Shape;333;p34"/>
          <p:cNvPicPr preferRelativeResize="0"/>
          <p:nvPr/>
        </p:nvPicPr>
        <p:blipFill>
          <a:blip r:embed="rId4">
            <a:alphaModFix/>
          </a:blip>
          <a:stretch>
            <a:fillRect/>
          </a:stretch>
        </p:blipFill>
        <p:spPr>
          <a:xfrm rot="-10004025" flipH="1">
            <a:off x="6797172" y="3757401"/>
            <a:ext cx="4100459" cy="4820249"/>
          </a:xfrm>
          <a:prstGeom prst="rect">
            <a:avLst/>
          </a:prstGeom>
          <a:noFill/>
          <a:ln>
            <a:noFill/>
          </a:ln>
          <a:effectLst>
            <a:outerShdw blurRad="57150" dist="19050" dir="5400000" algn="bl" rotWithShape="0">
              <a:schemeClr val="accent1">
                <a:alpha val="50000"/>
              </a:schemeClr>
            </a:outerShdw>
          </a:effectLst>
        </p:spPr>
      </p:pic>
      <p:pic>
        <p:nvPicPr>
          <p:cNvPr id="334" name="Google Shape;334;p34"/>
          <p:cNvPicPr preferRelativeResize="0"/>
          <p:nvPr/>
        </p:nvPicPr>
        <p:blipFill>
          <a:blip r:embed="rId5">
            <a:alphaModFix/>
          </a:blip>
          <a:stretch>
            <a:fillRect/>
          </a:stretch>
        </p:blipFill>
        <p:spPr>
          <a:xfrm rot="2700001" flipH="1">
            <a:off x="-158273" y="1815196"/>
            <a:ext cx="980150" cy="1106986"/>
          </a:xfrm>
          <a:prstGeom prst="rect">
            <a:avLst/>
          </a:prstGeom>
          <a:noFill/>
          <a:ln>
            <a:noFill/>
          </a:ln>
          <a:effectLst>
            <a:outerShdw blurRad="57150" dist="19050" dir="5400000" algn="bl" rotWithShape="0">
              <a:schemeClr val="dk2">
                <a:alpha val="50000"/>
              </a:schemeClr>
            </a:outerShdw>
          </a:effectLst>
        </p:spPr>
      </p:pic>
      <p:sp>
        <p:nvSpPr>
          <p:cNvPr id="335" name="Google Shape;335;p34"/>
          <p:cNvSpPr txBox="1">
            <a:spLocks noGrp="1"/>
          </p:cNvSpPr>
          <p:nvPr>
            <p:ph type="title" idx="7" hasCustomPrompt="1"/>
          </p:nvPr>
        </p:nvSpPr>
        <p:spPr>
          <a:xfrm>
            <a:off x="1195657" y="2974100"/>
            <a:ext cx="1385100" cy="5934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6" name="Google Shape;336;p34"/>
          <p:cNvSpPr txBox="1">
            <a:spLocks noGrp="1"/>
          </p:cNvSpPr>
          <p:nvPr>
            <p:ph type="title" idx="8" hasCustomPrompt="1"/>
          </p:nvPr>
        </p:nvSpPr>
        <p:spPr>
          <a:xfrm>
            <a:off x="3879457" y="2974100"/>
            <a:ext cx="1385100" cy="5934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7" name="Google Shape;337;p34"/>
          <p:cNvSpPr txBox="1">
            <a:spLocks noGrp="1"/>
          </p:cNvSpPr>
          <p:nvPr>
            <p:ph type="title" idx="9" hasCustomPrompt="1"/>
          </p:nvPr>
        </p:nvSpPr>
        <p:spPr>
          <a:xfrm>
            <a:off x="6563257" y="2974100"/>
            <a:ext cx="1385100" cy="593400"/>
          </a:xfrm>
          <a:prstGeom prst="rect">
            <a:avLst/>
          </a:prstGeom>
          <a:solidFill>
            <a:schemeClr val="lt1"/>
          </a:solidFill>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38"/>
        <p:cNvGrpSpPr/>
        <p:nvPr/>
      </p:nvGrpSpPr>
      <p:grpSpPr>
        <a:xfrm>
          <a:off x="0" y="0"/>
          <a:ext cx="0" cy="0"/>
          <a:chOff x="0" y="0"/>
          <a:chExt cx="0" cy="0"/>
        </a:xfrm>
      </p:grpSpPr>
      <p:pic>
        <p:nvPicPr>
          <p:cNvPr id="339" name="Google Shape;339;p35"/>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340" name="Google Shape;340;p35"/>
          <p:cNvSpPr txBox="1">
            <a:spLocks noGrp="1"/>
          </p:cNvSpPr>
          <p:nvPr>
            <p:ph type="ctrTitle"/>
          </p:nvPr>
        </p:nvSpPr>
        <p:spPr>
          <a:xfrm>
            <a:off x="2429925" y="685788"/>
            <a:ext cx="4284000" cy="111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41" name="Google Shape;341;p35"/>
          <p:cNvSpPr txBox="1">
            <a:spLocks noGrp="1"/>
          </p:cNvSpPr>
          <p:nvPr>
            <p:ph type="subTitle" idx="1"/>
          </p:nvPr>
        </p:nvSpPr>
        <p:spPr>
          <a:xfrm>
            <a:off x="2425050" y="1764401"/>
            <a:ext cx="4293900" cy="120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342" name="Google Shape;342;p35"/>
          <p:cNvPicPr preferRelativeResize="0"/>
          <p:nvPr/>
        </p:nvPicPr>
        <p:blipFill>
          <a:blip r:embed="rId3">
            <a:alphaModFix/>
          </a:blip>
          <a:stretch>
            <a:fillRect/>
          </a:stretch>
        </p:blipFill>
        <p:spPr>
          <a:xfrm rot="2069941">
            <a:off x="-2406345" y="15872"/>
            <a:ext cx="2524940" cy="2558406"/>
          </a:xfrm>
          <a:prstGeom prst="rect">
            <a:avLst/>
          </a:prstGeom>
          <a:noFill/>
          <a:ln>
            <a:noFill/>
          </a:ln>
          <a:effectLst>
            <a:outerShdw blurRad="57150" dist="19050" dir="5400000" algn="bl" rotWithShape="0">
              <a:schemeClr val="accent1">
                <a:alpha val="50000"/>
              </a:schemeClr>
            </a:outerShdw>
          </a:effectLst>
        </p:spPr>
      </p:pic>
      <p:pic>
        <p:nvPicPr>
          <p:cNvPr id="343" name="Google Shape;343;p35"/>
          <p:cNvPicPr preferRelativeResize="0"/>
          <p:nvPr/>
        </p:nvPicPr>
        <p:blipFill>
          <a:blip r:embed="rId4">
            <a:alphaModFix/>
          </a:blip>
          <a:stretch>
            <a:fillRect/>
          </a:stretch>
        </p:blipFill>
        <p:spPr>
          <a:xfrm rot="-795978">
            <a:off x="6599867" y="4711933"/>
            <a:ext cx="3302530" cy="3882265"/>
          </a:xfrm>
          <a:prstGeom prst="rect">
            <a:avLst/>
          </a:prstGeom>
          <a:noFill/>
          <a:ln>
            <a:noFill/>
          </a:ln>
          <a:effectLst>
            <a:outerShdw blurRad="57150" dist="19050" dir="5400000" algn="bl" rotWithShape="0">
              <a:schemeClr val="accent1">
                <a:alpha val="50000"/>
              </a:schemeClr>
            </a:outerShdw>
          </a:effectLst>
        </p:spPr>
      </p:pic>
      <p:pic>
        <p:nvPicPr>
          <p:cNvPr id="344" name="Google Shape;344;p35"/>
          <p:cNvPicPr preferRelativeResize="0"/>
          <p:nvPr/>
        </p:nvPicPr>
        <p:blipFill>
          <a:blip r:embed="rId5">
            <a:alphaModFix/>
          </a:blip>
          <a:stretch>
            <a:fillRect/>
          </a:stretch>
        </p:blipFill>
        <p:spPr>
          <a:xfrm rot="8099999">
            <a:off x="-175898" y="518668"/>
            <a:ext cx="980150" cy="1106986"/>
          </a:xfrm>
          <a:prstGeom prst="rect">
            <a:avLst/>
          </a:prstGeom>
          <a:noFill/>
          <a:ln>
            <a:noFill/>
          </a:ln>
          <a:effectLst>
            <a:outerShdw blurRad="57150" dist="19050" dir="5400000" algn="bl" rotWithShape="0">
              <a:schemeClr val="dk2">
                <a:alpha val="50000"/>
              </a:schemeClr>
            </a:outerShdw>
          </a:effectLst>
        </p:spPr>
      </p:pic>
      <p:pic>
        <p:nvPicPr>
          <p:cNvPr id="345" name="Google Shape;345;p35"/>
          <p:cNvPicPr preferRelativeResize="0"/>
          <p:nvPr/>
        </p:nvPicPr>
        <p:blipFill>
          <a:blip r:embed="rId3">
            <a:alphaModFix/>
          </a:blip>
          <a:stretch>
            <a:fillRect/>
          </a:stretch>
        </p:blipFill>
        <p:spPr>
          <a:xfrm rot="-2069943" flipH="1">
            <a:off x="-2224614" y="3495745"/>
            <a:ext cx="3690223" cy="3739135"/>
          </a:xfrm>
          <a:prstGeom prst="rect">
            <a:avLst/>
          </a:prstGeom>
          <a:noFill/>
          <a:ln>
            <a:noFill/>
          </a:ln>
          <a:effectLst>
            <a:outerShdw blurRad="57150" dist="19050" dir="5400000" algn="bl" rotWithShape="0">
              <a:schemeClr val="accent1">
                <a:alpha val="50000"/>
              </a:schemeClr>
            </a:outerShdw>
          </a:effectLst>
        </p:spPr>
      </p:pic>
      <p:pic>
        <p:nvPicPr>
          <p:cNvPr id="346" name="Google Shape;346;p35"/>
          <p:cNvPicPr preferRelativeResize="0"/>
          <p:nvPr/>
        </p:nvPicPr>
        <p:blipFill>
          <a:blip r:embed="rId3">
            <a:alphaModFix/>
          </a:blip>
          <a:stretch>
            <a:fillRect/>
          </a:stretch>
        </p:blipFill>
        <p:spPr>
          <a:xfrm rot="1800008" flipH="1">
            <a:off x="7919382" y="-1382568"/>
            <a:ext cx="3095280" cy="3136335"/>
          </a:xfrm>
          <a:prstGeom prst="rect">
            <a:avLst/>
          </a:prstGeom>
          <a:noFill/>
          <a:ln>
            <a:noFill/>
          </a:ln>
        </p:spPr>
      </p:pic>
      <p:sp>
        <p:nvSpPr>
          <p:cNvPr id="347" name="Google Shape;347;p35"/>
          <p:cNvSpPr txBox="1"/>
          <p:nvPr/>
        </p:nvSpPr>
        <p:spPr>
          <a:xfrm>
            <a:off x="2435025" y="3006088"/>
            <a:ext cx="4284000" cy="434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a:solidFill>
                  <a:schemeClr val="dk1"/>
                </a:solidFill>
                <a:latin typeface="Cairo"/>
                <a:ea typeface="Cairo"/>
                <a:cs typeface="Cairo"/>
                <a:sym typeface="Cairo"/>
              </a:rPr>
              <a:t>CREDITS: This presentation template was created by </a:t>
            </a:r>
            <a:r>
              <a:rPr lang="en" sz="1000" b="1" u="sng">
                <a:solidFill>
                  <a:schemeClr val="dk1"/>
                </a:solidFill>
                <a:latin typeface="Cairo"/>
                <a:ea typeface="Cairo"/>
                <a:cs typeface="Cairo"/>
                <a:sym typeface="Cairo"/>
                <a:hlinkClick r:id="rId6">
                  <a:extLst>
                    <a:ext uri="{A12FA001-AC4F-418D-AE19-62706E023703}">
                      <ahyp:hlinkClr xmlns:ahyp="http://schemas.microsoft.com/office/drawing/2018/hyperlinkcolor" val="tx"/>
                    </a:ext>
                  </a:extLst>
                </a:hlinkClick>
              </a:rPr>
              <a:t>Slidesgo</a:t>
            </a:r>
            <a:r>
              <a:rPr lang="en" sz="1000" u="sng">
                <a:solidFill>
                  <a:schemeClr val="dk1"/>
                </a:solidFill>
                <a:latin typeface="Cairo"/>
                <a:ea typeface="Cairo"/>
                <a:cs typeface="Cairo"/>
                <a:sym typeface="Cairo"/>
              </a:rPr>
              <a:t>, </a:t>
            </a:r>
            <a:r>
              <a:rPr lang="en" sz="1000">
                <a:solidFill>
                  <a:schemeClr val="dk1"/>
                </a:solidFill>
                <a:latin typeface="Cairo"/>
                <a:ea typeface="Cairo"/>
                <a:cs typeface="Cairo"/>
                <a:sym typeface="Cairo"/>
              </a:rPr>
              <a:t>including icons by </a:t>
            </a:r>
            <a:r>
              <a:rPr lang="en" sz="1000" b="1" u="sng">
                <a:solidFill>
                  <a:schemeClr val="dk1"/>
                </a:solidFill>
                <a:latin typeface="Cairo"/>
                <a:ea typeface="Cairo"/>
                <a:cs typeface="Cairo"/>
                <a:sym typeface="Cairo"/>
                <a:hlinkClick r:id="rId7">
                  <a:extLst>
                    <a:ext uri="{A12FA001-AC4F-418D-AE19-62706E023703}">
                      <ahyp:hlinkClr xmlns:ahyp="http://schemas.microsoft.com/office/drawing/2018/hyperlinkcolor" val="tx"/>
                    </a:ext>
                  </a:extLst>
                </a:hlinkClick>
              </a:rPr>
              <a:t>Flaticon</a:t>
            </a:r>
            <a:r>
              <a:rPr lang="en" sz="1000" b="1">
                <a:solidFill>
                  <a:schemeClr val="dk1"/>
                </a:solidFill>
                <a:latin typeface="Cairo"/>
                <a:ea typeface="Cairo"/>
                <a:cs typeface="Cairo"/>
                <a:sym typeface="Cairo"/>
              </a:rPr>
              <a:t> </a:t>
            </a:r>
            <a:r>
              <a:rPr lang="en" sz="1000">
                <a:solidFill>
                  <a:schemeClr val="dk1"/>
                </a:solidFill>
                <a:latin typeface="Cairo"/>
                <a:ea typeface="Cairo"/>
                <a:cs typeface="Cairo"/>
                <a:sym typeface="Cairo"/>
              </a:rPr>
              <a:t>and infographics &amp; images by </a:t>
            </a:r>
            <a:r>
              <a:rPr lang="en" sz="1000" b="1" u="sng">
                <a:solidFill>
                  <a:schemeClr val="dk1"/>
                </a:solidFill>
                <a:latin typeface="Cairo"/>
                <a:ea typeface="Cairo"/>
                <a:cs typeface="Cairo"/>
                <a:sym typeface="Cairo"/>
                <a:hlinkClick r:id="rId8">
                  <a:extLst>
                    <a:ext uri="{A12FA001-AC4F-418D-AE19-62706E023703}">
                      <ahyp:hlinkClr xmlns:ahyp="http://schemas.microsoft.com/office/drawing/2018/hyperlinkcolor" val="tx"/>
                    </a:ext>
                  </a:extLst>
                </a:hlinkClick>
              </a:rPr>
              <a:t>Freepik</a:t>
            </a:r>
            <a:endParaRPr sz="1000" b="1" u="sng">
              <a:solidFill>
                <a:schemeClr val="dk1"/>
              </a:solidFill>
              <a:latin typeface="Cairo"/>
              <a:ea typeface="Cairo"/>
              <a:cs typeface="Cairo"/>
              <a:sym typeface="Cair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48"/>
        <p:cNvGrpSpPr/>
        <p:nvPr/>
      </p:nvGrpSpPr>
      <p:grpSpPr>
        <a:xfrm>
          <a:off x="0" y="0"/>
          <a:ext cx="0" cy="0"/>
          <a:chOff x="0" y="0"/>
          <a:chExt cx="0" cy="0"/>
        </a:xfrm>
      </p:grpSpPr>
      <p:pic>
        <p:nvPicPr>
          <p:cNvPr id="349" name="Google Shape;349;p36"/>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pic>
        <p:nvPicPr>
          <p:cNvPr id="350" name="Google Shape;350;p36"/>
          <p:cNvPicPr preferRelativeResize="0"/>
          <p:nvPr/>
        </p:nvPicPr>
        <p:blipFill>
          <a:blip r:embed="rId3">
            <a:alphaModFix/>
          </a:blip>
          <a:stretch>
            <a:fillRect/>
          </a:stretch>
        </p:blipFill>
        <p:spPr>
          <a:xfrm rot="941932">
            <a:off x="-2419484" y="804088"/>
            <a:ext cx="3044801" cy="3535326"/>
          </a:xfrm>
          <a:prstGeom prst="rect">
            <a:avLst/>
          </a:prstGeom>
          <a:noFill/>
          <a:ln>
            <a:noFill/>
          </a:ln>
          <a:effectLst>
            <a:outerShdw blurRad="57150" dist="19050" dir="5400000" algn="bl" rotWithShape="0">
              <a:schemeClr val="accent1">
                <a:alpha val="50000"/>
              </a:schemeClr>
            </a:outerShdw>
          </a:effectLst>
        </p:spPr>
      </p:pic>
      <p:pic>
        <p:nvPicPr>
          <p:cNvPr id="351" name="Google Shape;351;p36"/>
          <p:cNvPicPr preferRelativeResize="0"/>
          <p:nvPr/>
        </p:nvPicPr>
        <p:blipFill>
          <a:blip r:embed="rId4">
            <a:alphaModFix/>
          </a:blip>
          <a:stretch>
            <a:fillRect/>
          </a:stretch>
        </p:blipFill>
        <p:spPr>
          <a:xfrm rot="8246413">
            <a:off x="8788841" y="1039000"/>
            <a:ext cx="3025400" cy="3065497"/>
          </a:xfrm>
          <a:prstGeom prst="rect">
            <a:avLst/>
          </a:prstGeom>
          <a:noFill/>
          <a:ln>
            <a:noFill/>
          </a:ln>
          <a:effectLst>
            <a:outerShdw blurRad="57150" dist="19050" dir="5400000" algn="bl" rotWithShape="0">
              <a:schemeClr val="accent1">
                <a:alpha val="50000"/>
              </a:schemeClr>
            </a:outerShdw>
          </a:effectLst>
        </p:spPr>
      </p:pic>
      <p:pic>
        <p:nvPicPr>
          <p:cNvPr id="352" name="Google Shape;352;p36"/>
          <p:cNvPicPr preferRelativeResize="0"/>
          <p:nvPr/>
        </p:nvPicPr>
        <p:blipFill>
          <a:blip r:embed="rId5">
            <a:alphaModFix/>
          </a:blip>
          <a:stretch>
            <a:fillRect/>
          </a:stretch>
        </p:blipFill>
        <p:spPr>
          <a:xfrm rot="3837995">
            <a:off x="-2835658" y="999508"/>
            <a:ext cx="3302529" cy="3882266"/>
          </a:xfrm>
          <a:prstGeom prst="rect">
            <a:avLst/>
          </a:prstGeom>
          <a:noFill/>
          <a:ln>
            <a:noFill/>
          </a:ln>
          <a:effectLst>
            <a:outerShdw blurRad="57150" dist="19050" dir="5400000" algn="bl" rotWithShape="0">
              <a:schemeClr val="accent1">
                <a:alpha val="50000"/>
              </a:schemeClr>
            </a:outerShdw>
          </a:effectLst>
        </p:spPr>
      </p:pic>
      <p:pic>
        <p:nvPicPr>
          <p:cNvPr id="353" name="Google Shape;353;p36"/>
          <p:cNvPicPr preferRelativeResize="0"/>
          <p:nvPr/>
        </p:nvPicPr>
        <p:blipFill>
          <a:blip r:embed="rId6">
            <a:alphaModFix/>
          </a:blip>
          <a:stretch>
            <a:fillRect/>
          </a:stretch>
        </p:blipFill>
        <p:spPr>
          <a:xfrm rot="8901264">
            <a:off x="8073725" y="1762900"/>
            <a:ext cx="1174421" cy="1326397"/>
          </a:xfrm>
          <a:prstGeom prst="rect">
            <a:avLst/>
          </a:prstGeom>
          <a:noFill/>
          <a:ln>
            <a:noFill/>
          </a:ln>
          <a:effectLst>
            <a:outerShdw blurRad="57150" dist="19050" dir="5400000" algn="bl" rotWithShape="0">
              <a:schemeClr val="dk2">
                <a:alpha val="50000"/>
              </a:schemeClr>
            </a:outerShdw>
          </a:effectLst>
        </p:spPr>
      </p:pic>
      <p:pic>
        <p:nvPicPr>
          <p:cNvPr id="354" name="Google Shape;354;p36"/>
          <p:cNvPicPr preferRelativeResize="0"/>
          <p:nvPr/>
        </p:nvPicPr>
        <p:blipFill>
          <a:blip r:embed="rId6">
            <a:alphaModFix/>
          </a:blip>
          <a:stretch>
            <a:fillRect/>
          </a:stretch>
        </p:blipFill>
        <p:spPr>
          <a:xfrm rot="-1077627">
            <a:off x="-2075" y="2763088"/>
            <a:ext cx="1174421" cy="1326397"/>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55"/>
        <p:cNvGrpSpPr/>
        <p:nvPr/>
      </p:nvGrpSpPr>
      <p:grpSpPr>
        <a:xfrm>
          <a:off x="0" y="0"/>
          <a:ext cx="0" cy="0"/>
          <a:chOff x="0" y="0"/>
          <a:chExt cx="0" cy="0"/>
        </a:xfrm>
      </p:grpSpPr>
      <p:pic>
        <p:nvPicPr>
          <p:cNvPr id="356" name="Google Shape;356;p37"/>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pic>
        <p:nvPicPr>
          <p:cNvPr id="357" name="Google Shape;357;p37"/>
          <p:cNvPicPr preferRelativeResize="0"/>
          <p:nvPr/>
        </p:nvPicPr>
        <p:blipFill>
          <a:blip r:embed="rId3">
            <a:alphaModFix/>
          </a:blip>
          <a:stretch>
            <a:fillRect/>
          </a:stretch>
        </p:blipFill>
        <p:spPr>
          <a:xfrm rot="831853">
            <a:off x="-1959657" y="3891302"/>
            <a:ext cx="2524940" cy="2558407"/>
          </a:xfrm>
          <a:prstGeom prst="rect">
            <a:avLst/>
          </a:prstGeom>
          <a:noFill/>
          <a:ln>
            <a:noFill/>
          </a:ln>
          <a:effectLst>
            <a:outerShdw blurRad="57150" dist="19050" dir="5400000" algn="bl" rotWithShape="0">
              <a:schemeClr val="accent1">
                <a:alpha val="50000"/>
              </a:schemeClr>
            </a:outerShdw>
          </a:effectLst>
        </p:spPr>
      </p:pic>
      <p:pic>
        <p:nvPicPr>
          <p:cNvPr id="358" name="Google Shape;358;p37"/>
          <p:cNvPicPr preferRelativeResize="0"/>
          <p:nvPr/>
        </p:nvPicPr>
        <p:blipFill>
          <a:blip r:embed="rId4">
            <a:alphaModFix/>
          </a:blip>
          <a:stretch>
            <a:fillRect/>
          </a:stretch>
        </p:blipFill>
        <p:spPr>
          <a:xfrm rot="-5173328">
            <a:off x="8581765" y="846645"/>
            <a:ext cx="4372850" cy="5140482"/>
          </a:xfrm>
          <a:prstGeom prst="rect">
            <a:avLst/>
          </a:prstGeom>
          <a:noFill/>
          <a:ln>
            <a:noFill/>
          </a:ln>
          <a:effectLst>
            <a:outerShdw blurRad="57150" dist="19050" dir="5400000" algn="bl" rotWithShape="0">
              <a:schemeClr val="accent1">
                <a:alpha val="50000"/>
              </a:schemeClr>
            </a:outerShdw>
          </a:effectLst>
        </p:spPr>
      </p:pic>
      <p:pic>
        <p:nvPicPr>
          <p:cNvPr id="359" name="Google Shape;359;p37"/>
          <p:cNvPicPr preferRelativeResize="0"/>
          <p:nvPr/>
        </p:nvPicPr>
        <p:blipFill>
          <a:blip r:embed="rId5">
            <a:alphaModFix/>
          </a:blip>
          <a:stretch>
            <a:fillRect/>
          </a:stretch>
        </p:blipFill>
        <p:spPr>
          <a:xfrm rot="6861886">
            <a:off x="-32939" y="3788365"/>
            <a:ext cx="1153745" cy="1303045"/>
          </a:xfrm>
          <a:prstGeom prst="rect">
            <a:avLst/>
          </a:prstGeom>
          <a:noFill/>
          <a:ln>
            <a:noFill/>
          </a:ln>
          <a:effectLst>
            <a:outerShdw blurRad="57150" dist="19050" dir="5400000" algn="bl" rotWithShape="0">
              <a:schemeClr val="dk2">
                <a:alpha val="50000"/>
              </a:schemeClr>
            </a:outerShdw>
          </a:effectLst>
        </p:spPr>
      </p:pic>
      <p:pic>
        <p:nvPicPr>
          <p:cNvPr id="360" name="Google Shape;360;p37"/>
          <p:cNvPicPr preferRelativeResize="0"/>
          <p:nvPr/>
        </p:nvPicPr>
        <p:blipFill>
          <a:blip r:embed="rId3">
            <a:alphaModFix/>
          </a:blip>
          <a:stretch>
            <a:fillRect/>
          </a:stretch>
        </p:blipFill>
        <p:spPr>
          <a:xfrm rot="831853">
            <a:off x="8530593" y="-603398"/>
            <a:ext cx="2524940" cy="2558407"/>
          </a:xfrm>
          <a:prstGeom prst="rect">
            <a:avLst/>
          </a:prstGeom>
          <a:noFill/>
          <a:ln>
            <a:noFill/>
          </a:ln>
          <a:effectLst>
            <a:outerShdw blurRad="57150" dist="19050" dir="5400000" algn="bl" rotWithShape="0">
              <a:schemeClr val="accent1">
                <a:alpha val="50000"/>
              </a:scheme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pic>
        <p:nvPicPr>
          <p:cNvPr id="37" name="Google Shape;37;p5"/>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38" name="Google Shape;38;p5"/>
          <p:cNvSpPr txBox="1">
            <a:spLocks noGrp="1"/>
          </p:cNvSpPr>
          <p:nvPr>
            <p:ph type="subTitle" idx="1"/>
          </p:nvPr>
        </p:nvSpPr>
        <p:spPr>
          <a:xfrm>
            <a:off x="1694914" y="1952750"/>
            <a:ext cx="2774400" cy="219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subTitle" idx="2"/>
          </p:nvPr>
        </p:nvSpPr>
        <p:spPr>
          <a:xfrm>
            <a:off x="4674686" y="1952750"/>
            <a:ext cx="2774400" cy="219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1" name="Google Shape;41;p5"/>
          <p:cNvPicPr preferRelativeResize="0"/>
          <p:nvPr/>
        </p:nvPicPr>
        <p:blipFill>
          <a:blip r:embed="rId3">
            <a:alphaModFix/>
          </a:blip>
          <a:stretch>
            <a:fillRect/>
          </a:stretch>
        </p:blipFill>
        <p:spPr>
          <a:xfrm>
            <a:off x="8316043" y="4145490"/>
            <a:ext cx="2402832" cy="1168347"/>
          </a:xfrm>
          <a:prstGeom prst="rect">
            <a:avLst/>
          </a:prstGeom>
          <a:noFill/>
          <a:ln>
            <a:noFill/>
          </a:ln>
        </p:spPr>
      </p:pic>
      <p:pic>
        <p:nvPicPr>
          <p:cNvPr id="42" name="Google Shape;42;p5"/>
          <p:cNvPicPr preferRelativeResize="0"/>
          <p:nvPr/>
        </p:nvPicPr>
        <p:blipFill>
          <a:blip r:embed="rId4">
            <a:alphaModFix/>
          </a:blip>
          <a:stretch>
            <a:fillRect/>
          </a:stretch>
        </p:blipFill>
        <p:spPr>
          <a:xfrm>
            <a:off x="-1257028" y="2823594"/>
            <a:ext cx="1802124" cy="1102214"/>
          </a:xfrm>
          <a:prstGeom prst="rect">
            <a:avLst/>
          </a:prstGeom>
          <a:noFill/>
          <a:ln>
            <a:noFill/>
          </a:ln>
        </p:spPr>
      </p:pic>
      <p:pic>
        <p:nvPicPr>
          <p:cNvPr id="43" name="Google Shape;43;p5"/>
          <p:cNvPicPr preferRelativeResize="0"/>
          <p:nvPr/>
        </p:nvPicPr>
        <p:blipFill>
          <a:blip r:embed="rId5">
            <a:alphaModFix/>
          </a:blip>
          <a:stretch>
            <a:fillRect/>
          </a:stretch>
        </p:blipFill>
        <p:spPr>
          <a:xfrm rot="712564">
            <a:off x="8298394" y="2451899"/>
            <a:ext cx="2077678" cy="2105228"/>
          </a:xfrm>
          <a:prstGeom prst="rect">
            <a:avLst/>
          </a:prstGeom>
          <a:noFill/>
          <a:ln>
            <a:noFill/>
          </a:ln>
        </p:spPr>
      </p:pic>
      <p:pic>
        <p:nvPicPr>
          <p:cNvPr id="44" name="Google Shape;44;p5"/>
          <p:cNvPicPr preferRelativeResize="0"/>
          <p:nvPr/>
        </p:nvPicPr>
        <p:blipFill>
          <a:blip r:embed="rId6">
            <a:alphaModFix/>
          </a:blip>
          <a:stretch>
            <a:fillRect/>
          </a:stretch>
        </p:blipFill>
        <p:spPr>
          <a:xfrm>
            <a:off x="-772309" y="3424488"/>
            <a:ext cx="1758035" cy="20666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pic>
        <p:nvPicPr>
          <p:cNvPr id="46" name="Google Shape;46;p6"/>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47" name="Google Shape;4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8" name="Google Shape;48;p6"/>
          <p:cNvPicPr preferRelativeResize="0"/>
          <p:nvPr/>
        </p:nvPicPr>
        <p:blipFill>
          <a:blip r:embed="rId3">
            <a:alphaModFix/>
          </a:blip>
          <a:stretch>
            <a:fillRect/>
          </a:stretch>
        </p:blipFill>
        <p:spPr>
          <a:xfrm rot="-2069941" flipH="1">
            <a:off x="9028156" y="1292547"/>
            <a:ext cx="2524940" cy="2558406"/>
          </a:xfrm>
          <a:prstGeom prst="rect">
            <a:avLst/>
          </a:prstGeom>
          <a:noFill/>
          <a:ln>
            <a:noFill/>
          </a:ln>
          <a:effectLst>
            <a:outerShdw blurRad="57150" dist="19050" dir="5400000" algn="bl" rotWithShape="0">
              <a:schemeClr val="accent1">
                <a:alpha val="50000"/>
              </a:schemeClr>
            </a:outerShdw>
          </a:effectLst>
        </p:spPr>
      </p:pic>
      <p:pic>
        <p:nvPicPr>
          <p:cNvPr id="49" name="Google Shape;49;p6"/>
          <p:cNvPicPr preferRelativeResize="0"/>
          <p:nvPr/>
        </p:nvPicPr>
        <p:blipFill>
          <a:blip r:embed="rId4">
            <a:alphaModFix/>
          </a:blip>
          <a:stretch>
            <a:fillRect/>
          </a:stretch>
        </p:blipFill>
        <p:spPr>
          <a:xfrm rot="795978" flipH="1">
            <a:off x="-795570" y="4610308"/>
            <a:ext cx="3302530" cy="3882265"/>
          </a:xfrm>
          <a:prstGeom prst="rect">
            <a:avLst/>
          </a:prstGeom>
          <a:noFill/>
          <a:ln>
            <a:noFill/>
          </a:ln>
          <a:effectLst>
            <a:outerShdw blurRad="57150" dist="19050" dir="5400000" algn="bl" rotWithShape="0">
              <a:schemeClr val="accent1">
                <a:alpha val="50000"/>
              </a:schemeClr>
            </a:outerShdw>
          </a:effectLst>
        </p:spPr>
      </p:pic>
      <p:pic>
        <p:nvPicPr>
          <p:cNvPr id="50" name="Google Shape;50;p6"/>
          <p:cNvPicPr preferRelativeResize="0"/>
          <p:nvPr/>
        </p:nvPicPr>
        <p:blipFill>
          <a:blip r:embed="rId5">
            <a:alphaModFix/>
          </a:blip>
          <a:stretch>
            <a:fillRect/>
          </a:stretch>
        </p:blipFill>
        <p:spPr>
          <a:xfrm rot="-8099999" flipH="1">
            <a:off x="8404199" y="1795343"/>
            <a:ext cx="980150" cy="1106986"/>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pic>
        <p:nvPicPr>
          <p:cNvPr id="52" name="Google Shape;52;p7"/>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53" name="Google Shape;53;p7"/>
          <p:cNvSpPr txBox="1">
            <a:spLocks noGrp="1"/>
          </p:cNvSpPr>
          <p:nvPr>
            <p:ph type="title"/>
          </p:nvPr>
        </p:nvSpPr>
        <p:spPr>
          <a:xfrm>
            <a:off x="874325" y="832425"/>
            <a:ext cx="5002200" cy="129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 name="Google Shape;54;p7"/>
          <p:cNvSpPr txBox="1">
            <a:spLocks noGrp="1"/>
          </p:cNvSpPr>
          <p:nvPr>
            <p:ph type="body" idx="1"/>
          </p:nvPr>
        </p:nvSpPr>
        <p:spPr>
          <a:xfrm>
            <a:off x="874325" y="2122275"/>
            <a:ext cx="5002200" cy="21888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pic>
        <p:nvPicPr>
          <p:cNvPr id="55" name="Google Shape;55;p7"/>
          <p:cNvPicPr preferRelativeResize="0"/>
          <p:nvPr/>
        </p:nvPicPr>
        <p:blipFill>
          <a:blip r:embed="rId3">
            <a:alphaModFix/>
          </a:blip>
          <a:stretch>
            <a:fillRect/>
          </a:stretch>
        </p:blipFill>
        <p:spPr>
          <a:xfrm rot="-941932" flipH="1">
            <a:off x="8932041" y="3563413"/>
            <a:ext cx="3044801" cy="3535326"/>
          </a:xfrm>
          <a:prstGeom prst="rect">
            <a:avLst/>
          </a:prstGeom>
          <a:noFill/>
          <a:ln>
            <a:noFill/>
          </a:ln>
          <a:effectLst>
            <a:outerShdw blurRad="57150" dist="19050" dir="5400000" algn="bl" rotWithShape="0">
              <a:schemeClr val="accent1">
                <a:alpha val="50000"/>
              </a:schemeClr>
            </a:outerShdw>
          </a:effectLst>
        </p:spPr>
      </p:pic>
      <p:pic>
        <p:nvPicPr>
          <p:cNvPr id="56" name="Google Shape;56;p7"/>
          <p:cNvPicPr preferRelativeResize="0"/>
          <p:nvPr/>
        </p:nvPicPr>
        <p:blipFill>
          <a:blip r:embed="rId4">
            <a:alphaModFix/>
          </a:blip>
          <a:stretch>
            <a:fillRect/>
          </a:stretch>
        </p:blipFill>
        <p:spPr>
          <a:xfrm rot="-8246413" flipH="1">
            <a:off x="-974959" y="4697275"/>
            <a:ext cx="3025400" cy="3065497"/>
          </a:xfrm>
          <a:prstGeom prst="rect">
            <a:avLst/>
          </a:prstGeom>
          <a:noFill/>
          <a:ln>
            <a:noFill/>
          </a:ln>
          <a:effectLst>
            <a:outerShdw blurRad="57150" dist="19050" dir="5400000" algn="bl" rotWithShape="0">
              <a:schemeClr val="accent1">
                <a:alpha val="50000"/>
              </a:schemeClr>
            </a:outerShdw>
          </a:effectLst>
        </p:spPr>
      </p:pic>
      <p:pic>
        <p:nvPicPr>
          <p:cNvPr id="57" name="Google Shape;57;p7"/>
          <p:cNvPicPr preferRelativeResize="0"/>
          <p:nvPr/>
        </p:nvPicPr>
        <p:blipFill>
          <a:blip r:embed="rId5">
            <a:alphaModFix/>
          </a:blip>
          <a:stretch>
            <a:fillRect/>
          </a:stretch>
        </p:blipFill>
        <p:spPr>
          <a:xfrm rot="-3837995" flipH="1">
            <a:off x="9137362" y="472158"/>
            <a:ext cx="3302529" cy="3882266"/>
          </a:xfrm>
          <a:prstGeom prst="rect">
            <a:avLst/>
          </a:prstGeom>
          <a:noFill/>
          <a:ln>
            <a:noFill/>
          </a:ln>
          <a:effectLst>
            <a:outerShdw blurRad="57150" dist="19050" dir="5400000" algn="bl" rotWithShape="0">
              <a:schemeClr val="accent1">
                <a:alpha val="50000"/>
              </a:schemeClr>
            </a:outerShdw>
          </a:effectLst>
        </p:spPr>
      </p:pic>
      <p:pic>
        <p:nvPicPr>
          <p:cNvPr id="58" name="Google Shape;58;p7"/>
          <p:cNvPicPr preferRelativeResize="0"/>
          <p:nvPr/>
        </p:nvPicPr>
        <p:blipFill>
          <a:blip r:embed="rId6">
            <a:alphaModFix/>
          </a:blip>
          <a:stretch>
            <a:fillRect/>
          </a:stretch>
        </p:blipFill>
        <p:spPr>
          <a:xfrm rot="-8901264" flipH="1">
            <a:off x="-167639" y="3701475"/>
            <a:ext cx="1174421" cy="1326397"/>
          </a:xfrm>
          <a:prstGeom prst="rect">
            <a:avLst/>
          </a:prstGeom>
          <a:noFill/>
          <a:ln>
            <a:noFill/>
          </a:ln>
          <a:effectLst>
            <a:outerShdw blurRad="57150" dist="19050" dir="5400000" algn="bl" rotWithShape="0">
              <a:schemeClr val="dk2">
                <a:alpha val="50000"/>
              </a:schemeClr>
            </a:outerShdw>
          </a:effectLst>
        </p:spPr>
      </p:pic>
      <p:pic>
        <p:nvPicPr>
          <p:cNvPr id="59" name="Google Shape;59;p7"/>
          <p:cNvPicPr preferRelativeResize="0"/>
          <p:nvPr/>
        </p:nvPicPr>
        <p:blipFill>
          <a:blip r:embed="rId6">
            <a:alphaModFix/>
          </a:blip>
          <a:stretch>
            <a:fillRect/>
          </a:stretch>
        </p:blipFill>
        <p:spPr>
          <a:xfrm rot="1077627" flipH="1">
            <a:off x="8495586" y="2235738"/>
            <a:ext cx="1174421" cy="1326397"/>
          </a:xfrm>
          <a:prstGeom prst="rect">
            <a:avLst/>
          </a:prstGeom>
          <a:noFill/>
          <a:ln>
            <a:noFill/>
          </a:ln>
          <a:effectLst>
            <a:outerShdw blurRad="57150" dist="19050" dir="5400000" algn="bl" rotWithShape="0">
              <a:schemeClr val="dk2">
                <a:alpha val="50000"/>
              </a:schemeClr>
            </a:outerShdw>
          </a:effectLst>
        </p:spPr>
      </p:pic>
      <p:sp>
        <p:nvSpPr>
          <p:cNvPr id="60" name="Google Shape;60;p7"/>
          <p:cNvSpPr>
            <a:spLocks noGrp="1"/>
          </p:cNvSpPr>
          <p:nvPr>
            <p:ph type="pic" idx="2"/>
          </p:nvPr>
        </p:nvSpPr>
        <p:spPr>
          <a:xfrm>
            <a:off x="6067100" y="175500"/>
            <a:ext cx="2457000" cy="47925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
        <p:cNvGrpSpPr/>
        <p:nvPr/>
      </p:nvGrpSpPr>
      <p:grpSpPr>
        <a:xfrm>
          <a:off x="0" y="0"/>
          <a:ext cx="0" cy="0"/>
          <a:chOff x="0" y="0"/>
          <a:chExt cx="0" cy="0"/>
        </a:xfrm>
      </p:grpSpPr>
      <p:pic>
        <p:nvPicPr>
          <p:cNvPr id="62" name="Google Shape;62;p8"/>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63" name="Google Shape;63;p8"/>
          <p:cNvSpPr txBox="1">
            <a:spLocks noGrp="1"/>
          </p:cNvSpPr>
          <p:nvPr>
            <p:ph type="title"/>
          </p:nvPr>
        </p:nvSpPr>
        <p:spPr>
          <a:xfrm>
            <a:off x="2587650" y="1404450"/>
            <a:ext cx="3968700" cy="23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64" name="Google Shape;64;p8"/>
          <p:cNvPicPr preferRelativeResize="0"/>
          <p:nvPr/>
        </p:nvPicPr>
        <p:blipFill>
          <a:blip r:embed="rId3">
            <a:alphaModFix/>
          </a:blip>
          <a:stretch>
            <a:fillRect/>
          </a:stretch>
        </p:blipFill>
        <p:spPr>
          <a:xfrm rot="2069941">
            <a:off x="-1566295" y="-125378"/>
            <a:ext cx="2524940" cy="2558406"/>
          </a:xfrm>
          <a:prstGeom prst="rect">
            <a:avLst/>
          </a:prstGeom>
          <a:noFill/>
          <a:ln>
            <a:noFill/>
          </a:ln>
          <a:effectLst>
            <a:outerShdw blurRad="57150" dist="19050" dir="5400000" algn="bl" rotWithShape="0">
              <a:schemeClr val="accent1">
                <a:alpha val="50000"/>
              </a:schemeClr>
            </a:outerShdw>
          </a:effectLst>
        </p:spPr>
      </p:pic>
      <p:pic>
        <p:nvPicPr>
          <p:cNvPr id="65" name="Google Shape;65;p8"/>
          <p:cNvPicPr preferRelativeResize="0"/>
          <p:nvPr/>
        </p:nvPicPr>
        <p:blipFill>
          <a:blip r:embed="rId4">
            <a:alphaModFix/>
          </a:blip>
          <a:stretch>
            <a:fillRect/>
          </a:stretch>
        </p:blipFill>
        <p:spPr>
          <a:xfrm rot="-2259333">
            <a:off x="7261492" y="3790108"/>
            <a:ext cx="3302530" cy="3882265"/>
          </a:xfrm>
          <a:prstGeom prst="rect">
            <a:avLst/>
          </a:prstGeom>
          <a:noFill/>
          <a:ln>
            <a:noFill/>
          </a:ln>
          <a:effectLst>
            <a:outerShdw blurRad="57150" dist="19050" dir="5400000" algn="bl" rotWithShape="0">
              <a:schemeClr val="accent1">
                <a:alpha val="50000"/>
              </a:schemeClr>
            </a:outerShdw>
          </a:effectLst>
        </p:spPr>
      </p:pic>
      <p:pic>
        <p:nvPicPr>
          <p:cNvPr id="66" name="Google Shape;66;p8"/>
          <p:cNvPicPr preferRelativeResize="0"/>
          <p:nvPr/>
        </p:nvPicPr>
        <p:blipFill>
          <a:blip r:embed="rId5">
            <a:alphaModFix/>
          </a:blip>
          <a:stretch>
            <a:fillRect/>
          </a:stretch>
        </p:blipFill>
        <p:spPr>
          <a:xfrm rot="8099999">
            <a:off x="664152" y="377418"/>
            <a:ext cx="980150" cy="1106986"/>
          </a:xfrm>
          <a:prstGeom prst="rect">
            <a:avLst/>
          </a:prstGeom>
          <a:noFill/>
          <a:ln>
            <a:noFill/>
          </a:ln>
          <a:effectLst>
            <a:outerShdw blurRad="57150" dist="19050" dir="5400000" algn="bl" rotWithShape="0">
              <a:schemeClr val="dk2">
                <a:alpha val="50000"/>
              </a:schemeClr>
            </a:outerShdw>
          </a:effectLst>
        </p:spPr>
      </p:pic>
      <p:pic>
        <p:nvPicPr>
          <p:cNvPr id="67" name="Google Shape;67;p8"/>
          <p:cNvPicPr preferRelativeResize="0"/>
          <p:nvPr/>
        </p:nvPicPr>
        <p:blipFill>
          <a:blip r:embed="rId3">
            <a:alphaModFix/>
          </a:blip>
          <a:stretch>
            <a:fillRect/>
          </a:stretch>
        </p:blipFill>
        <p:spPr>
          <a:xfrm rot="2069943">
            <a:off x="8319051" y="-310505"/>
            <a:ext cx="3690223" cy="3739135"/>
          </a:xfrm>
          <a:prstGeom prst="rect">
            <a:avLst/>
          </a:prstGeom>
          <a:noFill/>
          <a:ln>
            <a:noFill/>
          </a:ln>
          <a:effectLst>
            <a:outerShdw blurRad="57150" dist="19050" dir="5400000" algn="bl" rotWithShape="0">
              <a:schemeClr val="accent1">
                <a:alpha val="50000"/>
              </a:schemeClr>
            </a:outerShdw>
          </a:effectLst>
        </p:spPr>
      </p:pic>
      <p:pic>
        <p:nvPicPr>
          <p:cNvPr id="68" name="Google Shape;68;p8"/>
          <p:cNvPicPr preferRelativeResize="0"/>
          <p:nvPr/>
        </p:nvPicPr>
        <p:blipFill>
          <a:blip r:embed="rId3">
            <a:alphaModFix/>
          </a:blip>
          <a:stretch>
            <a:fillRect/>
          </a:stretch>
        </p:blipFill>
        <p:spPr>
          <a:xfrm rot="-1800008">
            <a:off x="-2148815" y="2232557"/>
            <a:ext cx="3095280" cy="31363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pic>
        <p:nvPicPr>
          <p:cNvPr id="70" name="Google Shape;70;p9"/>
          <p:cNvPicPr preferRelativeResize="0"/>
          <p:nvPr/>
        </p:nvPicPr>
        <p:blipFill rotWithShape="1">
          <a:blip r:embed="rId2">
            <a:alphaModFix amt="43000"/>
          </a:blip>
          <a:srcRect t="14958"/>
          <a:stretch/>
        </p:blipFill>
        <p:spPr>
          <a:xfrm>
            <a:off x="0" y="-39075"/>
            <a:ext cx="9144003" cy="5182574"/>
          </a:xfrm>
          <a:prstGeom prst="rect">
            <a:avLst/>
          </a:prstGeom>
          <a:noFill/>
          <a:ln>
            <a:noFill/>
          </a:ln>
        </p:spPr>
      </p:pic>
      <p:sp>
        <p:nvSpPr>
          <p:cNvPr id="71" name="Google Shape;71;p9"/>
          <p:cNvSpPr txBox="1">
            <a:spLocks noGrp="1"/>
          </p:cNvSpPr>
          <p:nvPr>
            <p:ph type="title"/>
          </p:nvPr>
        </p:nvSpPr>
        <p:spPr>
          <a:xfrm>
            <a:off x="2380500" y="1404650"/>
            <a:ext cx="4383000" cy="170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9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2" name="Google Shape;72;p9"/>
          <p:cNvSpPr txBox="1">
            <a:spLocks noGrp="1"/>
          </p:cNvSpPr>
          <p:nvPr>
            <p:ph type="subTitle" idx="1"/>
          </p:nvPr>
        </p:nvSpPr>
        <p:spPr>
          <a:xfrm>
            <a:off x="2380500" y="3038650"/>
            <a:ext cx="4383000" cy="700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73" name="Google Shape;73;p9"/>
          <p:cNvPicPr preferRelativeResize="0"/>
          <p:nvPr/>
        </p:nvPicPr>
        <p:blipFill>
          <a:blip r:embed="rId3">
            <a:alphaModFix/>
          </a:blip>
          <a:stretch>
            <a:fillRect/>
          </a:stretch>
        </p:blipFill>
        <p:spPr>
          <a:xfrm>
            <a:off x="-2604387" y="2052488"/>
            <a:ext cx="3114675" cy="1905000"/>
          </a:xfrm>
          <a:prstGeom prst="rect">
            <a:avLst/>
          </a:prstGeom>
          <a:noFill/>
          <a:ln>
            <a:noFill/>
          </a:ln>
        </p:spPr>
      </p:pic>
      <p:pic>
        <p:nvPicPr>
          <p:cNvPr id="74" name="Google Shape;74;p9"/>
          <p:cNvPicPr preferRelativeResize="0"/>
          <p:nvPr/>
        </p:nvPicPr>
        <p:blipFill>
          <a:blip r:embed="rId4">
            <a:alphaModFix/>
          </a:blip>
          <a:stretch>
            <a:fillRect/>
          </a:stretch>
        </p:blipFill>
        <p:spPr>
          <a:xfrm rot="3378784">
            <a:off x="7872110" y="-2299968"/>
            <a:ext cx="3095280" cy="3136335"/>
          </a:xfrm>
          <a:prstGeom prst="rect">
            <a:avLst/>
          </a:prstGeom>
          <a:noFill/>
          <a:ln>
            <a:noFill/>
          </a:ln>
        </p:spPr>
      </p:pic>
      <p:pic>
        <p:nvPicPr>
          <p:cNvPr id="75" name="Google Shape;75;p9"/>
          <p:cNvPicPr preferRelativeResize="0"/>
          <p:nvPr/>
        </p:nvPicPr>
        <p:blipFill>
          <a:blip r:embed="rId5">
            <a:alphaModFix/>
          </a:blip>
          <a:stretch>
            <a:fillRect/>
          </a:stretch>
        </p:blipFill>
        <p:spPr>
          <a:xfrm rot="4468356">
            <a:off x="-2824876" y="2561487"/>
            <a:ext cx="3038475" cy="3571875"/>
          </a:xfrm>
          <a:prstGeom prst="rect">
            <a:avLst/>
          </a:prstGeom>
          <a:noFill/>
          <a:ln>
            <a:noFill/>
          </a:ln>
        </p:spPr>
      </p:pic>
      <p:pic>
        <p:nvPicPr>
          <p:cNvPr id="76" name="Google Shape;76;p9"/>
          <p:cNvPicPr preferRelativeResize="0"/>
          <p:nvPr/>
        </p:nvPicPr>
        <p:blipFill>
          <a:blip r:embed="rId4">
            <a:alphaModFix/>
          </a:blip>
          <a:stretch>
            <a:fillRect/>
          </a:stretch>
        </p:blipFill>
        <p:spPr>
          <a:xfrm rot="2069943">
            <a:off x="7456676" y="2886145"/>
            <a:ext cx="3690223" cy="3739135"/>
          </a:xfrm>
          <a:prstGeom prst="rect">
            <a:avLst/>
          </a:prstGeom>
          <a:noFill/>
          <a:ln>
            <a:noFill/>
          </a:ln>
          <a:effectLst>
            <a:outerShdw blurRad="57150" dist="19050" dir="5400000" algn="bl" rotWithShape="0">
              <a:schemeClr val="accent1">
                <a:alpha val="50000"/>
              </a:schemeClr>
            </a:outerShdw>
          </a:effectLst>
        </p:spPr>
      </p:pic>
      <p:pic>
        <p:nvPicPr>
          <p:cNvPr id="77" name="Google Shape;77;p9"/>
          <p:cNvPicPr preferRelativeResize="0"/>
          <p:nvPr/>
        </p:nvPicPr>
        <p:blipFill>
          <a:blip r:embed="rId4">
            <a:alphaModFix/>
          </a:blip>
          <a:stretch>
            <a:fillRect/>
          </a:stretch>
        </p:blipFill>
        <p:spPr>
          <a:xfrm rot="-1800008">
            <a:off x="-977253" y="-2104518"/>
            <a:ext cx="3095280" cy="31363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8"/>
        <p:cNvGrpSpPr/>
        <p:nvPr/>
      </p:nvGrpSpPr>
      <p:grpSpPr>
        <a:xfrm>
          <a:off x="0" y="0"/>
          <a:ext cx="0" cy="0"/>
          <a:chOff x="0" y="0"/>
          <a:chExt cx="0" cy="0"/>
        </a:xfrm>
      </p:grpSpPr>
      <p:sp>
        <p:nvSpPr>
          <p:cNvPr id="79" name="Google Shape;79;p10"/>
          <p:cNvSpPr>
            <a:spLocks noGrp="1"/>
          </p:cNvSpPr>
          <p:nvPr>
            <p:ph type="pic" idx="2"/>
          </p:nvPr>
        </p:nvSpPr>
        <p:spPr>
          <a:xfrm>
            <a:off x="-27000" y="-13500"/>
            <a:ext cx="9171000" cy="5157000"/>
          </a:xfrm>
          <a:prstGeom prst="rect">
            <a:avLst/>
          </a:prstGeom>
          <a:noFill/>
          <a:ln>
            <a:noFill/>
          </a:ln>
        </p:spPr>
      </p:sp>
      <p:sp>
        <p:nvSpPr>
          <p:cNvPr id="80" name="Google Shape;80;p10"/>
          <p:cNvSpPr txBox="1">
            <a:spLocks noGrp="1"/>
          </p:cNvSpPr>
          <p:nvPr>
            <p:ph type="title"/>
          </p:nvPr>
        </p:nvSpPr>
        <p:spPr>
          <a:xfrm>
            <a:off x="720000" y="849325"/>
            <a:ext cx="7704000" cy="572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3200"/>
              <a:buFont typeface="DM Serif Text"/>
              <a:buNone/>
              <a:defRPr sz="3200">
                <a:solidFill>
                  <a:schemeClr val="dk1"/>
                </a:solidFill>
                <a:latin typeface="DM Serif Text"/>
                <a:ea typeface="DM Serif Text"/>
                <a:cs typeface="DM Serif Text"/>
                <a:sym typeface="DM Serif Text"/>
              </a:defRPr>
            </a:lvl1pPr>
            <a:lvl2pPr lvl="1"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1pPr>
            <a:lvl2pPr marL="914400" lvl="1" indent="-3175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marL="1371600" lvl="2" indent="-3175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3pPr>
            <a:lvl4pPr marL="1828800" lvl="3" indent="-3175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4pPr>
            <a:lvl5pPr marL="2286000" lvl="4" indent="-3175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5pPr>
            <a:lvl6pPr marL="2743200" lvl="5" indent="-3175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6pPr>
            <a:lvl7pPr marL="3200400" lvl="6" indent="-3175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7pPr>
            <a:lvl8pPr marL="3657600" lvl="7" indent="-3175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8pPr>
            <a:lvl9pPr marL="4114800" lvl="8" indent="-317500" rtl="0">
              <a:lnSpc>
                <a:spcPct val="115000"/>
              </a:lnSpc>
              <a:spcBef>
                <a:spcPts val="1600"/>
              </a:spcBef>
              <a:spcAft>
                <a:spcPts val="1600"/>
              </a:spcAft>
              <a:buClr>
                <a:schemeClr val="dk1"/>
              </a:buClr>
              <a:buSzPts val="1400"/>
              <a:buFont typeface="Cairo"/>
              <a:buChar char="■"/>
              <a:defRPr>
                <a:solidFill>
                  <a:schemeClr val="dk1"/>
                </a:solidFill>
                <a:latin typeface="Cairo"/>
                <a:ea typeface="Cairo"/>
                <a:cs typeface="Cairo"/>
                <a:sym typeface="Cai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8"/>
          <p:cNvSpPr txBox="1">
            <a:spLocks noGrp="1"/>
          </p:cNvSpPr>
          <p:nvPr>
            <p:ph type="ctrTitle"/>
          </p:nvPr>
        </p:nvSpPr>
        <p:spPr>
          <a:xfrm>
            <a:off x="1664700" y="535000"/>
            <a:ext cx="5814600" cy="261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a:t>SEQUÊNCIA DIDÁTICA</a:t>
            </a:r>
            <a:endParaRPr sz="3400"/>
          </a:p>
          <a:p>
            <a:pPr marL="0" lvl="0" indent="0" algn="ctr" rtl="0">
              <a:spcBef>
                <a:spcPts val="0"/>
              </a:spcBef>
              <a:spcAft>
                <a:spcPts val="0"/>
              </a:spcAft>
              <a:buNone/>
            </a:pPr>
            <a:endParaRPr sz="3400"/>
          </a:p>
          <a:p>
            <a:pPr marL="0" lvl="0" indent="0" algn="ctr" rtl="0">
              <a:spcBef>
                <a:spcPts val="0"/>
              </a:spcBef>
              <a:spcAft>
                <a:spcPts val="0"/>
              </a:spcAft>
              <a:buNone/>
            </a:pPr>
            <a:r>
              <a:rPr lang="en" sz="3400" b="1" i="1"/>
              <a:t>CONJUNTOS PARA ENSINO FUNDAMENTAL</a:t>
            </a:r>
            <a:r>
              <a:rPr lang="en" sz="6800" b="1" i="1">
                <a:solidFill>
                  <a:schemeClr val="lt1"/>
                </a:solidFill>
                <a:highlight>
                  <a:schemeClr val="lt2"/>
                </a:highlight>
              </a:rPr>
              <a:t> </a:t>
            </a:r>
            <a:endParaRPr sz="6800" b="1" i="1">
              <a:solidFill>
                <a:schemeClr val="lt1"/>
              </a:solidFill>
              <a:highlight>
                <a:schemeClr val="lt2"/>
              </a:highlight>
            </a:endParaRPr>
          </a:p>
        </p:txBody>
      </p:sp>
      <p:sp>
        <p:nvSpPr>
          <p:cNvPr id="366" name="Google Shape;366;p38"/>
          <p:cNvSpPr txBox="1">
            <a:spLocks noGrp="1"/>
          </p:cNvSpPr>
          <p:nvPr>
            <p:ph type="subTitle" idx="1"/>
          </p:nvPr>
        </p:nvSpPr>
        <p:spPr>
          <a:xfrm>
            <a:off x="2390700" y="3111500"/>
            <a:ext cx="4362600" cy="70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a:t>MPM5601 - ELEMENTOS DE LÓGICA E APLICAÇÕES</a:t>
            </a:r>
            <a:endParaRPr sz="1500"/>
          </a:p>
        </p:txBody>
      </p:sp>
      <p:sp>
        <p:nvSpPr>
          <p:cNvPr id="367" name="Google Shape;367;p38"/>
          <p:cNvSpPr txBox="1"/>
          <p:nvPr/>
        </p:nvSpPr>
        <p:spPr>
          <a:xfrm>
            <a:off x="1136525" y="4608500"/>
            <a:ext cx="49542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1"/>
                </a:solidFill>
                <a:latin typeface="Cairo"/>
                <a:ea typeface="Cairo"/>
                <a:cs typeface="Cairo"/>
                <a:sym typeface="Cairo"/>
              </a:rPr>
              <a:t>LUIZ HENRIQUE LINS DE ARRUDA GONÇALVES</a:t>
            </a:r>
            <a:endParaRPr sz="1000" i="1">
              <a:solidFill>
                <a:schemeClr val="dk1"/>
              </a:solidFill>
              <a:latin typeface="Cairo"/>
              <a:ea typeface="Cairo"/>
              <a:cs typeface="Cairo"/>
              <a:sym typeface="Cairo"/>
            </a:endParaRPr>
          </a:p>
          <a:p>
            <a:pPr marL="0" lvl="0" indent="0" algn="l" rtl="0">
              <a:spcBef>
                <a:spcPts val="0"/>
              </a:spcBef>
              <a:spcAft>
                <a:spcPts val="0"/>
              </a:spcAft>
              <a:buNone/>
            </a:pPr>
            <a:r>
              <a:rPr lang="en" sz="1000" i="1">
                <a:solidFill>
                  <a:schemeClr val="dk1"/>
                </a:solidFill>
                <a:latin typeface="Cairo"/>
                <a:ea typeface="Cairo"/>
                <a:cs typeface="Cairo"/>
                <a:sym typeface="Cairo"/>
              </a:rPr>
              <a:t>VICTÓRIA FIGUEIREDO KOBAYASHI</a:t>
            </a:r>
            <a:endParaRPr sz="1000" i="1">
              <a:solidFill>
                <a:schemeClr val="dk1"/>
              </a:solidFill>
              <a:latin typeface="Cairo"/>
              <a:ea typeface="Cairo"/>
              <a:cs typeface="Cairo"/>
              <a:sym typeface="Cairo"/>
            </a:endParaRPr>
          </a:p>
          <a:p>
            <a:pPr marL="0" lvl="0" indent="0" algn="l" rtl="0">
              <a:spcBef>
                <a:spcPts val="0"/>
              </a:spcBef>
              <a:spcAft>
                <a:spcPts val="0"/>
              </a:spcAft>
              <a:buNone/>
            </a:pPr>
            <a:endParaRPr>
              <a:solidFill>
                <a:schemeClr val="dk1"/>
              </a:solidFill>
              <a:latin typeface="Cairo"/>
              <a:ea typeface="Cairo"/>
              <a:cs typeface="Cairo"/>
              <a:sym typeface="Cairo"/>
            </a:endParaRPr>
          </a:p>
          <a:p>
            <a:pPr marL="0" lvl="0" indent="0" algn="l" rtl="0">
              <a:spcBef>
                <a:spcPts val="0"/>
              </a:spcBef>
              <a:spcAft>
                <a:spcPts val="0"/>
              </a:spcAft>
              <a:buNone/>
            </a:pPr>
            <a:endParaRPr>
              <a:solidFill>
                <a:schemeClr val="dk1"/>
              </a:solidFill>
              <a:latin typeface="Cairo"/>
              <a:ea typeface="Cairo"/>
              <a:cs typeface="Cairo"/>
              <a:sym typeface="Cai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7"/>
          <p:cNvSpPr txBox="1">
            <a:spLocks noGrp="1"/>
          </p:cNvSpPr>
          <p:nvPr>
            <p:ph type="subTitle" idx="1"/>
          </p:nvPr>
        </p:nvSpPr>
        <p:spPr>
          <a:xfrm>
            <a:off x="720000" y="1452000"/>
            <a:ext cx="7704000" cy="22395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Char char="●"/>
            </a:pPr>
            <a:r>
              <a:rPr lang="en" sz="1600"/>
              <a:t>Apresentar a linguagem básica da Matemática de conjuntos;</a:t>
            </a:r>
            <a:endParaRPr sz="1600"/>
          </a:p>
          <a:p>
            <a:pPr marL="457200" lvl="0" indent="0" algn="just" rtl="0">
              <a:spcBef>
                <a:spcPts val="0"/>
              </a:spcBef>
              <a:spcAft>
                <a:spcPts val="0"/>
              </a:spcAft>
              <a:buNone/>
            </a:pPr>
            <a:endParaRPr sz="1600"/>
          </a:p>
          <a:p>
            <a:pPr marL="457200" lvl="0" indent="-330200" algn="just" rtl="0">
              <a:spcBef>
                <a:spcPts val="0"/>
              </a:spcBef>
              <a:spcAft>
                <a:spcPts val="0"/>
              </a:spcAft>
              <a:buSzPts val="1600"/>
              <a:buChar char="●"/>
            </a:pPr>
            <a:r>
              <a:rPr lang="en" sz="1600"/>
              <a:t>Introduzir os princípios da Lógica;</a:t>
            </a:r>
            <a:endParaRPr sz="1600"/>
          </a:p>
          <a:p>
            <a:pPr marL="457200" lvl="0" indent="0" algn="just" rtl="0">
              <a:spcBef>
                <a:spcPts val="0"/>
              </a:spcBef>
              <a:spcAft>
                <a:spcPts val="0"/>
              </a:spcAft>
              <a:buNone/>
            </a:pPr>
            <a:endParaRPr sz="1600"/>
          </a:p>
          <a:p>
            <a:pPr marL="457200" lvl="0" indent="-330200" algn="just" rtl="0">
              <a:spcBef>
                <a:spcPts val="0"/>
              </a:spcBef>
              <a:spcAft>
                <a:spcPts val="0"/>
              </a:spcAft>
              <a:buSzPts val="1600"/>
              <a:buChar char="●"/>
            </a:pPr>
            <a:r>
              <a:rPr lang="en" sz="1600"/>
              <a:t>Compreender a importância da utilização dos conjuntos no dia a dia;</a:t>
            </a:r>
            <a:endParaRPr sz="1600"/>
          </a:p>
          <a:p>
            <a:pPr marL="457200" lvl="0" indent="0" algn="just" rtl="0">
              <a:spcBef>
                <a:spcPts val="0"/>
              </a:spcBef>
              <a:spcAft>
                <a:spcPts val="0"/>
              </a:spcAft>
              <a:buNone/>
            </a:pPr>
            <a:endParaRPr sz="1600"/>
          </a:p>
          <a:p>
            <a:pPr marL="457200" lvl="0" indent="-330200" algn="just" rtl="0">
              <a:spcBef>
                <a:spcPts val="0"/>
              </a:spcBef>
              <a:spcAft>
                <a:spcPts val="0"/>
              </a:spcAft>
              <a:buSzPts val="1600"/>
              <a:buChar char="●"/>
            </a:pPr>
            <a:r>
              <a:rPr lang="en" sz="1600"/>
              <a:t>Compreender as principais operações com conjuntos;</a:t>
            </a:r>
            <a:endParaRPr sz="1600"/>
          </a:p>
          <a:p>
            <a:pPr marL="457200" lvl="0" indent="0" algn="just" rtl="0">
              <a:spcBef>
                <a:spcPts val="0"/>
              </a:spcBef>
              <a:spcAft>
                <a:spcPts val="0"/>
              </a:spcAft>
              <a:buNone/>
            </a:pPr>
            <a:endParaRPr sz="1600"/>
          </a:p>
          <a:p>
            <a:pPr marL="457200" lvl="0" indent="-330200" algn="just" rtl="0">
              <a:spcBef>
                <a:spcPts val="0"/>
              </a:spcBef>
              <a:spcAft>
                <a:spcPts val="0"/>
              </a:spcAft>
              <a:buSzPts val="1600"/>
              <a:buChar char="●"/>
            </a:pPr>
            <a:r>
              <a:rPr lang="en" sz="1600"/>
              <a:t>Utilizar a simbologia matemática para compreender proposições e enunciados;</a:t>
            </a:r>
            <a:endParaRPr sz="1600"/>
          </a:p>
          <a:p>
            <a:pPr marL="457200" lvl="0" indent="0" algn="just" rtl="0">
              <a:spcBef>
                <a:spcPts val="0"/>
              </a:spcBef>
              <a:spcAft>
                <a:spcPts val="0"/>
              </a:spcAft>
              <a:buNone/>
            </a:pPr>
            <a:endParaRPr sz="1600"/>
          </a:p>
          <a:p>
            <a:pPr marL="457200" lvl="0" indent="-330200" algn="just" rtl="0">
              <a:spcBef>
                <a:spcPts val="0"/>
              </a:spcBef>
              <a:spcAft>
                <a:spcPts val="0"/>
              </a:spcAft>
              <a:buSzPts val="1600"/>
              <a:buChar char="●"/>
            </a:pPr>
            <a:r>
              <a:rPr lang="en" sz="1600"/>
              <a:t>Diferenciar os conjuntos.</a:t>
            </a:r>
            <a:endParaRPr sz="1600"/>
          </a:p>
          <a:p>
            <a:pPr marL="457200" lvl="0" indent="0" algn="just" rtl="0">
              <a:spcBef>
                <a:spcPts val="0"/>
              </a:spcBef>
              <a:spcAft>
                <a:spcPts val="0"/>
              </a:spcAft>
              <a:buNone/>
            </a:pPr>
            <a:endParaRPr sz="1600"/>
          </a:p>
          <a:p>
            <a:pPr marL="457200" lvl="0" indent="0" algn="just" rtl="0">
              <a:spcBef>
                <a:spcPts val="0"/>
              </a:spcBef>
              <a:spcAft>
                <a:spcPts val="0"/>
              </a:spcAft>
              <a:buNone/>
            </a:pPr>
            <a:endParaRPr sz="1600"/>
          </a:p>
        </p:txBody>
      </p:sp>
      <p:sp>
        <p:nvSpPr>
          <p:cNvPr id="438" name="Google Shape;438;p47"/>
          <p:cNvSpPr txBox="1">
            <a:spLocks noGrp="1"/>
          </p:cNvSpPr>
          <p:nvPr>
            <p:ph type="title"/>
          </p:nvPr>
        </p:nvSpPr>
        <p:spPr>
          <a:xfrm>
            <a:off x="720000" y="445025"/>
            <a:ext cx="77040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n"/>
              <a:t>Objetivos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8"/>
          <p:cNvSpPr txBox="1">
            <a:spLocks noGrp="1"/>
          </p:cNvSpPr>
          <p:nvPr>
            <p:ph type="body" idx="1"/>
          </p:nvPr>
        </p:nvSpPr>
        <p:spPr>
          <a:xfrm>
            <a:off x="672025" y="1126950"/>
            <a:ext cx="7704000" cy="2583900"/>
          </a:xfrm>
          <a:prstGeom prst="rect">
            <a:avLst/>
          </a:prstGeom>
        </p:spPr>
        <p:txBody>
          <a:bodyPr spcFirstLastPara="1" wrap="square" lIns="91425" tIns="91425" rIns="91425" bIns="91425" anchor="t" anchorCtr="0">
            <a:noAutofit/>
          </a:bodyPr>
          <a:lstStyle/>
          <a:p>
            <a:pPr marL="457200" lvl="0" indent="-330200" algn="just" rtl="0">
              <a:lnSpc>
                <a:spcPct val="115000"/>
              </a:lnSpc>
              <a:spcBef>
                <a:spcPts val="0"/>
              </a:spcBef>
              <a:spcAft>
                <a:spcPts val="0"/>
              </a:spcAft>
              <a:buSzPts val="1600"/>
              <a:buChar char="●"/>
            </a:pPr>
            <a:r>
              <a:rPr lang="en" sz="1600"/>
              <a:t>Demonstrar familiarização com a linguagem básica de conjuntos e funções; </a:t>
            </a:r>
            <a:endParaRPr sz="1600"/>
          </a:p>
          <a:p>
            <a:pPr marL="457200" lvl="0" indent="0" algn="just" rtl="0">
              <a:lnSpc>
                <a:spcPct val="115000"/>
              </a:lnSpc>
              <a:spcBef>
                <a:spcPts val="0"/>
              </a:spcBef>
              <a:spcAft>
                <a:spcPts val="0"/>
              </a:spcAft>
              <a:buNone/>
            </a:pPr>
            <a:endParaRPr sz="1600"/>
          </a:p>
          <a:p>
            <a:pPr marL="457200" lvl="0" indent="-330200" algn="just" rtl="0">
              <a:spcBef>
                <a:spcPts val="0"/>
              </a:spcBef>
              <a:spcAft>
                <a:spcPts val="0"/>
              </a:spcAft>
              <a:buSzPts val="1600"/>
              <a:buChar char="●"/>
            </a:pPr>
            <a:r>
              <a:rPr lang="en" sz="1600"/>
              <a:t>Desenvolver o raciocínio lógico, o espírito de investigação e a capacidade de produzir argumentos convincentes, recorrendo aos conhecimentos matemáticos para compreender e atuar no mundo;</a:t>
            </a:r>
            <a:endParaRPr sz="1600"/>
          </a:p>
          <a:p>
            <a:pPr marL="457200" lvl="0" indent="0" algn="just" rtl="0">
              <a:lnSpc>
                <a:spcPct val="115000"/>
              </a:lnSpc>
              <a:spcBef>
                <a:spcPts val="0"/>
              </a:spcBef>
              <a:spcAft>
                <a:spcPts val="0"/>
              </a:spcAft>
              <a:buNone/>
            </a:pPr>
            <a:endParaRPr sz="1600"/>
          </a:p>
          <a:p>
            <a:pPr marL="457200" lvl="0" indent="-330200" algn="just" rtl="0">
              <a:lnSpc>
                <a:spcPct val="115000"/>
              </a:lnSpc>
              <a:spcBef>
                <a:spcPts val="0"/>
              </a:spcBef>
              <a:spcAft>
                <a:spcPts val="0"/>
              </a:spcAft>
              <a:buSzPts val="1600"/>
              <a:buChar char="●"/>
            </a:pPr>
            <a:r>
              <a:rPr lang="en" sz="1600"/>
              <a:t>Utilizar e interpretar os conceitos primitivos de teoria dos conjuntos;</a:t>
            </a:r>
            <a:endParaRPr sz="1600"/>
          </a:p>
          <a:p>
            <a:pPr marL="457200" lvl="0" indent="0" algn="just" rtl="0">
              <a:lnSpc>
                <a:spcPct val="115000"/>
              </a:lnSpc>
              <a:spcBef>
                <a:spcPts val="0"/>
              </a:spcBef>
              <a:spcAft>
                <a:spcPts val="0"/>
              </a:spcAft>
              <a:buNone/>
            </a:pPr>
            <a:endParaRPr sz="1600"/>
          </a:p>
          <a:p>
            <a:pPr marL="457200" lvl="0" indent="-330200" algn="just" rtl="0">
              <a:lnSpc>
                <a:spcPct val="115000"/>
              </a:lnSpc>
              <a:spcBef>
                <a:spcPts val="0"/>
              </a:spcBef>
              <a:spcAft>
                <a:spcPts val="0"/>
              </a:spcAft>
              <a:buSzPts val="1600"/>
              <a:buChar char="●"/>
            </a:pPr>
            <a:r>
              <a:rPr lang="en" sz="1600"/>
              <a:t>Operar com uniões, uniões disjuntas, intersecções, diferença e passagem ao complementar de coleções de conjunto;</a:t>
            </a:r>
            <a:endParaRPr sz="1600"/>
          </a:p>
          <a:p>
            <a:pPr marL="457200" lvl="0" indent="0" algn="just" rtl="0">
              <a:lnSpc>
                <a:spcPct val="115000"/>
              </a:lnSpc>
              <a:spcBef>
                <a:spcPts val="0"/>
              </a:spcBef>
              <a:spcAft>
                <a:spcPts val="0"/>
              </a:spcAft>
              <a:buNone/>
            </a:pPr>
            <a:endParaRPr sz="1600"/>
          </a:p>
          <a:p>
            <a:pPr marL="457200" lvl="0" indent="-330200" algn="just" rtl="0">
              <a:lnSpc>
                <a:spcPct val="115000"/>
              </a:lnSpc>
              <a:spcBef>
                <a:spcPts val="0"/>
              </a:spcBef>
              <a:spcAft>
                <a:spcPts val="0"/>
              </a:spcAft>
              <a:buSzPts val="1600"/>
              <a:buChar char="●"/>
            </a:pPr>
            <a:r>
              <a:rPr lang="en" sz="1600"/>
              <a:t>Resolver problemas significativos envolvendo operações com conjuntos.</a:t>
            </a:r>
            <a:endParaRPr sz="1600"/>
          </a:p>
          <a:p>
            <a:pPr marL="0" lvl="0" indent="0" algn="ctr" rtl="0">
              <a:lnSpc>
                <a:spcPct val="115000"/>
              </a:lnSpc>
              <a:spcBef>
                <a:spcPts val="0"/>
              </a:spcBef>
              <a:spcAft>
                <a:spcPts val="0"/>
              </a:spcAft>
              <a:buNone/>
            </a:pPr>
            <a:endParaRPr sz="1600">
              <a:solidFill>
                <a:srgbClr val="CC0000"/>
              </a:solidFill>
            </a:endParaRPr>
          </a:p>
        </p:txBody>
      </p:sp>
      <p:sp>
        <p:nvSpPr>
          <p:cNvPr id="444" name="Google Shape;444;p48"/>
          <p:cNvSpPr txBox="1">
            <a:spLocks noGrp="1"/>
          </p:cNvSpPr>
          <p:nvPr>
            <p:ph type="title"/>
          </p:nvPr>
        </p:nvSpPr>
        <p:spPr>
          <a:xfrm>
            <a:off x="632225" y="353900"/>
            <a:ext cx="7704000" cy="724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just" rtl="0">
              <a:spcBef>
                <a:spcPts val="0"/>
              </a:spcBef>
              <a:spcAft>
                <a:spcPts val="0"/>
              </a:spcAft>
              <a:buNone/>
            </a:pPr>
            <a:r>
              <a:rPr lang="en"/>
              <a:t>Competências</a:t>
            </a:r>
            <a:endParaRPr i="1">
              <a:solidFill>
                <a:schemeClr val="dk2"/>
              </a:solidFill>
              <a:highlight>
                <a:schemeClr val="lt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9"/>
          <p:cNvSpPr txBox="1">
            <a:spLocks noGrp="1"/>
          </p:cNvSpPr>
          <p:nvPr>
            <p:ph type="title"/>
          </p:nvPr>
        </p:nvSpPr>
        <p:spPr>
          <a:xfrm>
            <a:off x="1704425" y="2744525"/>
            <a:ext cx="5735100" cy="183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Descrição da sequência didática</a:t>
            </a:r>
            <a:endParaRPr/>
          </a:p>
        </p:txBody>
      </p:sp>
      <p:sp>
        <p:nvSpPr>
          <p:cNvPr id="450" name="Google Shape;450;p49"/>
          <p:cNvSpPr txBox="1">
            <a:spLocks noGrp="1"/>
          </p:cNvSpPr>
          <p:nvPr>
            <p:ph type="title" idx="2"/>
          </p:nvPr>
        </p:nvSpPr>
        <p:spPr>
          <a:xfrm>
            <a:off x="3883025" y="1202125"/>
            <a:ext cx="1377900" cy="12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451" name="Google Shape;451;p49"/>
          <p:cNvPicPr preferRelativeResize="0"/>
          <p:nvPr/>
        </p:nvPicPr>
        <p:blipFill>
          <a:blip r:embed="rId3">
            <a:alphaModFix/>
          </a:blip>
          <a:stretch>
            <a:fillRect/>
          </a:stretch>
        </p:blipFill>
        <p:spPr>
          <a:xfrm rot="-747836" flipH="1">
            <a:off x="4747503" y="570512"/>
            <a:ext cx="980150" cy="1106986"/>
          </a:xfrm>
          <a:prstGeom prst="rect">
            <a:avLst/>
          </a:prstGeom>
          <a:noFill/>
          <a:ln>
            <a:noFill/>
          </a:ln>
          <a:effectLst>
            <a:outerShdw blurRad="57150" dist="19050" dir="5400000" algn="bl" rotWithShape="0">
              <a:schemeClr val="dk2">
                <a:alpha val="50000"/>
              </a:schemeClr>
            </a:outerShdw>
          </a:effectLst>
        </p:spPr>
      </p:pic>
      <p:pic>
        <p:nvPicPr>
          <p:cNvPr id="452" name="Google Shape;452;p49"/>
          <p:cNvPicPr preferRelativeResize="0"/>
          <p:nvPr/>
        </p:nvPicPr>
        <p:blipFill>
          <a:blip r:embed="rId3">
            <a:alphaModFix amt="89000"/>
          </a:blip>
          <a:stretch>
            <a:fillRect/>
          </a:stretch>
        </p:blipFill>
        <p:spPr>
          <a:xfrm rot="-1506996" flipH="1">
            <a:off x="9130069" y="-1693694"/>
            <a:ext cx="1483655" cy="1675635"/>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0"/>
          <p:cNvSpPr txBox="1">
            <a:spLocks noGrp="1"/>
          </p:cNvSpPr>
          <p:nvPr>
            <p:ph type="body" idx="4294967295"/>
          </p:nvPr>
        </p:nvSpPr>
        <p:spPr>
          <a:xfrm>
            <a:off x="782100" y="1387650"/>
            <a:ext cx="7704000" cy="23682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1600" b="1"/>
              <a:t>	</a:t>
            </a:r>
            <a:r>
              <a:rPr lang="en" sz="1500"/>
              <a:t>Três aulas de 50 minutos cada, podendo ser prolongadas, caso o docente sinta necessidade e/ou se tiver mais tempo disponível, podendo, inclusive, aprofundar as atividades descritas. </a:t>
            </a:r>
            <a:endParaRPr sz="1500"/>
          </a:p>
          <a:p>
            <a:pPr marL="0" lvl="0" indent="457200" algn="just" rtl="0">
              <a:lnSpc>
                <a:spcPct val="150000"/>
              </a:lnSpc>
              <a:spcBef>
                <a:spcPts val="0"/>
              </a:spcBef>
              <a:spcAft>
                <a:spcPts val="0"/>
              </a:spcAft>
              <a:buNone/>
            </a:pPr>
            <a:r>
              <a:rPr lang="en" sz="1500"/>
              <a:t>As aulas em si consistem em uma proposta de atividade para motivar o trabalho do tópico de conjuntos, criando a necessidade dos conceitos e da linguagem, os quais poderão ser melhor compreendidos futuramente</a:t>
            </a:r>
            <a:r>
              <a:rPr lang="en" sz="1600"/>
              <a:t>.</a:t>
            </a:r>
            <a:endParaRPr sz="1600"/>
          </a:p>
          <a:p>
            <a:pPr marL="0" lvl="0" indent="457200" algn="just" rtl="0">
              <a:lnSpc>
                <a:spcPct val="150000"/>
              </a:lnSpc>
              <a:spcBef>
                <a:spcPts val="0"/>
              </a:spcBef>
              <a:spcAft>
                <a:spcPts val="0"/>
              </a:spcAft>
              <a:buNone/>
            </a:pPr>
            <a:endParaRPr sz="1600"/>
          </a:p>
        </p:txBody>
      </p:sp>
      <p:sp>
        <p:nvSpPr>
          <p:cNvPr id="458" name="Google Shape;458;p50"/>
          <p:cNvSpPr txBox="1">
            <a:spLocks noGrp="1"/>
          </p:cNvSpPr>
          <p:nvPr>
            <p:ph type="title"/>
          </p:nvPr>
        </p:nvSpPr>
        <p:spPr>
          <a:xfrm>
            <a:off x="720000" y="277700"/>
            <a:ext cx="7704000" cy="724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just" rtl="0">
              <a:spcBef>
                <a:spcPts val="0"/>
              </a:spcBef>
              <a:spcAft>
                <a:spcPts val="0"/>
              </a:spcAft>
              <a:buNone/>
            </a:pPr>
            <a:r>
              <a:rPr lang="en"/>
              <a:t>Sequência didática</a:t>
            </a:r>
            <a:endParaRPr i="1">
              <a:solidFill>
                <a:schemeClr val="dk2"/>
              </a:solidFill>
              <a:highlight>
                <a:schemeClr val="lt1"/>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1"/>
          <p:cNvSpPr txBox="1">
            <a:spLocks noGrp="1"/>
          </p:cNvSpPr>
          <p:nvPr>
            <p:ph type="body" idx="4294967295"/>
          </p:nvPr>
        </p:nvSpPr>
        <p:spPr>
          <a:xfrm>
            <a:off x="720000" y="1117075"/>
            <a:ext cx="7704000" cy="37284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1500" b="1"/>
              <a:t>Contexto</a:t>
            </a:r>
            <a:r>
              <a:rPr lang="en" sz="1500"/>
              <a:t>: os alunos são responsáveis por organizar a lista de alunos inscritos em diferentes clubes da escola. Cada aluno pode se inscrever em mais de um clube.</a:t>
            </a:r>
            <a:endParaRPr sz="1500" b="1"/>
          </a:p>
          <a:p>
            <a:pPr marL="0" lvl="0" indent="0" algn="just" rtl="0">
              <a:lnSpc>
                <a:spcPct val="150000"/>
              </a:lnSpc>
              <a:spcBef>
                <a:spcPts val="0"/>
              </a:spcBef>
              <a:spcAft>
                <a:spcPts val="0"/>
              </a:spcAft>
              <a:buNone/>
            </a:pPr>
            <a:endParaRPr sz="1500"/>
          </a:p>
          <a:p>
            <a:pPr marL="457200" lvl="0" indent="-323850" algn="just" rtl="0">
              <a:lnSpc>
                <a:spcPct val="150000"/>
              </a:lnSpc>
              <a:spcBef>
                <a:spcPts val="0"/>
              </a:spcBef>
              <a:spcAft>
                <a:spcPts val="0"/>
              </a:spcAft>
              <a:buSzPts val="1500"/>
              <a:buAutoNum type="arabicParenR"/>
            </a:pPr>
            <a:r>
              <a:rPr lang="en" sz="1500" b="1"/>
              <a:t>Introdução</a:t>
            </a:r>
            <a:endParaRPr sz="1500" b="1"/>
          </a:p>
          <a:p>
            <a:pPr marL="457200" lvl="0" indent="0" algn="just" rtl="0">
              <a:lnSpc>
                <a:spcPct val="150000"/>
              </a:lnSpc>
              <a:spcBef>
                <a:spcPts val="0"/>
              </a:spcBef>
              <a:spcAft>
                <a:spcPts val="0"/>
              </a:spcAft>
              <a:buNone/>
            </a:pPr>
            <a:endParaRPr sz="1500" b="1"/>
          </a:p>
          <a:p>
            <a:pPr marL="457200" lvl="0" indent="-323850" algn="just" rtl="0">
              <a:lnSpc>
                <a:spcPct val="150000"/>
              </a:lnSpc>
              <a:spcBef>
                <a:spcPts val="0"/>
              </a:spcBef>
              <a:spcAft>
                <a:spcPts val="0"/>
              </a:spcAft>
              <a:buSzPts val="1500"/>
              <a:buChar char="●"/>
            </a:pPr>
            <a:r>
              <a:rPr lang="en" sz="1500"/>
              <a:t>Os alunos devem criar uma lista dos clubes possíveis para se realizarem na escola e devem se dividir entre os grupos (por exemplo, Clube do Livro, Clube de Ciências, Clube de Teatro, Esportes, etc.);</a:t>
            </a:r>
            <a:endParaRPr sz="1500"/>
          </a:p>
          <a:p>
            <a:pPr marL="457200" lvl="0" indent="-323850" algn="just" rtl="0">
              <a:lnSpc>
                <a:spcPct val="150000"/>
              </a:lnSpc>
              <a:spcBef>
                <a:spcPts val="0"/>
              </a:spcBef>
              <a:spcAft>
                <a:spcPts val="0"/>
              </a:spcAft>
              <a:buSzPts val="1500"/>
              <a:buChar char="●"/>
            </a:pPr>
            <a:r>
              <a:rPr lang="en" sz="1500"/>
              <a:t>Peça aos alunos para identificarem conjuntos de alunos que se inscreveram em cada clube.</a:t>
            </a:r>
            <a:endParaRPr sz="1500"/>
          </a:p>
          <a:p>
            <a:pPr marL="0" lvl="0" indent="457200" algn="just" rtl="0">
              <a:lnSpc>
                <a:spcPct val="150000"/>
              </a:lnSpc>
              <a:spcBef>
                <a:spcPts val="0"/>
              </a:spcBef>
              <a:spcAft>
                <a:spcPts val="0"/>
              </a:spcAft>
              <a:buNone/>
            </a:pPr>
            <a:endParaRPr sz="1600"/>
          </a:p>
        </p:txBody>
      </p:sp>
      <p:sp>
        <p:nvSpPr>
          <p:cNvPr id="464" name="Google Shape;464;p51"/>
          <p:cNvSpPr txBox="1">
            <a:spLocks noGrp="1"/>
          </p:cNvSpPr>
          <p:nvPr>
            <p:ph type="title"/>
          </p:nvPr>
        </p:nvSpPr>
        <p:spPr>
          <a:xfrm>
            <a:off x="720000" y="277700"/>
            <a:ext cx="7704000" cy="724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just" rtl="0">
              <a:spcBef>
                <a:spcPts val="0"/>
              </a:spcBef>
              <a:spcAft>
                <a:spcPts val="0"/>
              </a:spcAft>
              <a:buNone/>
            </a:pPr>
            <a:r>
              <a:rPr lang="en"/>
              <a:t>Primeira aula</a:t>
            </a:r>
            <a:endParaRPr i="1">
              <a:solidFill>
                <a:schemeClr val="dk2"/>
              </a:solidFill>
              <a:highlight>
                <a:schemeClr val="lt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2"/>
          <p:cNvSpPr txBox="1">
            <a:spLocks noGrp="1"/>
          </p:cNvSpPr>
          <p:nvPr>
            <p:ph type="body" idx="4294967295"/>
          </p:nvPr>
        </p:nvSpPr>
        <p:spPr>
          <a:xfrm>
            <a:off x="567600" y="1118150"/>
            <a:ext cx="7704000" cy="3581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500" b="1"/>
              <a:t>2)       Representação e Operações com Conjuntos </a:t>
            </a:r>
            <a:endParaRPr sz="1500" b="1"/>
          </a:p>
          <a:p>
            <a:pPr marL="457200" lvl="0" indent="0" algn="just" rtl="0">
              <a:spcBef>
                <a:spcPts val="0"/>
              </a:spcBef>
              <a:spcAft>
                <a:spcPts val="0"/>
              </a:spcAft>
              <a:buNone/>
            </a:pPr>
            <a:endParaRPr sz="1500" b="1"/>
          </a:p>
          <a:p>
            <a:pPr marL="457200" lvl="0" indent="-323850" algn="just" rtl="0">
              <a:spcBef>
                <a:spcPts val="0"/>
              </a:spcBef>
              <a:spcAft>
                <a:spcPts val="0"/>
              </a:spcAft>
              <a:buSzPts val="1500"/>
              <a:buChar char="●"/>
            </a:pPr>
            <a:r>
              <a:rPr lang="en" sz="1500"/>
              <a:t>Peça aos alunos para representarem graficamente os conjuntos de alunos usando a notação de diagrama de Venn (apresente o conceito) ou listagem;</a:t>
            </a:r>
            <a:endParaRPr sz="1500"/>
          </a:p>
          <a:p>
            <a:pPr marL="457200" lvl="0" indent="-323850" algn="just" rtl="0">
              <a:spcBef>
                <a:spcPts val="0"/>
              </a:spcBef>
              <a:spcAft>
                <a:spcPts val="0"/>
              </a:spcAft>
              <a:buSzPts val="1500"/>
              <a:buChar char="●"/>
            </a:pPr>
            <a:r>
              <a:rPr lang="en" sz="1500"/>
              <a:t>Em seguida, proponha operações com conjuntos de forma implícita, como união, interseção, diferença e complemento, para que os alunos determinem, por exemplo, quantos alunos homens fazem parte do clube do livro ou quantos homens e mulheres estão no clube da natação.</a:t>
            </a:r>
            <a:endParaRPr sz="1500"/>
          </a:p>
          <a:p>
            <a:pPr marL="914400" lvl="1" indent="-323850" algn="just" rtl="0">
              <a:lnSpc>
                <a:spcPct val="100000"/>
              </a:lnSpc>
              <a:spcBef>
                <a:spcPts val="0"/>
              </a:spcBef>
              <a:spcAft>
                <a:spcPts val="0"/>
              </a:spcAft>
              <a:buSzPts val="1500"/>
              <a:buChar char="○"/>
            </a:pPr>
            <a:r>
              <a:rPr lang="en" sz="1500"/>
              <a:t>Sem notação matemática de conjuntos, no primeiro momento.</a:t>
            </a:r>
            <a:endParaRPr sz="1600"/>
          </a:p>
        </p:txBody>
      </p:sp>
      <p:sp>
        <p:nvSpPr>
          <p:cNvPr id="470" name="Google Shape;470;p52"/>
          <p:cNvSpPr txBox="1">
            <a:spLocks noGrp="1"/>
          </p:cNvSpPr>
          <p:nvPr>
            <p:ph type="title"/>
          </p:nvPr>
        </p:nvSpPr>
        <p:spPr>
          <a:xfrm>
            <a:off x="720000" y="277700"/>
            <a:ext cx="7704000" cy="724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just" rtl="0">
              <a:spcBef>
                <a:spcPts val="0"/>
              </a:spcBef>
              <a:spcAft>
                <a:spcPts val="0"/>
              </a:spcAft>
              <a:buNone/>
            </a:pPr>
            <a:r>
              <a:rPr lang="en"/>
              <a:t>Segunda aula</a:t>
            </a:r>
            <a:endParaRPr i="1">
              <a:solidFill>
                <a:schemeClr val="dk2"/>
              </a:solidFill>
              <a:highlight>
                <a:schemeClr val="lt1"/>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3"/>
          <p:cNvSpPr txBox="1">
            <a:spLocks noGrp="1"/>
          </p:cNvSpPr>
          <p:nvPr>
            <p:ph type="body" idx="4294967295"/>
          </p:nvPr>
        </p:nvSpPr>
        <p:spPr>
          <a:xfrm>
            <a:off x="590050" y="1061000"/>
            <a:ext cx="7704000" cy="4050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500" b="1"/>
              <a:t>2)      Representação e Operações com Conjuntos </a:t>
            </a:r>
            <a:endParaRPr sz="1500" b="1"/>
          </a:p>
          <a:p>
            <a:pPr marL="457200" lvl="0" indent="0" algn="just" rtl="0">
              <a:spcBef>
                <a:spcPts val="0"/>
              </a:spcBef>
              <a:spcAft>
                <a:spcPts val="0"/>
              </a:spcAft>
              <a:buNone/>
            </a:pPr>
            <a:endParaRPr sz="1500" b="1"/>
          </a:p>
          <a:p>
            <a:pPr marL="457200" lvl="0" indent="-323850" algn="just" rtl="0">
              <a:lnSpc>
                <a:spcPct val="150000"/>
              </a:lnSpc>
              <a:spcBef>
                <a:spcPts val="0"/>
              </a:spcBef>
              <a:spcAft>
                <a:spcPts val="0"/>
              </a:spcAft>
              <a:buSzPts val="1500"/>
              <a:buChar char="●"/>
            </a:pPr>
            <a:r>
              <a:rPr lang="en" sz="1500"/>
              <a:t>Apresente ainda mais exemplos (se for necessário) para familiarizar os alunos com o conceito de conjuntos;</a:t>
            </a:r>
            <a:endParaRPr sz="1500"/>
          </a:p>
          <a:p>
            <a:pPr marL="1371600" lvl="1" indent="-323850" algn="just" rtl="0">
              <a:lnSpc>
                <a:spcPct val="150000"/>
              </a:lnSpc>
              <a:spcBef>
                <a:spcPts val="0"/>
              </a:spcBef>
              <a:spcAft>
                <a:spcPts val="0"/>
              </a:spcAft>
              <a:buSzPts val="1500"/>
              <a:buChar char="○"/>
            </a:pPr>
            <a:r>
              <a:rPr lang="en" sz="1500"/>
              <a:t>Monte conjuntos cujos elementos são objetos da sala de aula, e que tem alguma propriedade formativa (conjunto das canetas, conjunto dos estojos pretos, etc.). Também pode ser interessante montar um conjunto “aleatório”, isto é, sem nenhuma propriedade específica.</a:t>
            </a:r>
            <a:endParaRPr sz="1500"/>
          </a:p>
          <a:p>
            <a:pPr marL="457200" lvl="0" indent="-323850" algn="just" rtl="0">
              <a:lnSpc>
                <a:spcPct val="150000"/>
              </a:lnSpc>
              <a:spcBef>
                <a:spcPts val="0"/>
              </a:spcBef>
              <a:spcAft>
                <a:spcPts val="0"/>
              </a:spcAft>
              <a:buSzPts val="1500"/>
              <a:buChar char="●"/>
            </a:pPr>
            <a:r>
              <a:rPr lang="en" sz="1500"/>
              <a:t>Pense e construa como seria a união, intersecção, diferença e, se possível, complementar, destes conjuntos, com tais operações sendo realizadas informalmente do ponto de vista matemático.</a:t>
            </a:r>
            <a:endParaRPr sz="1600"/>
          </a:p>
        </p:txBody>
      </p:sp>
      <p:sp>
        <p:nvSpPr>
          <p:cNvPr id="476" name="Google Shape;476;p53"/>
          <p:cNvSpPr txBox="1">
            <a:spLocks noGrp="1"/>
          </p:cNvSpPr>
          <p:nvPr>
            <p:ph type="title"/>
          </p:nvPr>
        </p:nvSpPr>
        <p:spPr>
          <a:xfrm>
            <a:off x="720000" y="277700"/>
            <a:ext cx="7704000" cy="724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just" rtl="0">
              <a:spcBef>
                <a:spcPts val="0"/>
              </a:spcBef>
              <a:spcAft>
                <a:spcPts val="0"/>
              </a:spcAft>
              <a:buNone/>
            </a:pPr>
            <a:r>
              <a:rPr lang="en"/>
              <a:t>Segunda aula</a:t>
            </a:r>
            <a:endParaRPr i="1">
              <a:solidFill>
                <a:schemeClr val="dk2"/>
              </a:solidFill>
              <a:highlight>
                <a:schemeClr val="lt1"/>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4"/>
          <p:cNvSpPr txBox="1">
            <a:spLocks noGrp="1"/>
          </p:cNvSpPr>
          <p:nvPr>
            <p:ph type="body" idx="4294967295"/>
          </p:nvPr>
        </p:nvSpPr>
        <p:spPr>
          <a:xfrm>
            <a:off x="720000" y="1570050"/>
            <a:ext cx="7704000" cy="2003400"/>
          </a:xfrm>
          <a:prstGeom prst="rect">
            <a:avLst/>
          </a:prstGeom>
        </p:spPr>
        <p:txBody>
          <a:bodyPr spcFirstLastPara="1" wrap="square" lIns="91425" tIns="91425" rIns="91425" bIns="91425" anchor="t" anchorCtr="0">
            <a:noAutofit/>
          </a:bodyPr>
          <a:lstStyle/>
          <a:p>
            <a:pPr marL="457200" lvl="0" indent="-323850" algn="just" rtl="0">
              <a:lnSpc>
                <a:spcPct val="150000"/>
              </a:lnSpc>
              <a:spcBef>
                <a:spcPts val="0"/>
              </a:spcBef>
              <a:spcAft>
                <a:spcPts val="0"/>
              </a:spcAft>
              <a:buSzPts val="1500"/>
              <a:buChar char="●"/>
            </a:pPr>
            <a:r>
              <a:rPr lang="en" sz="1500"/>
              <a:t>É importante que o professor ajude com a formação dos conjuntos, para que haja possibilidade de realizar todas as operações.</a:t>
            </a:r>
            <a:endParaRPr sz="1500"/>
          </a:p>
          <a:p>
            <a:pPr marL="914400" lvl="0" indent="0" algn="just" rtl="0">
              <a:lnSpc>
                <a:spcPct val="150000"/>
              </a:lnSpc>
              <a:spcBef>
                <a:spcPts val="0"/>
              </a:spcBef>
              <a:spcAft>
                <a:spcPts val="0"/>
              </a:spcAft>
              <a:buNone/>
            </a:pPr>
            <a:endParaRPr sz="1500"/>
          </a:p>
          <a:p>
            <a:pPr marL="0" lvl="0" indent="457200" algn="just" rtl="0">
              <a:lnSpc>
                <a:spcPct val="150000"/>
              </a:lnSpc>
              <a:spcBef>
                <a:spcPts val="0"/>
              </a:spcBef>
              <a:spcAft>
                <a:spcPts val="0"/>
              </a:spcAft>
              <a:buNone/>
            </a:pPr>
            <a:r>
              <a:rPr lang="en" sz="1500"/>
              <a:t>Com esses novos exemplos, o objetivo é habituar os alunos com conceitos como conjunto universo, leis de formação e as operações de conjunto propriamente ditas.</a:t>
            </a:r>
            <a:endParaRPr sz="1600"/>
          </a:p>
        </p:txBody>
      </p:sp>
      <p:sp>
        <p:nvSpPr>
          <p:cNvPr id="482" name="Google Shape;482;p54"/>
          <p:cNvSpPr txBox="1">
            <a:spLocks noGrp="1"/>
          </p:cNvSpPr>
          <p:nvPr>
            <p:ph type="title"/>
          </p:nvPr>
        </p:nvSpPr>
        <p:spPr>
          <a:xfrm>
            <a:off x="720000" y="277700"/>
            <a:ext cx="7704000" cy="724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just" rtl="0">
              <a:spcBef>
                <a:spcPts val="0"/>
              </a:spcBef>
              <a:spcAft>
                <a:spcPts val="0"/>
              </a:spcAft>
              <a:buNone/>
            </a:pPr>
            <a:r>
              <a:rPr lang="en"/>
              <a:t>Segunda aula</a:t>
            </a:r>
            <a:endParaRPr i="1">
              <a:solidFill>
                <a:schemeClr val="dk2"/>
              </a:solidFill>
              <a:highlight>
                <a:schemeClr val="lt1"/>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5"/>
          <p:cNvSpPr txBox="1">
            <a:spLocks noGrp="1"/>
          </p:cNvSpPr>
          <p:nvPr>
            <p:ph type="body" idx="4294967295"/>
          </p:nvPr>
        </p:nvSpPr>
        <p:spPr>
          <a:xfrm>
            <a:off x="588875" y="1081400"/>
            <a:ext cx="7704000" cy="2919000"/>
          </a:xfrm>
          <a:prstGeom prst="rect">
            <a:avLst/>
          </a:prstGeom>
        </p:spPr>
        <p:txBody>
          <a:bodyPr spcFirstLastPara="1" wrap="square" lIns="91425" tIns="91425" rIns="91425" bIns="91425" anchor="t" anchorCtr="0">
            <a:noAutofit/>
          </a:bodyPr>
          <a:lstStyle/>
          <a:p>
            <a:pPr marL="0" lvl="0" indent="457200" algn="just" rtl="0">
              <a:lnSpc>
                <a:spcPct val="150000"/>
              </a:lnSpc>
              <a:spcBef>
                <a:spcPts val="0"/>
              </a:spcBef>
              <a:spcAft>
                <a:spcPts val="0"/>
              </a:spcAft>
              <a:buNone/>
            </a:pPr>
            <a:r>
              <a:rPr lang="en" sz="1500"/>
              <a:t>Após o processo informal da aula anterior, o objetivo agora é fazer uma formalização das ideias trabalhadas, focando na escrita matemática dos conceitos da teoria dos conjuntos.</a:t>
            </a:r>
            <a:endParaRPr sz="1500"/>
          </a:p>
          <a:p>
            <a:pPr marL="457200" lvl="0" indent="0" algn="l" rtl="0">
              <a:spcBef>
                <a:spcPts val="0"/>
              </a:spcBef>
              <a:spcAft>
                <a:spcPts val="0"/>
              </a:spcAft>
              <a:buNone/>
            </a:pPr>
            <a:endParaRPr sz="1500"/>
          </a:p>
          <a:p>
            <a:pPr marL="457200" lvl="0" indent="-317500" algn="l" rtl="0">
              <a:spcBef>
                <a:spcPts val="0"/>
              </a:spcBef>
              <a:spcAft>
                <a:spcPts val="0"/>
              </a:spcAft>
              <a:buSzPts val="1400"/>
              <a:buChar char="●"/>
            </a:pPr>
            <a:r>
              <a:rPr lang="en" sz="1500"/>
              <a:t>A partir dos diagramas construídos, comece a trabalhar com os conceitos matemáticos que serão apresentados ao longo da aula</a:t>
            </a:r>
            <a:endParaRPr sz="1500"/>
          </a:p>
          <a:p>
            <a:pPr marL="914400" lvl="1" indent="-323850" algn="just" rtl="0">
              <a:spcBef>
                <a:spcPts val="0"/>
              </a:spcBef>
              <a:spcAft>
                <a:spcPts val="0"/>
              </a:spcAft>
              <a:buSzPts val="1500"/>
              <a:buChar char="○"/>
            </a:pPr>
            <a:r>
              <a:rPr lang="en" sz="1500"/>
              <a:t>O professor deve utilizar as noções implícitas das operações desenvolvidas anteriormente para apresentar a simbologia matemática de conjuntos;</a:t>
            </a:r>
            <a:endParaRPr sz="1500"/>
          </a:p>
          <a:p>
            <a:pPr marL="914400" lvl="1" indent="-323850" algn="just" rtl="0">
              <a:spcBef>
                <a:spcPts val="0"/>
              </a:spcBef>
              <a:spcAft>
                <a:spcPts val="0"/>
              </a:spcAft>
              <a:buSzPts val="1500"/>
              <a:buChar char="○"/>
            </a:pPr>
            <a:r>
              <a:rPr lang="en" sz="1500"/>
              <a:t>Peça para que os alunos transcrevam as operações realizadas para a linguagem de conjuntos.</a:t>
            </a:r>
            <a:endParaRPr sz="1500"/>
          </a:p>
        </p:txBody>
      </p:sp>
      <p:sp>
        <p:nvSpPr>
          <p:cNvPr id="488" name="Google Shape;488;p55"/>
          <p:cNvSpPr txBox="1">
            <a:spLocks noGrp="1"/>
          </p:cNvSpPr>
          <p:nvPr>
            <p:ph type="title"/>
          </p:nvPr>
        </p:nvSpPr>
        <p:spPr>
          <a:xfrm>
            <a:off x="720000" y="277700"/>
            <a:ext cx="7704000" cy="724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just" rtl="0">
              <a:spcBef>
                <a:spcPts val="0"/>
              </a:spcBef>
              <a:spcAft>
                <a:spcPts val="0"/>
              </a:spcAft>
              <a:buNone/>
            </a:pPr>
            <a:r>
              <a:rPr lang="en"/>
              <a:t>Terceira aula</a:t>
            </a:r>
            <a:endParaRPr i="1">
              <a:solidFill>
                <a:schemeClr val="dk2"/>
              </a:solidFill>
              <a:highlight>
                <a:schemeClr val="lt1"/>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6"/>
          <p:cNvSpPr txBox="1">
            <a:spLocks noGrp="1"/>
          </p:cNvSpPr>
          <p:nvPr>
            <p:ph type="body" idx="4294967295"/>
          </p:nvPr>
        </p:nvSpPr>
        <p:spPr>
          <a:xfrm>
            <a:off x="601300" y="1080875"/>
            <a:ext cx="7704000" cy="3392700"/>
          </a:xfrm>
          <a:prstGeom prst="rect">
            <a:avLst/>
          </a:prstGeom>
        </p:spPr>
        <p:txBody>
          <a:bodyPr spcFirstLastPara="1" wrap="square" lIns="91425" tIns="91425" rIns="91425" bIns="91425" anchor="t" anchorCtr="0">
            <a:noAutofit/>
          </a:bodyPr>
          <a:lstStyle/>
          <a:p>
            <a:pPr marL="457200" lvl="0" indent="-323850" algn="just" rtl="0">
              <a:lnSpc>
                <a:spcPct val="150000"/>
              </a:lnSpc>
              <a:spcBef>
                <a:spcPts val="0"/>
              </a:spcBef>
              <a:spcAft>
                <a:spcPts val="0"/>
              </a:spcAft>
              <a:buSzPts val="1500"/>
              <a:buChar char="●"/>
            </a:pPr>
            <a:r>
              <a:rPr lang="en" sz="1500"/>
              <a:t>Elabore novas questões que envolvam operações entre os conjuntos construídos pelos alunos e peça para que as respondam já com a simbologia do conteúdo de conjuntos (trabalhe união entre os conjuntos, intersecção, subconjuntos, complementar, diferença, etc).</a:t>
            </a:r>
            <a:endParaRPr sz="1500"/>
          </a:p>
          <a:p>
            <a:pPr marL="457200" lvl="0" indent="0" algn="just" rtl="0">
              <a:lnSpc>
                <a:spcPct val="150000"/>
              </a:lnSpc>
              <a:spcBef>
                <a:spcPts val="0"/>
              </a:spcBef>
              <a:spcAft>
                <a:spcPts val="0"/>
              </a:spcAft>
              <a:buNone/>
            </a:pPr>
            <a:endParaRPr sz="1500"/>
          </a:p>
          <a:p>
            <a:pPr marL="457200" lvl="0" indent="-323850" algn="just" rtl="0">
              <a:lnSpc>
                <a:spcPct val="150000"/>
              </a:lnSpc>
              <a:spcBef>
                <a:spcPts val="0"/>
              </a:spcBef>
              <a:spcAft>
                <a:spcPts val="0"/>
              </a:spcAft>
              <a:buSzPts val="1500"/>
              <a:buChar char="●"/>
            </a:pPr>
            <a:r>
              <a:rPr lang="en" sz="1500"/>
              <a:t>Ao final da aula, é importante que estejam descritas e formalizadas todas as operações realizadas durante o desenvolvimento da sequência, para que o aluno possa consultar e realizar outros exercícios.</a:t>
            </a:r>
            <a:endParaRPr sz="1500"/>
          </a:p>
          <a:p>
            <a:pPr marL="914400" lvl="1" indent="-323850" algn="just" rtl="0">
              <a:lnSpc>
                <a:spcPct val="150000"/>
              </a:lnSpc>
              <a:spcBef>
                <a:spcPts val="0"/>
              </a:spcBef>
              <a:spcAft>
                <a:spcPts val="0"/>
              </a:spcAft>
              <a:buSzPts val="1500"/>
              <a:buChar char="○"/>
            </a:pPr>
            <a:r>
              <a:rPr lang="en" sz="1500"/>
              <a:t>Este passo é fundamental, uma vez que queremos que o discente construa um produto (diário de bordo) da sequência que possa ser avaliado.</a:t>
            </a:r>
            <a:endParaRPr sz="1500"/>
          </a:p>
        </p:txBody>
      </p:sp>
      <p:sp>
        <p:nvSpPr>
          <p:cNvPr id="494" name="Google Shape;494;p56"/>
          <p:cNvSpPr txBox="1">
            <a:spLocks noGrp="1"/>
          </p:cNvSpPr>
          <p:nvPr>
            <p:ph type="title"/>
          </p:nvPr>
        </p:nvSpPr>
        <p:spPr>
          <a:xfrm>
            <a:off x="720000" y="277700"/>
            <a:ext cx="7704000" cy="724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just" rtl="0">
              <a:spcBef>
                <a:spcPts val="0"/>
              </a:spcBef>
              <a:spcAft>
                <a:spcPts val="0"/>
              </a:spcAft>
              <a:buNone/>
            </a:pPr>
            <a:r>
              <a:rPr lang="en"/>
              <a:t>Terceira aula</a:t>
            </a:r>
            <a:endParaRPr i="1">
              <a:solidFill>
                <a:schemeClr val="dk2"/>
              </a:solidFill>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9"/>
          <p:cNvSpPr txBox="1">
            <a:spLocks noGrp="1"/>
          </p:cNvSpPr>
          <p:nvPr>
            <p:ph type="subTitle" idx="9"/>
          </p:nvPr>
        </p:nvSpPr>
        <p:spPr>
          <a:xfrm>
            <a:off x="262801" y="1855475"/>
            <a:ext cx="29193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Introdução</a:t>
            </a:r>
            <a:endParaRPr/>
          </a:p>
        </p:txBody>
      </p:sp>
      <p:sp>
        <p:nvSpPr>
          <p:cNvPr id="373" name="Google Shape;373;p39"/>
          <p:cNvSpPr txBox="1">
            <a:spLocks noGrp="1"/>
          </p:cNvSpPr>
          <p:nvPr>
            <p:ph type="title"/>
          </p:nvPr>
        </p:nvSpPr>
        <p:spPr>
          <a:xfrm>
            <a:off x="1290520" y="1262075"/>
            <a:ext cx="863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74" name="Google Shape;374;p39"/>
          <p:cNvSpPr txBox="1">
            <a:spLocks noGrp="1"/>
          </p:cNvSpPr>
          <p:nvPr>
            <p:ph type="title" idx="2"/>
          </p:nvPr>
        </p:nvSpPr>
        <p:spPr>
          <a:xfrm>
            <a:off x="4309113" y="1262075"/>
            <a:ext cx="863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75" name="Google Shape;375;p39"/>
          <p:cNvSpPr txBox="1">
            <a:spLocks noGrp="1"/>
          </p:cNvSpPr>
          <p:nvPr>
            <p:ph type="title" idx="4"/>
          </p:nvPr>
        </p:nvSpPr>
        <p:spPr>
          <a:xfrm>
            <a:off x="1290520" y="3055250"/>
            <a:ext cx="863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76" name="Google Shape;376;p39"/>
          <p:cNvSpPr txBox="1">
            <a:spLocks noGrp="1"/>
          </p:cNvSpPr>
          <p:nvPr>
            <p:ph type="title" idx="6"/>
          </p:nvPr>
        </p:nvSpPr>
        <p:spPr>
          <a:xfrm>
            <a:off x="4309113" y="3055250"/>
            <a:ext cx="863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377" name="Google Shape;377;p39"/>
          <p:cNvSpPr txBox="1">
            <a:spLocks noGrp="1"/>
          </p:cNvSpPr>
          <p:nvPr>
            <p:ph type="title" idx="8"/>
          </p:nvPr>
        </p:nvSpPr>
        <p:spPr>
          <a:xfrm>
            <a:off x="720000" y="3122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Organograma</a:t>
            </a:r>
            <a:endParaRPr i="1">
              <a:solidFill>
                <a:schemeClr val="dk2"/>
              </a:solidFill>
              <a:highlight>
                <a:schemeClr val="lt1"/>
              </a:highlight>
            </a:endParaRPr>
          </a:p>
        </p:txBody>
      </p:sp>
      <p:sp>
        <p:nvSpPr>
          <p:cNvPr id="378" name="Google Shape;378;p39"/>
          <p:cNvSpPr txBox="1">
            <a:spLocks noGrp="1"/>
          </p:cNvSpPr>
          <p:nvPr>
            <p:ph type="subTitle" idx="13"/>
          </p:nvPr>
        </p:nvSpPr>
        <p:spPr>
          <a:xfrm>
            <a:off x="3281399" y="1855475"/>
            <a:ext cx="29193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Motivação &amp; BNCC</a:t>
            </a:r>
            <a:endParaRPr/>
          </a:p>
        </p:txBody>
      </p:sp>
      <p:sp>
        <p:nvSpPr>
          <p:cNvPr id="379" name="Google Shape;379;p39"/>
          <p:cNvSpPr txBox="1">
            <a:spLocks noGrp="1"/>
          </p:cNvSpPr>
          <p:nvPr>
            <p:ph type="subTitle" idx="14"/>
          </p:nvPr>
        </p:nvSpPr>
        <p:spPr>
          <a:xfrm>
            <a:off x="262800" y="3661650"/>
            <a:ext cx="2919300" cy="86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Descrição da sequência didática</a:t>
            </a:r>
            <a:endParaRPr/>
          </a:p>
        </p:txBody>
      </p:sp>
      <p:sp>
        <p:nvSpPr>
          <p:cNvPr id="380" name="Google Shape;380;p39"/>
          <p:cNvSpPr txBox="1">
            <a:spLocks noGrp="1"/>
          </p:cNvSpPr>
          <p:nvPr>
            <p:ph type="subTitle" idx="15"/>
          </p:nvPr>
        </p:nvSpPr>
        <p:spPr>
          <a:xfrm>
            <a:off x="3182100" y="3661650"/>
            <a:ext cx="31341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Avaliação</a:t>
            </a:r>
            <a:endParaRPr/>
          </a:p>
        </p:txBody>
      </p:sp>
      <p:sp>
        <p:nvSpPr>
          <p:cNvPr id="381" name="Google Shape;381;p39"/>
          <p:cNvSpPr txBox="1">
            <a:spLocks noGrp="1"/>
          </p:cNvSpPr>
          <p:nvPr>
            <p:ph type="title" idx="6"/>
          </p:nvPr>
        </p:nvSpPr>
        <p:spPr>
          <a:xfrm>
            <a:off x="6988463" y="1262075"/>
            <a:ext cx="863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82" name="Google Shape;382;p39"/>
          <p:cNvSpPr txBox="1">
            <a:spLocks noGrp="1"/>
          </p:cNvSpPr>
          <p:nvPr>
            <p:ph type="subTitle" idx="15"/>
          </p:nvPr>
        </p:nvSpPr>
        <p:spPr>
          <a:xfrm>
            <a:off x="5960675" y="1855476"/>
            <a:ext cx="29193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Objetivos</a:t>
            </a:r>
            <a:endParaRPr/>
          </a:p>
        </p:txBody>
      </p:sp>
      <p:sp>
        <p:nvSpPr>
          <p:cNvPr id="383" name="Google Shape;383;p39"/>
          <p:cNvSpPr txBox="1">
            <a:spLocks noGrp="1"/>
          </p:cNvSpPr>
          <p:nvPr>
            <p:ph type="title" idx="6"/>
          </p:nvPr>
        </p:nvSpPr>
        <p:spPr>
          <a:xfrm>
            <a:off x="6988463" y="3055250"/>
            <a:ext cx="863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384" name="Google Shape;384;p39"/>
          <p:cNvSpPr txBox="1">
            <a:spLocks noGrp="1"/>
          </p:cNvSpPr>
          <p:nvPr>
            <p:ph type="subTitle" idx="15"/>
          </p:nvPr>
        </p:nvSpPr>
        <p:spPr>
          <a:xfrm>
            <a:off x="5960675" y="3648651"/>
            <a:ext cx="2919300" cy="5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Exercícios extras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7"/>
          <p:cNvSpPr txBox="1">
            <a:spLocks noGrp="1"/>
          </p:cNvSpPr>
          <p:nvPr>
            <p:ph type="title"/>
          </p:nvPr>
        </p:nvSpPr>
        <p:spPr>
          <a:xfrm>
            <a:off x="2019300" y="2753300"/>
            <a:ext cx="5105400" cy="100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Avaliação</a:t>
            </a:r>
            <a:endParaRPr/>
          </a:p>
        </p:txBody>
      </p:sp>
      <p:sp>
        <p:nvSpPr>
          <p:cNvPr id="500" name="Google Shape;500;p57"/>
          <p:cNvSpPr txBox="1">
            <a:spLocks noGrp="1"/>
          </p:cNvSpPr>
          <p:nvPr>
            <p:ph type="title" idx="2"/>
          </p:nvPr>
        </p:nvSpPr>
        <p:spPr>
          <a:xfrm>
            <a:off x="3883025" y="1202125"/>
            <a:ext cx="1377900" cy="12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pic>
        <p:nvPicPr>
          <p:cNvPr id="501" name="Google Shape;501;p57"/>
          <p:cNvPicPr preferRelativeResize="0"/>
          <p:nvPr/>
        </p:nvPicPr>
        <p:blipFill>
          <a:blip r:embed="rId3">
            <a:alphaModFix/>
          </a:blip>
          <a:stretch>
            <a:fillRect/>
          </a:stretch>
        </p:blipFill>
        <p:spPr>
          <a:xfrm rot="-747836" flipH="1">
            <a:off x="4747503" y="570512"/>
            <a:ext cx="980150" cy="1106986"/>
          </a:xfrm>
          <a:prstGeom prst="rect">
            <a:avLst/>
          </a:prstGeom>
          <a:noFill/>
          <a:ln>
            <a:noFill/>
          </a:ln>
          <a:effectLst>
            <a:outerShdw blurRad="57150" dist="19050" dir="5400000" algn="bl" rotWithShape="0">
              <a:schemeClr val="dk2">
                <a:alpha val="50000"/>
              </a:schemeClr>
            </a:outerShdw>
          </a:effectLst>
        </p:spPr>
      </p:pic>
      <p:pic>
        <p:nvPicPr>
          <p:cNvPr id="502" name="Google Shape;502;p57"/>
          <p:cNvPicPr preferRelativeResize="0"/>
          <p:nvPr/>
        </p:nvPicPr>
        <p:blipFill>
          <a:blip r:embed="rId3">
            <a:alphaModFix amt="89000"/>
          </a:blip>
          <a:stretch>
            <a:fillRect/>
          </a:stretch>
        </p:blipFill>
        <p:spPr>
          <a:xfrm rot="-1506996" flipH="1">
            <a:off x="9130069" y="-1693694"/>
            <a:ext cx="1483655" cy="1675635"/>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8"/>
          <p:cNvSpPr txBox="1">
            <a:spLocks noGrp="1"/>
          </p:cNvSpPr>
          <p:nvPr>
            <p:ph type="subTitle" idx="1"/>
          </p:nvPr>
        </p:nvSpPr>
        <p:spPr>
          <a:xfrm>
            <a:off x="720000" y="1212525"/>
            <a:ext cx="7704000" cy="3508500"/>
          </a:xfrm>
          <a:prstGeom prst="rect">
            <a:avLst/>
          </a:prstGeom>
        </p:spPr>
        <p:txBody>
          <a:bodyPr spcFirstLastPara="1" wrap="square" lIns="91425" tIns="91425" rIns="91425" bIns="91425" anchor="t" anchorCtr="0">
            <a:noAutofit/>
          </a:bodyPr>
          <a:lstStyle/>
          <a:p>
            <a:pPr marL="457200" lvl="0" indent="-323850" algn="just" rtl="0">
              <a:lnSpc>
                <a:spcPct val="150000"/>
              </a:lnSpc>
              <a:spcBef>
                <a:spcPts val="0"/>
              </a:spcBef>
              <a:spcAft>
                <a:spcPts val="0"/>
              </a:spcAft>
              <a:buSzPts val="1500"/>
              <a:buChar char="●"/>
            </a:pPr>
            <a:r>
              <a:rPr lang="en" sz="1500"/>
              <a:t>Em primeiro lugar, o docente deve fazer uma avaliação continuada ao longo da atividade, verificando se os alunos estão compreendendo não só a proposta, mas também sua conexão com a parte mais formal da teoria dos conjuntos.</a:t>
            </a:r>
            <a:endParaRPr sz="1500"/>
          </a:p>
          <a:p>
            <a:pPr marL="457200" lvl="0" indent="-323850" algn="just" rtl="0">
              <a:lnSpc>
                <a:spcPct val="150000"/>
              </a:lnSpc>
              <a:spcBef>
                <a:spcPts val="0"/>
              </a:spcBef>
              <a:spcAft>
                <a:spcPts val="0"/>
              </a:spcAft>
              <a:buSzPts val="1500"/>
              <a:buChar char="●"/>
            </a:pPr>
            <a:r>
              <a:rPr lang="en" sz="1500"/>
              <a:t>As anotações e o desenvolvimento do diário do bordo durante a sequência também servirão como método avaliativo.</a:t>
            </a:r>
            <a:endParaRPr sz="1500"/>
          </a:p>
          <a:p>
            <a:pPr marL="457200" lvl="0" indent="-323850" algn="just" rtl="0">
              <a:lnSpc>
                <a:spcPct val="150000"/>
              </a:lnSpc>
              <a:spcBef>
                <a:spcPts val="0"/>
              </a:spcBef>
              <a:spcAft>
                <a:spcPts val="0"/>
              </a:spcAft>
              <a:buSzPts val="1500"/>
              <a:buChar char="●"/>
            </a:pPr>
            <a:r>
              <a:rPr lang="en" sz="1500"/>
              <a:t>Também gostaríamos de propor uma lista de exercícios extras (opicional) para que os alunos entreguem, voltada para a fixação das ideias trabalhadas e para a verificação da escrita dos conjuntos (seja por listagem ou por Venn) e da capacidade de manipulação das operações com diferentes tipos de conjuntos, sejam eles matemáticos ou feitos por objetos e situações do cotidiano.</a:t>
            </a:r>
            <a:endParaRPr sz="1500"/>
          </a:p>
          <a:p>
            <a:pPr marL="0" lvl="0" indent="0" algn="just"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p:txBody>
      </p:sp>
      <p:sp>
        <p:nvSpPr>
          <p:cNvPr id="508" name="Google Shape;508;p5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Avaliação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9"/>
          <p:cNvSpPr txBox="1">
            <a:spLocks noGrp="1"/>
          </p:cNvSpPr>
          <p:nvPr>
            <p:ph type="title"/>
          </p:nvPr>
        </p:nvSpPr>
        <p:spPr>
          <a:xfrm>
            <a:off x="1275875" y="2970200"/>
            <a:ext cx="6592200" cy="71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Exercícios extras</a:t>
            </a:r>
            <a:endParaRPr/>
          </a:p>
        </p:txBody>
      </p:sp>
      <p:sp>
        <p:nvSpPr>
          <p:cNvPr id="514" name="Google Shape;514;p59"/>
          <p:cNvSpPr txBox="1">
            <a:spLocks noGrp="1"/>
          </p:cNvSpPr>
          <p:nvPr>
            <p:ph type="title" idx="2"/>
          </p:nvPr>
        </p:nvSpPr>
        <p:spPr>
          <a:xfrm>
            <a:off x="3883025" y="1202125"/>
            <a:ext cx="1377900" cy="12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pic>
        <p:nvPicPr>
          <p:cNvPr id="515" name="Google Shape;515;p59"/>
          <p:cNvPicPr preferRelativeResize="0"/>
          <p:nvPr/>
        </p:nvPicPr>
        <p:blipFill>
          <a:blip r:embed="rId3">
            <a:alphaModFix/>
          </a:blip>
          <a:stretch>
            <a:fillRect/>
          </a:stretch>
        </p:blipFill>
        <p:spPr>
          <a:xfrm rot="-747836" flipH="1">
            <a:off x="4747503" y="570512"/>
            <a:ext cx="980150" cy="1106986"/>
          </a:xfrm>
          <a:prstGeom prst="rect">
            <a:avLst/>
          </a:prstGeom>
          <a:noFill/>
          <a:ln>
            <a:noFill/>
          </a:ln>
          <a:effectLst>
            <a:outerShdw blurRad="57150" dist="19050" dir="5400000" algn="bl" rotWithShape="0">
              <a:schemeClr val="dk2">
                <a:alpha val="50000"/>
              </a:schemeClr>
            </a:outerShdw>
          </a:effectLst>
        </p:spPr>
      </p:pic>
      <p:pic>
        <p:nvPicPr>
          <p:cNvPr id="516" name="Google Shape;516;p59"/>
          <p:cNvPicPr preferRelativeResize="0"/>
          <p:nvPr/>
        </p:nvPicPr>
        <p:blipFill>
          <a:blip r:embed="rId3">
            <a:alphaModFix amt="89000"/>
          </a:blip>
          <a:stretch>
            <a:fillRect/>
          </a:stretch>
        </p:blipFill>
        <p:spPr>
          <a:xfrm rot="-1506996" flipH="1">
            <a:off x="9130069" y="-1693694"/>
            <a:ext cx="1483655" cy="1675635"/>
          </a:xfrm>
          <a:prstGeom prst="rect">
            <a:avLst/>
          </a:prstGeom>
          <a:noFill/>
          <a:ln>
            <a:noFill/>
          </a:ln>
          <a:effectLst>
            <a:outerShdw blurRad="57150" dist="19050" dir="5400000" algn="bl" rotWithShape="0">
              <a:schemeClr val="dk2">
                <a:alpha val="50000"/>
              </a:schemeClr>
            </a:outerShdw>
          </a:effectLst>
        </p:spPr>
      </p:pic>
      <p:sp>
        <p:nvSpPr>
          <p:cNvPr id="517" name="Google Shape;517;p59"/>
          <p:cNvSpPr txBox="1">
            <a:spLocks noGrp="1"/>
          </p:cNvSpPr>
          <p:nvPr>
            <p:ph type="subTitle" idx="1"/>
          </p:nvPr>
        </p:nvSpPr>
        <p:spPr>
          <a:xfrm>
            <a:off x="2138100" y="3682400"/>
            <a:ext cx="5105400" cy="76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Sugestões de exercícios para uma lista complementar à sequência didática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0"/>
          <p:cNvSpPr txBox="1">
            <a:spLocks noGrp="1"/>
          </p:cNvSpPr>
          <p:nvPr>
            <p:ph type="subTitle" idx="1"/>
          </p:nvPr>
        </p:nvSpPr>
        <p:spPr>
          <a:xfrm>
            <a:off x="720000" y="1212525"/>
            <a:ext cx="7704000" cy="2856300"/>
          </a:xfrm>
          <a:prstGeom prst="rect">
            <a:avLst/>
          </a:prstGeom>
        </p:spPr>
        <p:txBody>
          <a:bodyPr spcFirstLastPara="1" wrap="square" lIns="91425" tIns="91425" rIns="91425" bIns="91425" anchor="t" anchorCtr="0">
            <a:noAutofit/>
          </a:bodyPr>
          <a:lstStyle/>
          <a:p>
            <a:pPr marL="0" lvl="0" indent="457200" algn="just" rtl="0">
              <a:spcBef>
                <a:spcPts val="0"/>
              </a:spcBef>
              <a:spcAft>
                <a:spcPts val="0"/>
              </a:spcAft>
              <a:buNone/>
            </a:pPr>
            <a:r>
              <a:rPr lang="en" sz="1500"/>
              <a:t>Uma editora estuda a possibilidade de lançar novamente as publicações: Memórias Póstumas de Brás Cubas, O Cortiço e Quarto de Despejo. Para isto, efetuou uma pesquisa de mercado e concluiu que em cada 1000 pessoas consultadas: 600 leram O Cortiço; 400 Memórias Póstumas; 300 leram Quarto de Despejo; 200 leram O Cortiço e Quarto de Despejo; 150 leram Memórias Póstumas e O Cortiço; 100 leram Quarto de Despejo e Memórias Póstumas; 20 leram as três obras. Calcule:</a:t>
            </a:r>
            <a:endParaRPr sz="1500"/>
          </a:p>
          <a:p>
            <a:pPr marL="0" lvl="0" indent="0" algn="just" rtl="0">
              <a:spcBef>
                <a:spcPts val="0"/>
              </a:spcBef>
              <a:spcAft>
                <a:spcPts val="0"/>
              </a:spcAft>
              <a:buNone/>
            </a:pPr>
            <a:endParaRPr sz="1500"/>
          </a:p>
          <a:p>
            <a:pPr marL="457200" lvl="0" indent="-323850" algn="just" rtl="0">
              <a:spcBef>
                <a:spcPts val="0"/>
              </a:spcBef>
              <a:spcAft>
                <a:spcPts val="0"/>
              </a:spcAft>
              <a:buSzPts val="1500"/>
              <a:buAutoNum type="alphaLcParenR"/>
            </a:pPr>
            <a:r>
              <a:rPr lang="en" sz="1500"/>
              <a:t>O número de pessoas que leu apenas uma das obras.</a:t>
            </a:r>
            <a:endParaRPr sz="1500"/>
          </a:p>
          <a:p>
            <a:pPr marL="457200" lvl="0" indent="-323850" algn="just" rtl="0">
              <a:spcBef>
                <a:spcPts val="0"/>
              </a:spcBef>
              <a:spcAft>
                <a:spcPts val="0"/>
              </a:spcAft>
              <a:buSzPts val="1500"/>
              <a:buAutoNum type="alphaLcParenR"/>
            </a:pPr>
            <a:r>
              <a:rPr lang="en" sz="1500"/>
              <a:t>O número de pessoas que não leu nenhuma das três obras.</a:t>
            </a:r>
            <a:endParaRPr sz="1500"/>
          </a:p>
          <a:p>
            <a:pPr marL="457200" lvl="0" indent="-323850" algn="just" rtl="0">
              <a:spcBef>
                <a:spcPts val="0"/>
              </a:spcBef>
              <a:spcAft>
                <a:spcPts val="0"/>
              </a:spcAft>
              <a:buSzPts val="1500"/>
              <a:buAutoNum type="alphaLcParenR"/>
            </a:pPr>
            <a:r>
              <a:rPr lang="en" sz="1500"/>
              <a:t>O número de pessoas que leu duas ou mais obras.</a:t>
            </a:r>
            <a:endParaRPr sz="1500"/>
          </a:p>
          <a:p>
            <a:pPr marL="457200" lvl="0" indent="0" algn="just" rtl="0">
              <a:spcBef>
                <a:spcPts val="0"/>
              </a:spcBef>
              <a:spcAft>
                <a:spcPts val="0"/>
              </a:spcAft>
              <a:buNone/>
            </a:pPr>
            <a:endParaRPr sz="1500"/>
          </a:p>
        </p:txBody>
      </p:sp>
      <p:sp>
        <p:nvSpPr>
          <p:cNvPr id="523" name="Google Shape;523;p6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Primeiro exercício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1"/>
          <p:cNvSpPr txBox="1">
            <a:spLocks noGrp="1"/>
          </p:cNvSpPr>
          <p:nvPr>
            <p:ph type="subTitle" idx="1"/>
          </p:nvPr>
        </p:nvSpPr>
        <p:spPr>
          <a:xfrm>
            <a:off x="720000" y="1364925"/>
            <a:ext cx="7704000" cy="2590800"/>
          </a:xfrm>
          <a:prstGeom prst="rect">
            <a:avLst/>
          </a:prstGeom>
        </p:spPr>
        <p:txBody>
          <a:bodyPr spcFirstLastPara="1" wrap="square" lIns="91425" tIns="91425" rIns="91425" bIns="91425" anchor="t" anchorCtr="0">
            <a:noAutofit/>
          </a:bodyPr>
          <a:lstStyle/>
          <a:p>
            <a:pPr marL="0" lvl="0" indent="457200" algn="just" rtl="0">
              <a:spcBef>
                <a:spcPts val="0"/>
              </a:spcBef>
              <a:spcAft>
                <a:spcPts val="0"/>
              </a:spcAft>
              <a:buNone/>
            </a:pPr>
            <a:r>
              <a:rPr lang="en" sz="1500"/>
              <a:t>(FCMSC-SP - Adaptada)  Analisando-se as carteiras de vacinação das 90 crianças de uma creche, verificou-se que 72 receberam a vacina Butantã, 54 receberam a vacina contra o Fiocruz e 12 não foram vacinadas. Quantas dessas crianças receberam as duas vacinas?</a:t>
            </a:r>
            <a:endParaRPr sz="1500"/>
          </a:p>
          <a:p>
            <a:pPr marL="0" lvl="0" indent="457200" algn="just" rtl="0">
              <a:spcBef>
                <a:spcPts val="0"/>
              </a:spcBef>
              <a:spcAft>
                <a:spcPts val="0"/>
              </a:spcAft>
              <a:buNone/>
            </a:pPr>
            <a:endParaRPr sz="1500"/>
          </a:p>
          <a:p>
            <a:pPr marL="457200" lvl="0" indent="-323850" algn="just" rtl="0">
              <a:spcBef>
                <a:spcPts val="0"/>
              </a:spcBef>
              <a:spcAft>
                <a:spcPts val="0"/>
              </a:spcAft>
              <a:buSzPts val="1500"/>
              <a:buAutoNum type="alphaLcParenR"/>
            </a:pPr>
            <a:r>
              <a:rPr lang="en" sz="1500"/>
              <a:t>11.</a:t>
            </a:r>
            <a:endParaRPr sz="1500"/>
          </a:p>
          <a:p>
            <a:pPr marL="457200" lvl="0" indent="-323850" algn="just" rtl="0">
              <a:spcBef>
                <a:spcPts val="0"/>
              </a:spcBef>
              <a:spcAft>
                <a:spcPts val="0"/>
              </a:spcAft>
              <a:buSzPts val="1500"/>
              <a:buAutoNum type="alphaLcParenR"/>
            </a:pPr>
            <a:r>
              <a:rPr lang="en" sz="1500"/>
              <a:t>18.</a:t>
            </a:r>
            <a:endParaRPr sz="1500"/>
          </a:p>
          <a:p>
            <a:pPr marL="457200" lvl="0" indent="-323850" algn="just" rtl="0">
              <a:spcBef>
                <a:spcPts val="0"/>
              </a:spcBef>
              <a:spcAft>
                <a:spcPts val="0"/>
              </a:spcAft>
              <a:buSzPts val="1500"/>
              <a:buAutoNum type="alphaLcParenR"/>
            </a:pPr>
            <a:r>
              <a:rPr lang="en" sz="1500"/>
              <a:t>22.</a:t>
            </a:r>
            <a:endParaRPr sz="1500"/>
          </a:p>
          <a:p>
            <a:pPr marL="457200" lvl="0" indent="-323850" algn="just" rtl="0">
              <a:spcBef>
                <a:spcPts val="0"/>
              </a:spcBef>
              <a:spcAft>
                <a:spcPts val="0"/>
              </a:spcAft>
              <a:buSzPts val="1500"/>
              <a:buAutoNum type="alphaLcParenR"/>
            </a:pPr>
            <a:r>
              <a:rPr lang="en" sz="1500"/>
              <a:t>23.</a:t>
            </a:r>
            <a:endParaRPr sz="1500"/>
          </a:p>
          <a:p>
            <a:pPr marL="457200" lvl="0" indent="-323850" algn="just" rtl="0">
              <a:spcBef>
                <a:spcPts val="0"/>
              </a:spcBef>
              <a:spcAft>
                <a:spcPts val="0"/>
              </a:spcAft>
              <a:buSzPts val="1500"/>
              <a:buAutoNum type="alphaLcParenR"/>
            </a:pPr>
            <a:r>
              <a:rPr lang="en" sz="1500"/>
              <a:t>48.</a:t>
            </a:r>
            <a:endParaRPr sz="1500"/>
          </a:p>
        </p:txBody>
      </p:sp>
      <p:sp>
        <p:nvSpPr>
          <p:cNvPr id="529" name="Google Shape;529;p6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Segundo exercício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2"/>
          <p:cNvSpPr txBox="1">
            <a:spLocks noGrp="1"/>
          </p:cNvSpPr>
          <p:nvPr>
            <p:ph type="subTitle" idx="1"/>
          </p:nvPr>
        </p:nvSpPr>
        <p:spPr>
          <a:xfrm>
            <a:off x="720000" y="1212525"/>
            <a:ext cx="7704000" cy="3396000"/>
          </a:xfrm>
          <a:prstGeom prst="rect">
            <a:avLst/>
          </a:prstGeom>
        </p:spPr>
        <p:txBody>
          <a:bodyPr spcFirstLastPara="1" wrap="square" lIns="91425" tIns="91425" rIns="91425" bIns="91425" anchor="t" anchorCtr="0">
            <a:noAutofit/>
          </a:bodyPr>
          <a:lstStyle/>
          <a:p>
            <a:pPr marL="0" lvl="0" indent="457200" algn="just" rtl="0">
              <a:spcBef>
                <a:spcPts val="0"/>
              </a:spcBef>
              <a:spcAft>
                <a:spcPts val="0"/>
              </a:spcAft>
              <a:buNone/>
            </a:pPr>
            <a:r>
              <a:rPr lang="en" sz="1500"/>
              <a:t>(Vunesp 2014) Três conjuntos, A,B e C, têm um total de 40 elementos. Sabe-se que 7 elementos pertencem apenas ao conjunto A, 10 elementos, apenas ao conjunto B, 13 elementos, apenas ao conjunto C, e pelo menos um elemento pertence simultaneamente aos três conjuntos. Os demais elementos podem pertencer ou a dois desses conjuntos ou aos três conjuntos. Desse modo, a maior diferença possível da quantidade total de elementos de certo conjunto em relação à quantidade total de elementos de outro conjunto é:</a:t>
            </a:r>
            <a:endParaRPr sz="1500"/>
          </a:p>
          <a:p>
            <a:pPr marL="0" lvl="0" indent="457200" algn="just" rtl="0">
              <a:spcBef>
                <a:spcPts val="0"/>
              </a:spcBef>
              <a:spcAft>
                <a:spcPts val="0"/>
              </a:spcAft>
              <a:buNone/>
            </a:pPr>
            <a:endParaRPr sz="1500"/>
          </a:p>
          <a:p>
            <a:pPr marL="457200" lvl="0" indent="-323850" algn="just" rtl="0">
              <a:spcBef>
                <a:spcPts val="0"/>
              </a:spcBef>
              <a:spcAft>
                <a:spcPts val="0"/>
              </a:spcAft>
              <a:buSzPts val="1500"/>
              <a:buAutoNum type="alphaLcParenR"/>
            </a:pPr>
            <a:r>
              <a:rPr lang="en" sz="1500"/>
              <a:t>4.</a:t>
            </a:r>
            <a:endParaRPr sz="1500"/>
          </a:p>
          <a:p>
            <a:pPr marL="457200" lvl="0" indent="-323850" algn="just" rtl="0">
              <a:spcBef>
                <a:spcPts val="0"/>
              </a:spcBef>
              <a:spcAft>
                <a:spcPts val="0"/>
              </a:spcAft>
              <a:buSzPts val="1500"/>
              <a:buAutoNum type="alphaLcParenR"/>
            </a:pPr>
            <a:r>
              <a:rPr lang="en" sz="1500"/>
              <a:t>17.</a:t>
            </a:r>
            <a:endParaRPr sz="1500"/>
          </a:p>
          <a:p>
            <a:pPr marL="457200" lvl="0" indent="-323850" algn="just" rtl="0">
              <a:spcBef>
                <a:spcPts val="0"/>
              </a:spcBef>
              <a:spcAft>
                <a:spcPts val="0"/>
              </a:spcAft>
              <a:buSzPts val="1500"/>
              <a:buAutoNum type="alphaLcParenR"/>
            </a:pPr>
            <a:r>
              <a:rPr lang="en" sz="1500"/>
              <a:t>6.</a:t>
            </a:r>
            <a:endParaRPr sz="1500"/>
          </a:p>
          <a:p>
            <a:pPr marL="457200" lvl="0" indent="-323850" algn="just" rtl="0">
              <a:spcBef>
                <a:spcPts val="0"/>
              </a:spcBef>
              <a:spcAft>
                <a:spcPts val="0"/>
              </a:spcAft>
              <a:buSzPts val="1500"/>
              <a:buAutoNum type="alphaLcParenR"/>
            </a:pPr>
            <a:r>
              <a:rPr lang="en" sz="1500"/>
              <a:t>15.</a:t>
            </a:r>
            <a:endParaRPr sz="1500"/>
          </a:p>
          <a:p>
            <a:pPr marL="457200" lvl="0" indent="-323850" algn="just" rtl="0">
              <a:spcBef>
                <a:spcPts val="0"/>
              </a:spcBef>
              <a:spcAft>
                <a:spcPts val="0"/>
              </a:spcAft>
              <a:buSzPts val="1500"/>
              <a:buAutoNum type="alphaLcParenR"/>
            </a:pPr>
            <a:r>
              <a:rPr lang="en" sz="1500"/>
              <a:t>27.</a:t>
            </a:r>
            <a:endParaRPr sz="1500"/>
          </a:p>
        </p:txBody>
      </p:sp>
      <p:sp>
        <p:nvSpPr>
          <p:cNvPr id="535" name="Google Shape;535;p6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Terceiro exercício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Quarto exercício</a:t>
            </a:r>
            <a:endParaRPr/>
          </a:p>
        </p:txBody>
      </p:sp>
      <p:pic>
        <p:nvPicPr>
          <p:cNvPr id="541" name="Google Shape;541;p63"/>
          <p:cNvPicPr preferRelativeResize="0"/>
          <p:nvPr/>
        </p:nvPicPr>
        <p:blipFill>
          <a:blip r:embed="rId3">
            <a:alphaModFix/>
          </a:blip>
          <a:stretch>
            <a:fillRect/>
          </a:stretch>
        </p:blipFill>
        <p:spPr>
          <a:xfrm>
            <a:off x="2430601" y="1247150"/>
            <a:ext cx="4282786" cy="3549175"/>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4"/>
          <p:cNvSpPr txBox="1">
            <a:spLocks noGrp="1"/>
          </p:cNvSpPr>
          <p:nvPr>
            <p:ph type="subTitle" idx="1"/>
          </p:nvPr>
        </p:nvSpPr>
        <p:spPr>
          <a:xfrm>
            <a:off x="720000" y="1795500"/>
            <a:ext cx="7704000" cy="2031000"/>
          </a:xfrm>
          <a:prstGeom prst="rect">
            <a:avLst/>
          </a:prstGeom>
        </p:spPr>
        <p:txBody>
          <a:bodyPr spcFirstLastPara="1" wrap="square" lIns="91425" tIns="91425" rIns="91425" bIns="91425" anchor="t" anchorCtr="0">
            <a:noAutofit/>
          </a:bodyPr>
          <a:lstStyle/>
          <a:p>
            <a:pPr marL="0" lvl="0" indent="457200" algn="just" rtl="0">
              <a:lnSpc>
                <a:spcPct val="150000"/>
              </a:lnSpc>
              <a:spcBef>
                <a:spcPts val="0"/>
              </a:spcBef>
              <a:spcAft>
                <a:spcPts val="0"/>
              </a:spcAft>
              <a:buNone/>
            </a:pPr>
            <a:r>
              <a:rPr lang="en" sz="1500"/>
              <a:t>Os exercícios apresentados são exercícios muito comuns de serem encontrados nos materiais didáticos e também em vestibulares, o que só reforça a crítica da retirada deste conteúdo, ao menos de forma direta, da BNCC.</a:t>
            </a:r>
            <a:endParaRPr sz="1500"/>
          </a:p>
          <a:p>
            <a:pPr marL="0" lvl="0" indent="457200" algn="just" rtl="0">
              <a:lnSpc>
                <a:spcPct val="150000"/>
              </a:lnSpc>
              <a:spcBef>
                <a:spcPts val="0"/>
              </a:spcBef>
              <a:spcAft>
                <a:spcPts val="0"/>
              </a:spcAft>
              <a:buNone/>
            </a:pPr>
            <a:r>
              <a:rPr lang="en" sz="1500"/>
              <a:t>É essencial que os alunos saibam como manejar os conceitos da teoria dos conjuntos e entendê-los bem deveria ser uma prioridade.</a:t>
            </a:r>
            <a:endParaRPr sz="1500"/>
          </a:p>
          <a:p>
            <a:pPr marL="0" lvl="0" indent="0" algn="just" rtl="0">
              <a:spcBef>
                <a:spcPts val="0"/>
              </a:spcBef>
              <a:spcAft>
                <a:spcPts val="0"/>
              </a:spcAft>
              <a:buNone/>
            </a:pPr>
            <a:endParaRPr sz="1500"/>
          </a:p>
        </p:txBody>
      </p:sp>
      <p:sp>
        <p:nvSpPr>
          <p:cNvPr id="547" name="Google Shape;547;p6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Exercícios extras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5"/>
          <p:cNvSpPr txBox="1">
            <a:spLocks noGrp="1"/>
          </p:cNvSpPr>
          <p:nvPr>
            <p:ph type="subTitle" idx="1"/>
          </p:nvPr>
        </p:nvSpPr>
        <p:spPr>
          <a:xfrm>
            <a:off x="720000" y="1212525"/>
            <a:ext cx="7704000" cy="3396000"/>
          </a:xfrm>
          <a:prstGeom prst="rect">
            <a:avLst/>
          </a:prstGeom>
        </p:spPr>
        <p:txBody>
          <a:bodyPr spcFirstLastPara="1" wrap="square" lIns="91425" tIns="91425" rIns="91425" bIns="91425" anchor="t" anchorCtr="0">
            <a:noAutofit/>
          </a:bodyPr>
          <a:lstStyle/>
          <a:p>
            <a:pPr marL="457200" lvl="0" indent="-323850" algn="just" rtl="0">
              <a:spcBef>
                <a:spcPts val="0"/>
              </a:spcBef>
              <a:spcAft>
                <a:spcPts val="0"/>
              </a:spcAft>
              <a:buSzPts val="1500"/>
              <a:buChar char="●"/>
            </a:pPr>
            <a:r>
              <a:rPr lang="en" sz="1500"/>
              <a:t>FLORES, C. R. Registros de representação semiótica em matemática: história,epistemologia, aprendizagem.  Boletim de Educação Matemática, Rio Claro, ano 19, n.26, p.77-102, 2006.</a:t>
            </a:r>
            <a:endParaRPr sz="1500"/>
          </a:p>
          <a:p>
            <a:pPr marL="0" lvl="0" indent="457200" algn="just" rtl="0">
              <a:spcBef>
                <a:spcPts val="0"/>
              </a:spcBef>
              <a:spcAft>
                <a:spcPts val="0"/>
              </a:spcAft>
              <a:buNone/>
            </a:pPr>
            <a:endParaRPr sz="1600"/>
          </a:p>
          <a:p>
            <a:pPr marL="0" lvl="0" indent="457200" algn="just" rtl="0">
              <a:spcBef>
                <a:spcPts val="0"/>
              </a:spcBef>
              <a:spcAft>
                <a:spcPts val="0"/>
              </a:spcAft>
              <a:buNone/>
            </a:pPr>
            <a:endParaRPr sz="1600"/>
          </a:p>
          <a:p>
            <a:pPr marL="0" lvl="0" indent="0" algn="just"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p:txBody>
      </p:sp>
      <p:sp>
        <p:nvSpPr>
          <p:cNvPr id="553" name="Google Shape;553;p6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Referências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2019300" y="2414250"/>
            <a:ext cx="5105400" cy="121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Introdução</a:t>
            </a:r>
            <a:endParaRPr/>
          </a:p>
        </p:txBody>
      </p:sp>
      <p:sp>
        <p:nvSpPr>
          <p:cNvPr id="390" name="Google Shape;390;p40"/>
          <p:cNvSpPr txBox="1">
            <a:spLocks noGrp="1"/>
          </p:cNvSpPr>
          <p:nvPr>
            <p:ph type="title" idx="2"/>
          </p:nvPr>
        </p:nvSpPr>
        <p:spPr>
          <a:xfrm>
            <a:off x="3883025" y="1202125"/>
            <a:ext cx="1377900" cy="12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391" name="Google Shape;391;p40"/>
          <p:cNvPicPr preferRelativeResize="0"/>
          <p:nvPr/>
        </p:nvPicPr>
        <p:blipFill>
          <a:blip r:embed="rId3">
            <a:alphaModFix/>
          </a:blip>
          <a:stretch>
            <a:fillRect/>
          </a:stretch>
        </p:blipFill>
        <p:spPr>
          <a:xfrm rot="-747836" flipH="1">
            <a:off x="4747503" y="570512"/>
            <a:ext cx="980150" cy="1106986"/>
          </a:xfrm>
          <a:prstGeom prst="rect">
            <a:avLst/>
          </a:prstGeom>
          <a:noFill/>
          <a:ln>
            <a:noFill/>
          </a:ln>
          <a:effectLst>
            <a:outerShdw blurRad="57150" dist="19050" dir="5400000" algn="bl" rotWithShape="0">
              <a:schemeClr val="dk2">
                <a:alpha val="50000"/>
              </a:schemeClr>
            </a:outerShdw>
          </a:effectLst>
        </p:spPr>
      </p:pic>
      <p:pic>
        <p:nvPicPr>
          <p:cNvPr id="392" name="Google Shape;392;p40"/>
          <p:cNvPicPr preferRelativeResize="0"/>
          <p:nvPr/>
        </p:nvPicPr>
        <p:blipFill>
          <a:blip r:embed="rId3">
            <a:alphaModFix amt="89000"/>
          </a:blip>
          <a:stretch>
            <a:fillRect/>
          </a:stretch>
        </p:blipFill>
        <p:spPr>
          <a:xfrm rot="-1506996" flipH="1">
            <a:off x="9130069" y="-1693694"/>
            <a:ext cx="1483655" cy="1675635"/>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p:nvPr/>
        </p:nvSpPr>
        <p:spPr>
          <a:xfrm>
            <a:off x="715100" y="158375"/>
            <a:ext cx="6992700" cy="807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just" rtl="0">
              <a:lnSpc>
                <a:spcPct val="115000"/>
              </a:lnSpc>
              <a:spcBef>
                <a:spcPts val="0"/>
              </a:spcBef>
              <a:spcAft>
                <a:spcPts val="0"/>
              </a:spcAft>
              <a:buNone/>
            </a:pPr>
            <a:r>
              <a:rPr lang="en" sz="3200">
                <a:solidFill>
                  <a:schemeClr val="dk1"/>
                </a:solidFill>
                <a:latin typeface="DM Serif Text"/>
                <a:ea typeface="DM Serif Text"/>
                <a:cs typeface="DM Serif Text"/>
                <a:sym typeface="DM Serif Text"/>
              </a:rPr>
              <a:t>Conjuntos</a:t>
            </a:r>
            <a:endParaRPr sz="3200">
              <a:solidFill>
                <a:schemeClr val="dk1"/>
              </a:solidFill>
              <a:latin typeface="DM Serif Text"/>
              <a:ea typeface="DM Serif Text"/>
              <a:cs typeface="DM Serif Text"/>
              <a:sym typeface="DM Serif Text"/>
            </a:endParaRPr>
          </a:p>
        </p:txBody>
      </p:sp>
      <p:sp>
        <p:nvSpPr>
          <p:cNvPr id="398" name="Google Shape;398;p41"/>
          <p:cNvSpPr txBox="1"/>
          <p:nvPr/>
        </p:nvSpPr>
        <p:spPr>
          <a:xfrm>
            <a:off x="715100" y="1199150"/>
            <a:ext cx="7713900" cy="34095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Cairo"/>
              <a:buChar char="●"/>
            </a:pPr>
            <a:r>
              <a:rPr lang="en" sz="1500">
                <a:solidFill>
                  <a:schemeClr val="dk1"/>
                </a:solidFill>
                <a:latin typeface="Cairo"/>
                <a:ea typeface="Cairo"/>
                <a:cs typeface="Cairo"/>
                <a:sym typeface="Cairo"/>
              </a:rPr>
              <a:t>Na Educação Básica, trabalhar com Conjuntos é sempre desafiador</a:t>
            </a:r>
            <a:endParaRPr sz="1500">
              <a:solidFill>
                <a:schemeClr val="dk1"/>
              </a:solidFill>
              <a:latin typeface="Cairo"/>
              <a:ea typeface="Cairo"/>
              <a:cs typeface="Cairo"/>
              <a:sym typeface="Cairo"/>
            </a:endParaRPr>
          </a:p>
          <a:p>
            <a:pPr marL="914400" lvl="1" indent="-323850" algn="l" rtl="0">
              <a:spcBef>
                <a:spcPts val="0"/>
              </a:spcBef>
              <a:spcAft>
                <a:spcPts val="0"/>
              </a:spcAft>
              <a:buClr>
                <a:schemeClr val="dk1"/>
              </a:buClr>
              <a:buSzPts val="1500"/>
              <a:buFont typeface="Cairo"/>
              <a:buChar char="○"/>
            </a:pPr>
            <a:r>
              <a:rPr lang="en" sz="1500">
                <a:solidFill>
                  <a:schemeClr val="dk1"/>
                </a:solidFill>
                <a:latin typeface="Cairo"/>
                <a:ea typeface="Cairo"/>
                <a:cs typeface="Cairo"/>
                <a:sym typeface="Cairo"/>
              </a:rPr>
              <a:t>Conceitos abstratos, como o do infinito;</a:t>
            </a:r>
            <a:endParaRPr sz="1500">
              <a:solidFill>
                <a:schemeClr val="dk1"/>
              </a:solidFill>
              <a:latin typeface="Cairo"/>
              <a:ea typeface="Cairo"/>
              <a:cs typeface="Cairo"/>
              <a:sym typeface="Cairo"/>
            </a:endParaRPr>
          </a:p>
          <a:p>
            <a:pPr marL="914400" lvl="1" indent="-323850" algn="l" rtl="0">
              <a:spcBef>
                <a:spcPts val="0"/>
              </a:spcBef>
              <a:spcAft>
                <a:spcPts val="0"/>
              </a:spcAft>
              <a:buClr>
                <a:schemeClr val="dk1"/>
              </a:buClr>
              <a:buSzPts val="1500"/>
              <a:buFont typeface="Cairo"/>
              <a:buChar char="○"/>
            </a:pPr>
            <a:r>
              <a:rPr lang="en" sz="1500">
                <a:solidFill>
                  <a:schemeClr val="dk1"/>
                </a:solidFill>
                <a:latin typeface="Cairo"/>
                <a:ea typeface="Cairo"/>
                <a:cs typeface="Cairo"/>
                <a:sym typeface="Cairo"/>
              </a:rPr>
              <a:t>Novas operações (intersecção, união, diferença);</a:t>
            </a:r>
            <a:endParaRPr sz="1500">
              <a:solidFill>
                <a:schemeClr val="dk1"/>
              </a:solidFill>
              <a:latin typeface="Cairo"/>
              <a:ea typeface="Cairo"/>
              <a:cs typeface="Cairo"/>
              <a:sym typeface="Cairo"/>
            </a:endParaRPr>
          </a:p>
          <a:p>
            <a:pPr marL="914400" lvl="1" indent="-323850" algn="l" rtl="0">
              <a:spcBef>
                <a:spcPts val="0"/>
              </a:spcBef>
              <a:spcAft>
                <a:spcPts val="0"/>
              </a:spcAft>
              <a:buClr>
                <a:schemeClr val="dk1"/>
              </a:buClr>
              <a:buSzPts val="1500"/>
              <a:buFont typeface="Cairo"/>
              <a:buChar char="○"/>
            </a:pPr>
            <a:r>
              <a:rPr lang="en" sz="1500">
                <a:solidFill>
                  <a:schemeClr val="dk1"/>
                </a:solidFill>
                <a:latin typeface="Cairo"/>
                <a:ea typeface="Cairo"/>
                <a:cs typeface="Cairo"/>
                <a:sym typeface="Cairo"/>
              </a:rPr>
              <a:t>Introdução de símbolos (∩, ∪, →, etc.)</a:t>
            </a:r>
            <a:endParaRPr sz="1500">
              <a:solidFill>
                <a:schemeClr val="dk1"/>
              </a:solidFill>
              <a:latin typeface="Cairo"/>
              <a:ea typeface="Cairo"/>
              <a:cs typeface="Cairo"/>
              <a:sym typeface="Cairo"/>
            </a:endParaRPr>
          </a:p>
          <a:p>
            <a:pPr marL="914400" lvl="0" indent="0" algn="l" rtl="0">
              <a:spcBef>
                <a:spcPts val="0"/>
              </a:spcBef>
              <a:spcAft>
                <a:spcPts val="0"/>
              </a:spcAft>
              <a:buNone/>
            </a:pPr>
            <a:endParaRPr sz="1500">
              <a:solidFill>
                <a:schemeClr val="dk1"/>
              </a:solidFill>
              <a:latin typeface="Cairo"/>
              <a:ea typeface="Cairo"/>
              <a:cs typeface="Cairo"/>
              <a:sym typeface="Cairo"/>
            </a:endParaRPr>
          </a:p>
          <a:p>
            <a:pPr marL="457200" lvl="0" indent="-323850" algn="just" rtl="0">
              <a:spcBef>
                <a:spcPts val="0"/>
              </a:spcBef>
              <a:spcAft>
                <a:spcPts val="0"/>
              </a:spcAft>
              <a:buClr>
                <a:schemeClr val="dk1"/>
              </a:buClr>
              <a:buSzPts val="1500"/>
              <a:buFont typeface="Cairo"/>
              <a:buChar char="●"/>
            </a:pPr>
            <a:r>
              <a:rPr lang="en" sz="1500">
                <a:solidFill>
                  <a:schemeClr val="dk1"/>
                </a:solidFill>
                <a:latin typeface="Cairo"/>
                <a:ea typeface="Cairo"/>
                <a:cs typeface="Cairo"/>
                <a:sym typeface="Cairo"/>
              </a:rPr>
              <a:t>Usar trabalho manual (manipulação de objetos) para enxergar fenômenos matemáticos e tentar sistematizá-los posteriormente</a:t>
            </a:r>
            <a:endParaRPr sz="1500">
              <a:solidFill>
                <a:schemeClr val="dk1"/>
              </a:solidFill>
              <a:latin typeface="Cairo"/>
              <a:ea typeface="Cairo"/>
              <a:cs typeface="Cairo"/>
              <a:sym typeface="Cairo"/>
            </a:endParaRPr>
          </a:p>
          <a:p>
            <a:pPr marL="914400" lvl="1" indent="-323850" algn="just" rtl="0">
              <a:spcBef>
                <a:spcPts val="0"/>
              </a:spcBef>
              <a:spcAft>
                <a:spcPts val="0"/>
              </a:spcAft>
              <a:buClr>
                <a:schemeClr val="dk1"/>
              </a:buClr>
              <a:buSzPts val="1500"/>
              <a:buFont typeface="Cairo"/>
              <a:buChar char="○"/>
            </a:pPr>
            <a:r>
              <a:rPr lang="en" sz="1500">
                <a:solidFill>
                  <a:schemeClr val="dk1"/>
                </a:solidFill>
                <a:latin typeface="Cairo"/>
                <a:ea typeface="Cairo"/>
                <a:cs typeface="Cairo"/>
                <a:sym typeface="Cairo"/>
              </a:rPr>
              <a:t>as atividades manuais são importantes, porque possibilitam que as crianças criem com diferentes materiais, até mesmo os naturais, como pedras, areia, argila, folhas e gravetos. Além de desenvolverem a criatividade, os pequenos trabalham a coordenação motora fina e são estimulados a pensar e a resolver questões </a:t>
            </a:r>
            <a:r>
              <a:rPr lang="en" sz="1500" i="1">
                <a:solidFill>
                  <a:schemeClr val="dk1"/>
                </a:solidFill>
                <a:latin typeface="Cairo"/>
                <a:ea typeface="Cairo"/>
                <a:cs typeface="Cairo"/>
                <a:sym typeface="Cairo"/>
              </a:rPr>
              <a:t>(Maria Angela Barbato Carneiro, 68, pedagoga professora da PUC)</a:t>
            </a:r>
            <a:endParaRPr sz="1500" i="1">
              <a:solidFill>
                <a:schemeClr val="dk1"/>
              </a:solidFill>
              <a:latin typeface="Cairo"/>
              <a:ea typeface="Cairo"/>
              <a:cs typeface="Cairo"/>
              <a:sym typeface="Cai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2"/>
          <p:cNvSpPr txBox="1">
            <a:spLocks noGrp="1"/>
          </p:cNvSpPr>
          <p:nvPr>
            <p:ph type="title"/>
          </p:nvPr>
        </p:nvSpPr>
        <p:spPr>
          <a:xfrm>
            <a:off x="2019300" y="2414250"/>
            <a:ext cx="5105400" cy="196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Motivação &amp; BNCC</a:t>
            </a:r>
            <a:endParaRPr/>
          </a:p>
        </p:txBody>
      </p:sp>
      <p:sp>
        <p:nvSpPr>
          <p:cNvPr id="404" name="Google Shape;404;p42"/>
          <p:cNvSpPr txBox="1">
            <a:spLocks noGrp="1"/>
          </p:cNvSpPr>
          <p:nvPr>
            <p:ph type="title" idx="2"/>
          </p:nvPr>
        </p:nvSpPr>
        <p:spPr>
          <a:xfrm>
            <a:off x="3883025" y="1202125"/>
            <a:ext cx="1377900" cy="12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pic>
        <p:nvPicPr>
          <p:cNvPr id="405" name="Google Shape;405;p42"/>
          <p:cNvPicPr preferRelativeResize="0"/>
          <p:nvPr/>
        </p:nvPicPr>
        <p:blipFill>
          <a:blip r:embed="rId3">
            <a:alphaModFix/>
          </a:blip>
          <a:stretch>
            <a:fillRect/>
          </a:stretch>
        </p:blipFill>
        <p:spPr>
          <a:xfrm rot="-747836" flipH="1">
            <a:off x="4747503" y="570512"/>
            <a:ext cx="980150" cy="1106986"/>
          </a:xfrm>
          <a:prstGeom prst="rect">
            <a:avLst/>
          </a:prstGeom>
          <a:noFill/>
          <a:ln>
            <a:noFill/>
          </a:ln>
          <a:effectLst>
            <a:outerShdw blurRad="57150" dist="19050" dir="5400000" algn="bl" rotWithShape="0">
              <a:schemeClr val="dk2">
                <a:alpha val="50000"/>
              </a:schemeClr>
            </a:outerShdw>
          </a:effectLst>
        </p:spPr>
      </p:pic>
      <p:pic>
        <p:nvPicPr>
          <p:cNvPr id="406" name="Google Shape;406;p42"/>
          <p:cNvPicPr preferRelativeResize="0"/>
          <p:nvPr/>
        </p:nvPicPr>
        <p:blipFill>
          <a:blip r:embed="rId3">
            <a:alphaModFix amt="89000"/>
          </a:blip>
          <a:stretch>
            <a:fillRect/>
          </a:stretch>
        </p:blipFill>
        <p:spPr>
          <a:xfrm rot="-1506996" flipH="1">
            <a:off x="9130069" y="-1693694"/>
            <a:ext cx="1483655" cy="1675635"/>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3"/>
          <p:cNvSpPr txBox="1"/>
          <p:nvPr/>
        </p:nvSpPr>
        <p:spPr>
          <a:xfrm>
            <a:off x="715100" y="158375"/>
            <a:ext cx="6992700" cy="807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3200">
                <a:solidFill>
                  <a:schemeClr val="dk1"/>
                </a:solidFill>
                <a:latin typeface="DM Serif Text"/>
                <a:ea typeface="DM Serif Text"/>
                <a:cs typeface="DM Serif Text"/>
                <a:sym typeface="DM Serif Text"/>
              </a:rPr>
              <a:t>Motivação &amp; BNCC</a:t>
            </a:r>
            <a:endParaRPr sz="3200">
              <a:solidFill>
                <a:schemeClr val="dk1"/>
              </a:solidFill>
              <a:latin typeface="DM Serif Text"/>
              <a:ea typeface="DM Serif Text"/>
              <a:cs typeface="DM Serif Text"/>
              <a:sym typeface="DM Serif Text"/>
            </a:endParaRPr>
          </a:p>
        </p:txBody>
      </p:sp>
      <p:sp>
        <p:nvSpPr>
          <p:cNvPr id="412" name="Google Shape;412;p43"/>
          <p:cNvSpPr txBox="1"/>
          <p:nvPr/>
        </p:nvSpPr>
        <p:spPr>
          <a:xfrm>
            <a:off x="715100" y="1199150"/>
            <a:ext cx="7713900" cy="3409500"/>
          </a:xfrm>
          <a:prstGeom prst="rect">
            <a:avLst/>
          </a:prstGeom>
          <a:noFill/>
          <a:ln>
            <a:noFill/>
          </a:ln>
        </p:spPr>
        <p:txBody>
          <a:bodyPr spcFirstLastPara="1" wrap="square" lIns="91425" tIns="91425" rIns="91425" bIns="91425" anchor="t" anchorCtr="0">
            <a:noAutofit/>
          </a:bodyPr>
          <a:lstStyle/>
          <a:p>
            <a:pPr marL="0" lvl="0" indent="457200" algn="just" rtl="0">
              <a:spcBef>
                <a:spcPts val="0"/>
              </a:spcBef>
              <a:spcAft>
                <a:spcPts val="0"/>
              </a:spcAft>
              <a:buNone/>
            </a:pPr>
            <a:r>
              <a:rPr lang="en" sz="1500">
                <a:solidFill>
                  <a:schemeClr val="dk1"/>
                </a:solidFill>
                <a:latin typeface="Cairo"/>
                <a:ea typeface="Cairo"/>
                <a:cs typeface="Cairo"/>
                <a:sym typeface="Cairo"/>
              </a:rPr>
              <a:t>Atualmente, se olharmos para a BNCC ou para o currículo paulista, não encontramos mais o tema conjuntos (ou teoria dos conjuntos) em nenhuma habilidade ou competência específica, mas podemos ver diversas outras em que este tópico pode - e deve - aparecer, mesmo que implicitamente. É um exemplo:</a:t>
            </a:r>
            <a:endParaRPr sz="1500">
              <a:solidFill>
                <a:schemeClr val="dk1"/>
              </a:solidFill>
              <a:latin typeface="Cairo"/>
              <a:ea typeface="Cairo"/>
              <a:cs typeface="Cairo"/>
              <a:sym typeface="Cairo"/>
            </a:endParaRPr>
          </a:p>
          <a:p>
            <a:pPr marL="457200" lvl="0" indent="0" algn="just" rtl="0">
              <a:spcBef>
                <a:spcPts val="0"/>
              </a:spcBef>
              <a:spcAft>
                <a:spcPts val="0"/>
              </a:spcAft>
              <a:buNone/>
            </a:pPr>
            <a:endParaRPr sz="1500">
              <a:solidFill>
                <a:schemeClr val="dk1"/>
              </a:solidFill>
              <a:latin typeface="Cairo"/>
              <a:ea typeface="Cairo"/>
              <a:cs typeface="Cairo"/>
              <a:sym typeface="Cairo"/>
            </a:endParaRPr>
          </a:p>
          <a:p>
            <a:pPr marL="457200" lvl="0" indent="-323850" algn="just" rtl="0">
              <a:spcBef>
                <a:spcPts val="0"/>
              </a:spcBef>
              <a:spcAft>
                <a:spcPts val="0"/>
              </a:spcAft>
              <a:buClr>
                <a:schemeClr val="dk1"/>
              </a:buClr>
              <a:buSzPts val="1500"/>
              <a:buFont typeface="Cairo"/>
              <a:buChar char="●"/>
            </a:pPr>
            <a:r>
              <a:rPr lang="en" sz="1500">
                <a:solidFill>
                  <a:schemeClr val="dk1"/>
                </a:solidFill>
                <a:latin typeface="Cairo"/>
                <a:ea typeface="Cairo"/>
                <a:cs typeface="Cairo"/>
                <a:sym typeface="Cairo"/>
              </a:rPr>
              <a:t>EF09MA06: Compreender as funções como relações de dependência unívoca entre duas variáveis e suas representações numérica, algébrica e gráfica e utilizar esse conceito para analisar situações que envolvam relações funcionais entre duas variáveis.</a:t>
            </a:r>
            <a:endParaRPr sz="1500">
              <a:solidFill>
                <a:schemeClr val="dk1"/>
              </a:solidFill>
              <a:latin typeface="Cairo"/>
              <a:ea typeface="Cairo"/>
              <a:cs typeface="Cairo"/>
              <a:sym typeface="Cairo"/>
            </a:endParaRPr>
          </a:p>
          <a:p>
            <a:pPr marL="457200" lvl="0" indent="0" algn="just" rtl="0">
              <a:spcBef>
                <a:spcPts val="0"/>
              </a:spcBef>
              <a:spcAft>
                <a:spcPts val="0"/>
              </a:spcAft>
              <a:buNone/>
            </a:pPr>
            <a:endParaRPr sz="1500">
              <a:solidFill>
                <a:schemeClr val="dk1"/>
              </a:solidFill>
              <a:latin typeface="Cairo"/>
              <a:ea typeface="Cairo"/>
              <a:cs typeface="Cairo"/>
              <a:sym typeface="Cairo"/>
            </a:endParaRPr>
          </a:p>
          <a:p>
            <a:pPr marL="0" lvl="0" indent="457200" algn="just" rtl="0">
              <a:spcBef>
                <a:spcPts val="0"/>
              </a:spcBef>
              <a:spcAft>
                <a:spcPts val="0"/>
              </a:spcAft>
              <a:buNone/>
            </a:pPr>
            <a:r>
              <a:rPr lang="en" sz="1500">
                <a:solidFill>
                  <a:schemeClr val="dk1"/>
                </a:solidFill>
                <a:latin typeface="Cairo"/>
                <a:ea typeface="Cairo"/>
                <a:cs typeface="Cairo"/>
                <a:sym typeface="Cairo"/>
              </a:rPr>
              <a:t>A teoria dos conjuntos também é parte importante no ensino de intervalos, resolução de inequações e fundamentos de lógica matemática. Assim como não queremos que a matemática se torne um conteúdo tratado apenas no abstrato, não podemos negar a importância do trato de suas linguagens específicas e este deve ser feito de forma contextualizada.</a:t>
            </a:r>
            <a:endParaRPr sz="1600">
              <a:solidFill>
                <a:schemeClr val="dk1"/>
              </a:solidFill>
              <a:latin typeface="Cairo"/>
              <a:ea typeface="Cairo"/>
              <a:cs typeface="Cairo"/>
              <a:sym typeface="Cai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4"/>
          <p:cNvSpPr txBox="1"/>
          <p:nvPr/>
        </p:nvSpPr>
        <p:spPr>
          <a:xfrm>
            <a:off x="715100" y="158375"/>
            <a:ext cx="6992700" cy="807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3200">
                <a:solidFill>
                  <a:schemeClr val="dk1"/>
                </a:solidFill>
                <a:latin typeface="DM Serif Text"/>
                <a:ea typeface="DM Serif Text"/>
                <a:cs typeface="DM Serif Text"/>
                <a:sym typeface="DM Serif Text"/>
              </a:rPr>
              <a:t>Motivação &amp; BNCC</a:t>
            </a:r>
            <a:endParaRPr sz="3200">
              <a:solidFill>
                <a:schemeClr val="dk1"/>
              </a:solidFill>
              <a:latin typeface="DM Serif Text"/>
              <a:ea typeface="DM Serif Text"/>
              <a:cs typeface="DM Serif Text"/>
              <a:sym typeface="DM Serif Text"/>
            </a:endParaRPr>
          </a:p>
        </p:txBody>
      </p:sp>
      <p:sp>
        <p:nvSpPr>
          <p:cNvPr id="418" name="Google Shape;418;p44"/>
          <p:cNvSpPr txBox="1"/>
          <p:nvPr/>
        </p:nvSpPr>
        <p:spPr>
          <a:xfrm>
            <a:off x="715050" y="1009700"/>
            <a:ext cx="7713900" cy="35988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None/>
            </a:pPr>
            <a:r>
              <a:rPr lang="en" sz="1500">
                <a:solidFill>
                  <a:schemeClr val="dk1"/>
                </a:solidFill>
                <a:latin typeface="Cairo"/>
                <a:ea typeface="Cairo"/>
                <a:cs typeface="Cairo"/>
                <a:sym typeface="Cairo"/>
              </a:rPr>
              <a:t>A teoria dos conjuntos faz-se presente nas mais diversas áreas e conceitos da matemática. Além disso, a noção de trabalho com coleções de elementos e suas interpretações também estão sempre presentes no cotidiano dos estudantes. Tal conteúdo da matemática passou a ser linguagem acessória, seja para geometria, seja para o ensino de funções. </a:t>
            </a:r>
            <a:endParaRPr sz="1500">
              <a:solidFill>
                <a:schemeClr val="dk1"/>
              </a:solidFill>
              <a:latin typeface="Cairo"/>
              <a:ea typeface="Cairo"/>
              <a:cs typeface="Cairo"/>
              <a:sym typeface="Cairo"/>
            </a:endParaRPr>
          </a:p>
          <a:p>
            <a:pPr marL="0" lvl="0" indent="457200" algn="just" rtl="0">
              <a:lnSpc>
                <a:spcPct val="115000"/>
              </a:lnSpc>
              <a:spcBef>
                <a:spcPts val="0"/>
              </a:spcBef>
              <a:spcAft>
                <a:spcPts val="0"/>
              </a:spcAft>
              <a:buNone/>
            </a:pPr>
            <a:r>
              <a:rPr lang="en" sz="1500">
                <a:solidFill>
                  <a:schemeClr val="dk1"/>
                </a:solidFill>
                <a:latin typeface="Cairo"/>
                <a:ea typeface="Cairo"/>
                <a:cs typeface="Cairo"/>
                <a:sym typeface="Cairo"/>
              </a:rPr>
              <a:t>Acreditamos (e defendemos), que o ensino contextualizado e focado em princípios da teoria dos conjuntos é extremamente benéfico para o desenvolvimento de seus conceitos em sala de aula. </a:t>
            </a:r>
            <a:endParaRPr sz="1500">
              <a:solidFill>
                <a:schemeClr val="dk1"/>
              </a:solidFill>
              <a:latin typeface="Cairo"/>
              <a:ea typeface="Cairo"/>
              <a:cs typeface="Cairo"/>
              <a:sym typeface="Cairo"/>
            </a:endParaRPr>
          </a:p>
          <a:p>
            <a:pPr marL="0" lvl="0" indent="457200" algn="just" rtl="0">
              <a:lnSpc>
                <a:spcPct val="115000"/>
              </a:lnSpc>
              <a:spcBef>
                <a:spcPts val="0"/>
              </a:spcBef>
              <a:spcAft>
                <a:spcPts val="0"/>
              </a:spcAft>
              <a:buNone/>
            </a:pPr>
            <a:r>
              <a:rPr lang="en" sz="1500">
                <a:solidFill>
                  <a:schemeClr val="dk1"/>
                </a:solidFill>
                <a:latin typeface="Cairo"/>
                <a:ea typeface="Cairo"/>
                <a:cs typeface="Cairo"/>
                <a:sym typeface="Cairo"/>
              </a:rPr>
              <a:t>Ou seja, apenas diluir todas suas nuances quando trabalhamos com outros conteúdos dentro da matemática pode ser prejudicial, tanto do ponto de vista de sobrecarregar os alunos com conteúdos, como também pode fazer com que seu trato seja superficial demais. Assim, o discente pode não compreender bem os conceitos de teoria dos conjuntos que estão diluídos ali, nem o conceito novo que estamos querendo apresentar a eles.</a:t>
            </a:r>
            <a:endParaRPr sz="1500">
              <a:solidFill>
                <a:schemeClr val="dk1"/>
              </a:solidFill>
              <a:latin typeface="Cairo"/>
              <a:ea typeface="Cairo"/>
              <a:cs typeface="Cairo"/>
              <a:sym typeface="Cai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5"/>
          <p:cNvSpPr txBox="1"/>
          <p:nvPr/>
        </p:nvSpPr>
        <p:spPr>
          <a:xfrm>
            <a:off x="715050" y="1063600"/>
            <a:ext cx="7713900" cy="38505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None/>
            </a:pPr>
            <a:r>
              <a:rPr lang="en" sz="1500">
                <a:solidFill>
                  <a:schemeClr val="dk1"/>
                </a:solidFill>
                <a:latin typeface="Cairo"/>
                <a:ea typeface="Cairo"/>
                <a:cs typeface="Cairo"/>
                <a:sym typeface="Cairo"/>
              </a:rPr>
              <a:t>Ter uma boa base de conhecimento em conjuntos, principalmente de sua linguagem, é também ter afinidade com a linguagem matemática mais formal, facilitando, assim, a aprendizagem de matemática como um todo.  </a:t>
            </a:r>
            <a:endParaRPr sz="1500">
              <a:solidFill>
                <a:schemeClr val="dk1"/>
              </a:solidFill>
              <a:latin typeface="Cairo"/>
              <a:ea typeface="Cairo"/>
              <a:cs typeface="Cairo"/>
              <a:sym typeface="Cairo"/>
            </a:endParaRPr>
          </a:p>
          <a:p>
            <a:pPr marL="0" lvl="0" indent="457200" algn="just" rtl="0">
              <a:lnSpc>
                <a:spcPct val="115000"/>
              </a:lnSpc>
              <a:spcBef>
                <a:spcPts val="0"/>
              </a:spcBef>
              <a:spcAft>
                <a:spcPts val="0"/>
              </a:spcAft>
              <a:buNone/>
            </a:pPr>
            <a:r>
              <a:rPr lang="en" sz="1500">
                <a:solidFill>
                  <a:schemeClr val="dk1"/>
                </a:solidFill>
                <a:latin typeface="Cairo"/>
                <a:ea typeface="Cairo"/>
                <a:cs typeface="Cairo"/>
                <a:sym typeface="Cairo"/>
              </a:rPr>
              <a:t>Queremos também apontar que o tema também é de fácil assimilação, uma vez que podemos partir de princípios bastante concretos como coleções de estudantes, de cores dos lápis, móveis (mesas e carteiras), etc. Logo, acreditamos que o passo para a simbologia do conteúdo é facilitado por isso.</a:t>
            </a:r>
            <a:endParaRPr sz="1500">
              <a:solidFill>
                <a:schemeClr val="dk1"/>
              </a:solidFill>
              <a:latin typeface="Cairo"/>
              <a:ea typeface="Cairo"/>
              <a:cs typeface="Cairo"/>
              <a:sym typeface="Cairo"/>
            </a:endParaRPr>
          </a:p>
          <a:p>
            <a:pPr marL="1371600" lvl="0" indent="0" algn="l" rtl="0">
              <a:lnSpc>
                <a:spcPct val="115000"/>
              </a:lnSpc>
              <a:spcBef>
                <a:spcPts val="0"/>
              </a:spcBef>
              <a:spcAft>
                <a:spcPts val="0"/>
              </a:spcAft>
              <a:buNone/>
            </a:pPr>
            <a:endParaRPr sz="1500" i="1">
              <a:solidFill>
                <a:schemeClr val="dk1"/>
              </a:solidFill>
              <a:latin typeface="Cairo"/>
              <a:ea typeface="Cairo"/>
              <a:cs typeface="Cairo"/>
              <a:sym typeface="Cairo"/>
            </a:endParaRPr>
          </a:p>
          <a:p>
            <a:pPr marL="1828800" lvl="0" indent="0" algn="just" rtl="0">
              <a:lnSpc>
                <a:spcPct val="115000"/>
              </a:lnSpc>
              <a:spcBef>
                <a:spcPts val="0"/>
              </a:spcBef>
              <a:spcAft>
                <a:spcPts val="0"/>
              </a:spcAft>
              <a:buNone/>
            </a:pPr>
            <a:r>
              <a:rPr lang="en" sz="1500" i="1">
                <a:solidFill>
                  <a:schemeClr val="dk1"/>
                </a:solidFill>
                <a:latin typeface="Cairo"/>
                <a:ea typeface="Cairo"/>
                <a:cs typeface="Cairo"/>
                <a:sym typeface="Cairo"/>
              </a:rPr>
              <a:t>“Os símbolos formais (os signos) têm por função tornar acessíveis os sistemas formais do pensamento matemático. Assim, os símbolos não nos fazem ver aquilo que eles representam. Eles só se relacionam com o objeto matemático por força de uma idéia, de uma lei, cujo efeito consiste em fazer interpretar o símbolo como referente a um dado objeto”. </a:t>
            </a:r>
            <a:r>
              <a:rPr lang="en" sz="1500">
                <a:solidFill>
                  <a:schemeClr val="dk1"/>
                </a:solidFill>
                <a:latin typeface="Cairo"/>
                <a:ea typeface="Cairo"/>
                <a:cs typeface="Cairo"/>
                <a:sym typeface="Cairo"/>
              </a:rPr>
              <a:t>(FLORES, p.91, 2006)</a:t>
            </a:r>
            <a:endParaRPr sz="1500">
              <a:solidFill>
                <a:schemeClr val="dk1"/>
              </a:solidFill>
              <a:latin typeface="Cairo"/>
              <a:ea typeface="Cairo"/>
              <a:cs typeface="Cairo"/>
              <a:sym typeface="Cairo"/>
            </a:endParaRPr>
          </a:p>
          <a:p>
            <a:pPr marL="1371600" lvl="0" indent="0" algn="l" rtl="0">
              <a:spcBef>
                <a:spcPts val="0"/>
              </a:spcBef>
              <a:spcAft>
                <a:spcPts val="0"/>
              </a:spcAft>
              <a:buNone/>
            </a:pPr>
            <a:endParaRPr sz="1500">
              <a:solidFill>
                <a:schemeClr val="dk1"/>
              </a:solidFill>
              <a:latin typeface="Cairo"/>
              <a:ea typeface="Cairo"/>
              <a:cs typeface="Cairo"/>
              <a:sym typeface="Cairo"/>
            </a:endParaRPr>
          </a:p>
          <a:p>
            <a:pPr marL="457200" lvl="0" indent="457200" algn="l" rtl="0">
              <a:spcBef>
                <a:spcPts val="0"/>
              </a:spcBef>
              <a:spcAft>
                <a:spcPts val="0"/>
              </a:spcAft>
              <a:buNone/>
            </a:pPr>
            <a:endParaRPr sz="1500">
              <a:solidFill>
                <a:schemeClr val="dk1"/>
              </a:solidFill>
              <a:latin typeface="Cairo"/>
              <a:ea typeface="Cairo"/>
              <a:cs typeface="Cairo"/>
              <a:sym typeface="Cairo"/>
            </a:endParaRPr>
          </a:p>
          <a:p>
            <a:pPr marL="457200" lvl="0" indent="457200" algn="l" rtl="0">
              <a:spcBef>
                <a:spcPts val="0"/>
              </a:spcBef>
              <a:spcAft>
                <a:spcPts val="0"/>
              </a:spcAft>
              <a:buNone/>
            </a:pPr>
            <a:endParaRPr sz="1500">
              <a:solidFill>
                <a:schemeClr val="dk1"/>
              </a:solidFill>
              <a:latin typeface="Cairo"/>
              <a:ea typeface="Cairo"/>
              <a:cs typeface="Cairo"/>
              <a:sym typeface="Cairo"/>
            </a:endParaRPr>
          </a:p>
        </p:txBody>
      </p:sp>
      <p:sp>
        <p:nvSpPr>
          <p:cNvPr id="424" name="Google Shape;424;p45"/>
          <p:cNvSpPr txBox="1"/>
          <p:nvPr/>
        </p:nvSpPr>
        <p:spPr>
          <a:xfrm>
            <a:off x="715100" y="158375"/>
            <a:ext cx="6992700" cy="807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3200">
                <a:solidFill>
                  <a:schemeClr val="dk1"/>
                </a:solidFill>
                <a:latin typeface="DM Serif Text"/>
                <a:ea typeface="DM Serif Text"/>
                <a:cs typeface="DM Serif Text"/>
                <a:sym typeface="DM Serif Text"/>
              </a:rPr>
              <a:t>Motivação &amp; BNCC</a:t>
            </a:r>
            <a:endParaRPr sz="3200">
              <a:solidFill>
                <a:schemeClr val="dk1"/>
              </a:solidFill>
              <a:latin typeface="DM Serif Text"/>
              <a:ea typeface="DM Serif Text"/>
              <a:cs typeface="DM Serif Text"/>
              <a:sym typeface="DM Serif Tex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6"/>
          <p:cNvSpPr txBox="1">
            <a:spLocks noGrp="1"/>
          </p:cNvSpPr>
          <p:nvPr>
            <p:ph type="title"/>
          </p:nvPr>
        </p:nvSpPr>
        <p:spPr>
          <a:xfrm>
            <a:off x="2019300" y="2414250"/>
            <a:ext cx="5105400" cy="121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Objetivos</a:t>
            </a:r>
            <a:endParaRPr/>
          </a:p>
        </p:txBody>
      </p:sp>
      <p:sp>
        <p:nvSpPr>
          <p:cNvPr id="430" name="Google Shape;430;p46"/>
          <p:cNvSpPr txBox="1">
            <a:spLocks noGrp="1"/>
          </p:cNvSpPr>
          <p:nvPr>
            <p:ph type="title" idx="2"/>
          </p:nvPr>
        </p:nvSpPr>
        <p:spPr>
          <a:xfrm>
            <a:off x="3883025" y="1202125"/>
            <a:ext cx="1377900" cy="12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pic>
        <p:nvPicPr>
          <p:cNvPr id="431" name="Google Shape;431;p46"/>
          <p:cNvPicPr preferRelativeResize="0"/>
          <p:nvPr/>
        </p:nvPicPr>
        <p:blipFill>
          <a:blip r:embed="rId3">
            <a:alphaModFix/>
          </a:blip>
          <a:stretch>
            <a:fillRect/>
          </a:stretch>
        </p:blipFill>
        <p:spPr>
          <a:xfrm rot="-747836" flipH="1">
            <a:off x="4747503" y="570512"/>
            <a:ext cx="980150" cy="1106986"/>
          </a:xfrm>
          <a:prstGeom prst="rect">
            <a:avLst/>
          </a:prstGeom>
          <a:noFill/>
          <a:ln>
            <a:noFill/>
          </a:ln>
          <a:effectLst>
            <a:outerShdw blurRad="57150" dist="19050" dir="5400000" algn="bl" rotWithShape="0">
              <a:schemeClr val="dk2">
                <a:alpha val="50000"/>
              </a:schemeClr>
            </a:outerShdw>
          </a:effectLst>
        </p:spPr>
      </p:pic>
      <p:pic>
        <p:nvPicPr>
          <p:cNvPr id="432" name="Google Shape;432;p46"/>
          <p:cNvPicPr preferRelativeResize="0"/>
          <p:nvPr/>
        </p:nvPicPr>
        <p:blipFill>
          <a:blip r:embed="rId3">
            <a:alphaModFix amt="89000"/>
          </a:blip>
          <a:stretch>
            <a:fillRect/>
          </a:stretch>
        </p:blipFill>
        <p:spPr>
          <a:xfrm rot="-1506996" flipH="1">
            <a:off x="9130069" y="-1693694"/>
            <a:ext cx="1483655" cy="1675635"/>
          </a:xfrm>
          <a:prstGeom prst="rect">
            <a:avLst/>
          </a:prstGeom>
          <a:noFill/>
          <a:ln>
            <a:noFill/>
          </a:ln>
          <a:effectLst>
            <a:outerShdw blurRad="57150" dist="19050" dir="5400000" algn="bl" rotWithShape="0">
              <a:schemeClr val="dk2">
                <a:alpha val="50000"/>
              </a:schemeClr>
            </a:outerShdw>
          </a:effectLst>
        </p:spPr>
      </p:pic>
    </p:spTree>
  </p:cSld>
  <p:clrMapOvr>
    <a:masterClrMapping/>
  </p:clrMapOvr>
</p:sld>
</file>

<file path=ppt/theme/theme1.xml><?xml version="1.0" encoding="utf-8"?>
<a:theme xmlns:a="http://schemas.openxmlformats.org/drawingml/2006/main" name="Social Studies Subject for High School: Modern Age by Slidesgo">
  <a:themeElements>
    <a:clrScheme name="Simple Light">
      <a:dk1>
        <a:srgbClr val="695350"/>
      </a:dk1>
      <a:lt1>
        <a:srgbClr val="F8F4EE"/>
      </a:lt1>
      <a:dk2>
        <a:srgbClr val="382E2E"/>
      </a:dk2>
      <a:lt2>
        <a:srgbClr val="A38F86"/>
      </a:lt2>
      <a:accent1>
        <a:srgbClr val="685851"/>
      </a:accent1>
      <a:accent2>
        <a:srgbClr val="FFFFFF"/>
      </a:accent2>
      <a:accent3>
        <a:srgbClr val="FFFFFF"/>
      </a:accent3>
      <a:accent4>
        <a:srgbClr val="FFFFFF"/>
      </a:accent4>
      <a:accent5>
        <a:srgbClr val="FFFFFF"/>
      </a:accent5>
      <a:accent6>
        <a:srgbClr val="FFFFFF"/>
      </a:accent6>
      <a:hlink>
        <a:srgbClr val="4036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1941</Words>
  <Application>Microsoft Office PowerPoint</Application>
  <PresentationFormat>Apresentação na tela (16:9)</PresentationFormat>
  <Paragraphs>151</Paragraphs>
  <Slides>28</Slides>
  <Notes>28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28</vt:i4>
      </vt:variant>
    </vt:vector>
  </HeadingPairs>
  <TitlesOfParts>
    <vt:vector size="33" baseType="lpstr">
      <vt:lpstr>Cairo</vt:lpstr>
      <vt:lpstr>DM Serif Text</vt:lpstr>
      <vt:lpstr>Arial</vt:lpstr>
      <vt:lpstr>Bebas Neue</vt:lpstr>
      <vt:lpstr>Social Studies Subject for High School: Modern Age by Slidesgo</vt:lpstr>
      <vt:lpstr>SEQUÊNCIA DIDÁTICA  CONJUNTOS PARA ENSINO FUNDAMENTAL </vt:lpstr>
      <vt:lpstr>01</vt:lpstr>
      <vt:lpstr>Introdução</vt:lpstr>
      <vt:lpstr>Apresentação do PowerPoint</vt:lpstr>
      <vt:lpstr>Motivação &amp; BNCC</vt:lpstr>
      <vt:lpstr>Apresentação do PowerPoint</vt:lpstr>
      <vt:lpstr>Apresentação do PowerPoint</vt:lpstr>
      <vt:lpstr>Apresentação do PowerPoint</vt:lpstr>
      <vt:lpstr>Objetivos</vt:lpstr>
      <vt:lpstr>Objetivos</vt:lpstr>
      <vt:lpstr>Competências</vt:lpstr>
      <vt:lpstr>Descrição da sequência didática</vt:lpstr>
      <vt:lpstr>Sequência didática</vt:lpstr>
      <vt:lpstr>Primeira aula</vt:lpstr>
      <vt:lpstr>Segunda aula</vt:lpstr>
      <vt:lpstr>Segunda aula</vt:lpstr>
      <vt:lpstr>Segunda aula</vt:lpstr>
      <vt:lpstr>Terceira aula</vt:lpstr>
      <vt:lpstr>Terceira aula</vt:lpstr>
      <vt:lpstr>Avaliação</vt:lpstr>
      <vt:lpstr>Avaliação</vt:lpstr>
      <vt:lpstr>Exercícios extras</vt:lpstr>
      <vt:lpstr>Primeiro exercício</vt:lpstr>
      <vt:lpstr>Segundo exercício</vt:lpstr>
      <vt:lpstr>Terceiro exercício</vt:lpstr>
      <vt:lpstr>Quarto exercício</vt:lpstr>
      <vt:lpstr>Exercícios extras</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SEQUÊNCIA DIDÁTICA  CONJUNTOS PARA ENSINO FUNDAMENTAL</dc:title>
  <dc:creator>iole</dc:creator>
  <cp:lastModifiedBy>iole</cp:lastModifiedBy>
  <cp:revision>1</cp:revision>
  <dcterms:modified xsi:type="dcterms:W3CDTF">2023-12-15T19:59:45Z</dcterms:modified>
</cp:coreProperties>
</file>