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56" r:id="rId2"/>
    <p:sldId id="306" r:id="rId3"/>
    <p:sldId id="258" r:id="rId4"/>
    <p:sldId id="296" r:id="rId5"/>
    <p:sldId id="297" r:id="rId6"/>
    <p:sldId id="292" r:id="rId7"/>
    <p:sldId id="277" r:id="rId8"/>
    <p:sldId id="298" r:id="rId9"/>
    <p:sldId id="299" r:id="rId10"/>
    <p:sldId id="300" r:id="rId11"/>
    <p:sldId id="301" r:id="rId12"/>
    <p:sldId id="302" r:id="rId13"/>
    <p:sldId id="303" r:id="rId14"/>
    <p:sldId id="307" r:id="rId15"/>
    <p:sldId id="304" r:id="rId16"/>
    <p:sldId id="305" r:id="rId17"/>
    <p:sldId id="291" r:id="rId1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6" autoAdjust="0"/>
  </p:normalViewPr>
  <p:slideViewPr>
    <p:cSldViewPr>
      <p:cViewPr varScale="1">
        <p:scale>
          <a:sx n="69" d="100"/>
          <a:sy n="69" d="100"/>
        </p:scale>
        <p:origin x="14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C66F7-611B-4A04-921B-3C89AC73800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1F31D69-59FF-4C9E-82ED-F8548A704121}">
      <dgm:prSet/>
      <dgm:spPr/>
      <dgm:t>
        <a:bodyPr/>
        <a:lstStyle/>
        <a:p>
          <a:r>
            <a:rPr lang="pt-BR"/>
            <a:t>Escolher errado por não ter uma boa evidência</a:t>
          </a:r>
          <a:endParaRPr lang="en-US"/>
        </a:p>
      </dgm:t>
    </dgm:pt>
    <dgm:pt modelId="{809BFC9B-B507-4571-8A19-6B72DCB31E93}" type="parTrans" cxnId="{A5B75192-7DFA-42AC-A96A-AEFF512D50E0}">
      <dgm:prSet/>
      <dgm:spPr/>
      <dgm:t>
        <a:bodyPr/>
        <a:lstStyle/>
        <a:p>
          <a:endParaRPr lang="en-US"/>
        </a:p>
      </dgm:t>
    </dgm:pt>
    <dgm:pt modelId="{763F3BA7-A0F7-40B7-BC5B-38B9BB118940}" type="sibTrans" cxnId="{A5B75192-7DFA-42AC-A96A-AEFF512D50E0}">
      <dgm:prSet/>
      <dgm:spPr/>
      <dgm:t>
        <a:bodyPr/>
        <a:lstStyle/>
        <a:p>
          <a:endParaRPr lang="en-US"/>
        </a:p>
      </dgm:t>
    </dgm:pt>
    <dgm:pt modelId="{5A91FF10-BF83-4141-9D8F-5AE1A7C1BD9D}">
      <dgm:prSet/>
      <dgm:spPr/>
      <dgm:t>
        <a:bodyPr/>
        <a:lstStyle/>
        <a:p>
          <a:r>
            <a:rPr lang="pt-BR"/>
            <a:t>Padrões de pensamento causam viés</a:t>
          </a:r>
          <a:endParaRPr lang="en-US"/>
        </a:p>
      </dgm:t>
    </dgm:pt>
    <dgm:pt modelId="{6021CA73-C1A2-4891-A1E0-3BEFF1D5C8F2}" type="parTrans" cxnId="{214FC162-147B-4E72-BC40-630E5B0F9271}">
      <dgm:prSet/>
      <dgm:spPr/>
      <dgm:t>
        <a:bodyPr/>
        <a:lstStyle/>
        <a:p>
          <a:endParaRPr lang="en-US"/>
        </a:p>
      </dgm:t>
    </dgm:pt>
    <dgm:pt modelId="{DD717B10-CDBB-49FE-8933-8608B5AD737F}" type="sibTrans" cxnId="{214FC162-147B-4E72-BC40-630E5B0F9271}">
      <dgm:prSet/>
      <dgm:spPr/>
      <dgm:t>
        <a:bodyPr/>
        <a:lstStyle/>
        <a:p>
          <a:endParaRPr lang="en-US"/>
        </a:p>
      </dgm:t>
    </dgm:pt>
    <dgm:pt modelId="{09CB2B4C-E17B-40B4-A2C2-5F92CEBA915A}">
      <dgm:prSet/>
      <dgm:spPr/>
      <dgm:t>
        <a:bodyPr/>
        <a:lstStyle/>
        <a:p>
          <a:r>
            <a:rPr lang="pt-BR"/>
            <a:t>Grande variação na prática</a:t>
          </a:r>
          <a:endParaRPr lang="en-US"/>
        </a:p>
      </dgm:t>
    </dgm:pt>
    <dgm:pt modelId="{4F71F35B-44B4-420E-96E1-DA0A88E5566A}" type="parTrans" cxnId="{7B36048A-C279-4186-AD43-9534FE5F4696}">
      <dgm:prSet/>
      <dgm:spPr/>
      <dgm:t>
        <a:bodyPr/>
        <a:lstStyle/>
        <a:p>
          <a:endParaRPr lang="en-US"/>
        </a:p>
      </dgm:t>
    </dgm:pt>
    <dgm:pt modelId="{4E39374B-7A7D-44D3-B066-4AD86C61B95A}" type="sibTrans" cxnId="{7B36048A-C279-4186-AD43-9534FE5F4696}">
      <dgm:prSet/>
      <dgm:spPr/>
      <dgm:t>
        <a:bodyPr/>
        <a:lstStyle/>
        <a:p>
          <a:endParaRPr lang="en-US"/>
        </a:p>
      </dgm:t>
    </dgm:pt>
    <dgm:pt modelId="{9D844B3A-1986-4ECC-8AF1-82C611E5DEB6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Dificuldade com o volume de conhecimento</a:t>
          </a:r>
          <a:endParaRPr lang="en-US" dirty="0">
            <a:solidFill>
              <a:schemeClr val="tx1"/>
            </a:solidFill>
          </a:endParaRPr>
        </a:p>
      </dgm:t>
    </dgm:pt>
    <dgm:pt modelId="{2B8413F6-E716-4C66-9394-E562CF1C434F}" type="parTrans" cxnId="{302C4D40-A21D-49BA-B843-2C477178FA73}">
      <dgm:prSet/>
      <dgm:spPr/>
      <dgm:t>
        <a:bodyPr/>
        <a:lstStyle/>
        <a:p>
          <a:endParaRPr lang="en-US"/>
        </a:p>
      </dgm:t>
    </dgm:pt>
    <dgm:pt modelId="{68675C4F-2ACB-4442-A037-17EB2D7ADB51}" type="sibTrans" cxnId="{302C4D40-A21D-49BA-B843-2C477178FA73}">
      <dgm:prSet/>
      <dgm:spPr/>
      <dgm:t>
        <a:bodyPr/>
        <a:lstStyle/>
        <a:p>
          <a:endParaRPr lang="en-US"/>
        </a:p>
      </dgm:t>
    </dgm:pt>
    <dgm:pt modelId="{B06346B4-A2F1-4CD4-B6FC-FDE449230DD3}">
      <dgm:prSet/>
      <dgm:spPr/>
      <dgm:t>
        <a:bodyPr/>
        <a:lstStyle/>
        <a:p>
          <a:r>
            <a:rPr lang="pt-BR"/>
            <a:t>Nosso conhecimento decai com o tempo</a:t>
          </a:r>
          <a:endParaRPr lang="en-US"/>
        </a:p>
      </dgm:t>
    </dgm:pt>
    <dgm:pt modelId="{DD6B1586-85A1-4F76-9185-4DF18680FE13}" type="parTrans" cxnId="{B10F6A95-D862-4B7F-8E7E-E095E37F9036}">
      <dgm:prSet/>
      <dgm:spPr/>
      <dgm:t>
        <a:bodyPr/>
        <a:lstStyle/>
        <a:p>
          <a:endParaRPr lang="en-US"/>
        </a:p>
      </dgm:t>
    </dgm:pt>
    <dgm:pt modelId="{2C9F176A-5050-4B36-839B-FB410524D222}" type="sibTrans" cxnId="{B10F6A95-D862-4B7F-8E7E-E095E37F9036}">
      <dgm:prSet/>
      <dgm:spPr/>
      <dgm:t>
        <a:bodyPr/>
        <a:lstStyle/>
        <a:p>
          <a:endParaRPr lang="en-US"/>
        </a:p>
      </dgm:t>
    </dgm:pt>
    <dgm:pt modelId="{EC80DC16-8554-4972-A4D3-C29A3564B32E}">
      <dgm:prSet/>
      <dgm:spPr/>
      <dgm:t>
        <a:bodyPr/>
        <a:lstStyle/>
        <a:p>
          <a:r>
            <a:rPr lang="en-US"/>
            <a:t>Evitar </a:t>
          </a:r>
        </a:p>
      </dgm:t>
    </dgm:pt>
    <dgm:pt modelId="{5023FEF4-AEAA-4CAB-BBA8-B58472F1F584}" type="parTrans" cxnId="{987304C8-F1A6-4197-AD05-05032D42E2B9}">
      <dgm:prSet/>
      <dgm:spPr/>
      <dgm:t>
        <a:bodyPr/>
        <a:lstStyle/>
        <a:p>
          <a:endParaRPr lang="en-US"/>
        </a:p>
      </dgm:t>
    </dgm:pt>
    <dgm:pt modelId="{39DA8D54-CB63-4919-8BCE-3C006FFEEC15}" type="sibTrans" cxnId="{987304C8-F1A6-4197-AD05-05032D42E2B9}">
      <dgm:prSet/>
      <dgm:spPr/>
      <dgm:t>
        <a:bodyPr/>
        <a:lstStyle/>
        <a:p>
          <a:endParaRPr lang="en-US"/>
        </a:p>
      </dgm:t>
    </dgm:pt>
    <dgm:pt modelId="{82834D11-0846-4A8A-821C-0C5171C108FE}">
      <dgm:prSet/>
      <dgm:spPr/>
      <dgm:t>
        <a:bodyPr/>
        <a:lstStyle/>
        <a:p>
          <a:r>
            <a:rPr lang="pt-BR" i="1"/>
            <a:t>post hoc ergo propter hoc</a:t>
          </a:r>
          <a:r>
            <a:rPr lang="pt-BR"/>
            <a:t> ou “depois deste, logo por causa deste“</a:t>
          </a:r>
          <a:endParaRPr lang="en-US"/>
        </a:p>
      </dgm:t>
    </dgm:pt>
    <dgm:pt modelId="{43D78810-EBD4-4E0F-882C-491A62A1BABF}" type="parTrans" cxnId="{6216E519-6252-482E-AE1C-F6E1DFD36E60}">
      <dgm:prSet/>
      <dgm:spPr/>
      <dgm:t>
        <a:bodyPr/>
        <a:lstStyle/>
        <a:p>
          <a:endParaRPr lang="en-US"/>
        </a:p>
      </dgm:t>
    </dgm:pt>
    <dgm:pt modelId="{F02C3FB6-49AA-4A00-96F8-975B877F777F}" type="sibTrans" cxnId="{6216E519-6252-482E-AE1C-F6E1DFD36E60}">
      <dgm:prSet/>
      <dgm:spPr/>
      <dgm:t>
        <a:bodyPr/>
        <a:lstStyle/>
        <a:p>
          <a:endParaRPr lang="en-US"/>
        </a:p>
      </dgm:t>
    </dgm:pt>
    <dgm:pt modelId="{91182BFB-135A-4E88-9E84-54B48E8DF612}">
      <dgm:prSet/>
      <dgm:spPr/>
      <dgm:t>
        <a:bodyPr/>
        <a:lstStyle/>
        <a:p>
          <a:r>
            <a:rPr lang="pt-BR"/>
            <a:t>Regredir a média</a:t>
          </a:r>
          <a:endParaRPr lang="en-US"/>
        </a:p>
      </dgm:t>
    </dgm:pt>
    <dgm:pt modelId="{4EB48B0E-07C5-47E9-A704-88EC29C68292}" type="parTrans" cxnId="{0053BA54-7583-43A4-A238-C45B0D964BCB}">
      <dgm:prSet/>
      <dgm:spPr/>
      <dgm:t>
        <a:bodyPr/>
        <a:lstStyle/>
        <a:p>
          <a:endParaRPr lang="en-US"/>
        </a:p>
      </dgm:t>
    </dgm:pt>
    <dgm:pt modelId="{E79C378E-DF87-4E6B-9D6A-446C3F763AA2}" type="sibTrans" cxnId="{0053BA54-7583-43A4-A238-C45B0D964BCB}">
      <dgm:prSet/>
      <dgm:spPr/>
      <dgm:t>
        <a:bodyPr/>
        <a:lstStyle/>
        <a:p>
          <a:endParaRPr lang="en-US"/>
        </a:p>
      </dgm:t>
    </dgm:pt>
    <dgm:pt modelId="{21CA07D4-F46A-47C3-B851-C9E2D239FF24}" type="pres">
      <dgm:prSet presAssocID="{B86C66F7-611B-4A04-921B-3C89AC738006}" presName="diagram" presStyleCnt="0">
        <dgm:presLayoutVars>
          <dgm:dir/>
          <dgm:resizeHandles val="exact"/>
        </dgm:presLayoutVars>
      </dgm:prSet>
      <dgm:spPr/>
    </dgm:pt>
    <dgm:pt modelId="{F1AD4FC2-2137-4D4F-9FAC-3AEE7D18C54B}" type="pres">
      <dgm:prSet presAssocID="{81F31D69-59FF-4C9E-82ED-F8548A704121}" presName="node" presStyleLbl="node1" presStyleIdx="0" presStyleCnt="6">
        <dgm:presLayoutVars>
          <dgm:bulletEnabled val="1"/>
        </dgm:presLayoutVars>
      </dgm:prSet>
      <dgm:spPr/>
    </dgm:pt>
    <dgm:pt modelId="{09D35020-2F91-45CF-B53E-3261FF8BBBDC}" type="pres">
      <dgm:prSet presAssocID="{763F3BA7-A0F7-40B7-BC5B-38B9BB118940}" presName="sibTrans" presStyleCnt="0"/>
      <dgm:spPr/>
    </dgm:pt>
    <dgm:pt modelId="{7F279A91-3E53-4E3C-BDEE-0C22AFF7D857}" type="pres">
      <dgm:prSet presAssocID="{5A91FF10-BF83-4141-9D8F-5AE1A7C1BD9D}" presName="node" presStyleLbl="node1" presStyleIdx="1" presStyleCnt="6">
        <dgm:presLayoutVars>
          <dgm:bulletEnabled val="1"/>
        </dgm:presLayoutVars>
      </dgm:prSet>
      <dgm:spPr/>
    </dgm:pt>
    <dgm:pt modelId="{3B516700-7BBF-4F67-A30D-E1B0F9D8F010}" type="pres">
      <dgm:prSet presAssocID="{DD717B10-CDBB-49FE-8933-8608B5AD737F}" presName="sibTrans" presStyleCnt="0"/>
      <dgm:spPr/>
    </dgm:pt>
    <dgm:pt modelId="{D1D19DDC-EBF6-41D3-8224-5F4EBC18E713}" type="pres">
      <dgm:prSet presAssocID="{09CB2B4C-E17B-40B4-A2C2-5F92CEBA915A}" presName="node" presStyleLbl="node1" presStyleIdx="2" presStyleCnt="6">
        <dgm:presLayoutVars>
          <dgm:bulletEnabled val="1"/>
        </dgm:presLayoutVars>
      </dgm:prSet>
      <dgm:spPr/>
    </dgm:pt>
    <dgm:pt modelId="{05A6709F-F65F-4BDA-9A31-F1D5AA5DF4FC}" type="pres">
      <dgm:prSet presAssocID="{4E39374B-7A7D-44D3-B066-4AD86C61B95A}" presName="sibTrans" presStyleCnt="0"/>
      <dgm:spPr/>
    </dgm:pt>
    <dgm:pt modelId="{4968046D-18BD-44B6-A8A7-C3C8494DBB5A}" type="pres">
      <dgm:prSet presAssocID="{9D844B3A-1986-4ECC-8AF1-82C611E5DEB6}" presName="node" presStyleLbl="node1" presStyleIdx="3" presStyleCnt="6">
        <dgm:presLayoutVars>
          <dgm:bulletEnabled val="1"/>
        </dgm:presLayoutVars>
      </dgm:prSet>
      <dgm:spPr/>
    </dgm:pt>
    <dgm:pt modelId="{B0AFAFBA-5BDC-4E2F-8CC6-2B102E7ECF1C}" type="pres">
      <dgm:prSet presAssocID="{68675C4F-2ACB-4442-A037-17EB2D7ADB51}" presName="sibTrans" presStyleCnt="0"/>
      <dgm:spPr/>
    </dgm:pt>
    <dgm:pt modelId="{50DC4285-8E0A-4C46-8CA0-349CB3250B9D}" type="pres">
      <dgm:prSet presAssocID="{B06346B4-A2F1-4CD4-B6FC-FDE449230DD3}" presName="node" presStyleLbl="node1" presStyleIdx="4" presStyleCnt="6">
        <dgm:presLayoutVars>
          <dgm:bulletEnabled val="1"/>
        </dgm:presLayoutVars>
      </dgm:prSet>
      <dgm:spPr/>
    </dgm:pt>
    <dgm:pt modelId="{CFB09F3E-DA3B-4ACC-A934-95960043E2E9}" type="pres">
      <dgm:prSet presAssocID="{2C9F176A-5050-4B36-839B-FB410524D222}" presName="sibTrans" presStyleCnt="0"/>
      <dgm:spPr/>
    </dgm:pt>
    <dgm:pt modelId="{4DF29848-BF57-4ED0-994D-DAE1306D198E}" type="pres">
      <dgm:prSet presAssocID="{EC80DC16-8554-4972-A4D3-C29A3564B32E}" presName="node" presStyleLbl="node1" presStyleIdx="5" presStyleCnt="6">
        <dgm:presLayoutVars>
          <dgm:bulletEnabled val="1"/>
        </dgm:presLayoutVars>
      </dgm:prSet>
      <dgm:spPr/>
    </dgm:pt>
  </dgm:ptLst>
  <dgm:cxnLst>
    <dgm:cxn modelId="{E425D60C-39C8-483A-8250-6365B9CFAE24}" type="presOf" srcId="{9D844B3A-1986-4ECC-8AF1-82C611E5DEB6}" destId="{4968046D-18BD-44B6-A8A7-C3C8494DBB5A}" srcOrd="0" destOrd="0" presId="urn:microsoft.com/office/officeart/2005/8/layout/default"/>
    <dgm:cxn modelId="{6216E519-6252-482E-AE1C-F6E1DFD36E60}" srcId="{EC80DC16-8554-4972-A4D3-C29A3564B32E}" destId="{82834D11-0846-4A8A-821C-0C5171C108FE}" srcOrd="0" destOrd="0" parTransId="{43D78810-EBD4-4E0F-882C-491A62A1BABF}" sibTransId="{F02C3FB6-49AA-4A00-96F8-975B877F777F}"/>
    <dgm:cxn modelId="{4FFF101D-22CA-4BBC-84D6-D1C735AE5486}" type="presOf" srcId="{EC80DC16-8554-4972-A4D3-C29A3564B32E}" destId="{4DF29848-BF57-4ED0-994D-DAE1306D198E}" srcOrd="0" destOrd="0" presId="urn:microsoft.com/office/officeart/2005/8/layout/default"/>
    <dgm:cxn modelId="{CAB43C26-BEC6-4669-9A1E-FAB8100B6834}" type="presOf" srcId="{5A91FF10-BF83-4141-9D8F-5AE1A7C1BD9D}" destId="{7F279A91-3E53-4E3C-BDEE-0C22AFF7D857}" srcOrd="0" destOrd="0" presId="urn:microsoft.com/office/officeart/2005/8/layout/default"/>
    <dgm:cxn modelId="{F23B9F28-6230-4110-8C3E-1F9CFF84E9C3}" type="presOf" srcId="{91182BFB-135A-4E88-9E84-54B48E8DF612}" destId="{4DF29848-BF57-4ED0-994D-DAE1306D198E}" srcOrd="0" destOrd="2" presId="urn:microsoft.com/office/officeart/2005/8/layout/default"/>
    <dgm:cxn modelId="{40B19D35-B6D9-49D0-B090-278BFCF745D1}" type="presOf" srcId="{B86C66F7-611B-4A04-921B-3C89AC738006}" destId="{21CA07D4-F46A-47C3-B851-C9E2D239FF24}" srcOrd="0" destOrd="0" presId="urn:microsoft.com/office/officeart/2005/8/layout/default"/>
    <dgm:cxn modelId="{302C4D40-A21D-49BA-B843-2C477178FA73}" srcId="{B86C66F7-611B-4A04-921B-3C89AC738006}" destId="{9D844B3A-1986-4ECC-8AF1-82C611E5DEB6}" srcOrd="3" destOrd="0" parTransId="{2B8413F6-E716-4C66-9394-E562CF1C434F}" sibTransId="{68675C4F-2ACB-4442-A037-17EB2D7ADB51}"/>
    <dgm:cxn modelId="{214FC162-147B-4E72-BC40-630E5B0F9271}" srcId="{B86C66F7-611B-4A04-921B-3C89AC738006}" destId="{5A91FF10-BF83-4141-9D8F-5AE1A7C1BD9D}" srcOrd="1" destOrd="0" parTransId="{6021CA73-C1A2-4891-A1E0-3BEFF1D5C8F2}" sibTransId="{DD717B10-CDBB-49FE-8933-8608B5AD737F}"/>
    <dgm:cxn modelId="{0053BA54-7583-43A4-A238-C45B0D964BCB}" srcId="{EC80DC16-8554-4972-A4D3-C29A3564B32E}" destId="{91182BFB-135A-4E88-9E84-54B48E8DF612}" srcOrd="1" destOrd="0" parTransId="{4EB48B0E-07C5-47E9-A704-88EC29C68292}" sibTransId="{E79C378E-DF87-4E6B-9D6A-446C3F763AA2}"/>
    <dgm:cxn modelId="{7B36048A-C279-4186-AD43-9534FE5F4696}" srcId="{B86C66F7-611B-4A04-921B-3C89AC738006}" destId="{09CB2B4C-E17B-40B4-A2C2-5F92CEBA915A}" srcOrd="2" destOrd="0" parTransId="{4F71F35B-44B4-420E-96E1-DA0A88E5566A}" sibTransId="{4E39374B-7A7D-44D3-B066-4AD86C61B95A}"/>
    <dgm:cxn modelId="{5C30D68E-4C07-4C7F-880A-FA997F78338F}" type="presOf" srcId="{82834D11-0846-4A8A-821C-0C5171C108FE}" destId="{4DF29848-BF57-4ED0-994D-DAE1306D198E}" srcOrd="0" destOrd="1" presId="urn:microsoft.com/office/officeart/2005/8/layout/default"/>
    <dgm:cxn modelId="{A5B75192-7DFA-42AC-A96A-AEFF512D50E0}" srcId="{B86C66F7-611B-4A04-921B-3C89AC738006}" destId="{81F31D69-59FF-4C9E-82ED-F8548A704121}" srcOrd="0" destOrd="0" parTransId="{809BFC9B-B507-4571-8A19-6B72DCB31E93}" sibTransId="{763F3BA7-A0F7-40B7-BC5B-38B9BB118940}"/>
    <dgm:cxn modelId="{B10F6A95-D862-4B7F-8E7E-E095E37F9036}" srcId="{B86C66F7-611B-4A04-921B-3C89AC738006}" destId="{B06346B4-A2F1-4CD4-B6FC-FDE449230DD3}" srcOrd="4" destOrd="0" parTransId="{DD6B1586-85A1-4F76-9185-4DF18680FE13}" sibTransId="{2C9F176A-5050-4B36-839B-FB410524D222}"/>
    <dgm:cxn modelId="{C6EFAAAE-9BD5-4457-87CD-D45233178B29}" type="presOf" srcId="{09CB2B4C-E17B-40B4-A2C2-5F92CEBA915A}" destId="{D1D19DDC-EBF6-41D3-8224-5F4EBC18E713}" srcOrd="0" destOrd="0" presId="urn:microsoft.com/office/officeart/2005/8/layout/default"/>
    <dgm:cxn modelId="{886F14C6-64B9-48A4-A0E7-2A7A26217158}" type="presOf" srcId="{81F31D69-59FF-4C9E-82ED-F8548A704121}" destId="{F1AD4FC2-2137-4D4F-9FAC-3AEE7D18C54B}" srcOrd="0" destOrd="0" presId="urn:microsoft.com/office/officeart/2005/8/layout/default"/>
    <dgm:cxn modelId="{987304C8-F1A6-4197-AD05-05032D42E2B9}" srcId="{B86C66F7-611B-4A04-921B-3C89AC738006}" destId="{EC80DC16-8554-4972-A4D3-C29A3564B32E}" srcOrd="5" destOrd="0" parTransId="{5023FEF4-AEAA-4CAB-BBA8-B58472F1F584}" sibTransId="{39DA8D54-CB63-4919-8BCE-3C006FFEEC15}"/>
    <dgm:cxn modelId="{DC6955E9-B95D-40B5-BB46-A67155FDC6DD}" type="presOf" srcId="{B06346B4-A2F1-4CD4-B6FC-FDE449230DD3}" destId="{50DC4285-8E0A-4C46-8CA0-349CB3250B9D}" srcOrd="0" destOrd="0" presId="urn:microsoft.com/office/officeart/2005/8/layout/default"/>
    <dgm:cxn modelId="{45987475-2BA4-48FC-9D24-8E64D963F282}" type="presParOf" srcId="{21CA07D4-F46A-47C3-B851-C9E2D239FF24}" destId="{F1AD4FC2-2137-4D4F-9FAC-3AEE7D18C54B}" srcOrd="0" destOrd="0" presId="urn:microsoft.com/office/officeart/2005/8/layout/default"/>
    <dgm:cxn modelId="{2485F563-370B-4080-9D0D-EDB6E5D5A150}" type="presParOf" srcId="{21CA07D4-F46A-47C3-B851-C9E2D239FF24}" destId="{09D35020-2F91-45CF-B53E-3261FF8BBBDC}" srcOrd="1" destOrd="0" presId="urn:microsoft.com/office/officeart/2005/8/layout/default"/>
    <dgm:cxn modelId="{79C31550-CB1D-42B8-BD8D-A823988DFB78}" type="presParOf" srcId="{21CA07D4-F46A-47C3-B851-C9E2D239FF24}" destId="{7F279A91-3E53-4E3C-BDEE-0C22AFF7D857}" srcOrd="2" destOrd="0" presId="urn:microsoft.com/office/officeart/2005/8/layout/default"/>
    <dgm:cxn modelId="{3EE7FD4B-D433-43B0-9EE0-811B0C4E9DA9}" type="presParOf" srcId="{21CA07D4-F46A-47C3-B851-C9E2D239FF24}" destId="{3B516700-7BBF-4F67-A30D-E1B0F9D8F010}" srcOrd="3" destOrd="0" presId="urn:microsoft.com/office/officeart/2005/8/layout/default"/>
    <dgm:cxn modelId="{BC2D1C76-ED3E-403C-81E3-9B29234C5D66}" type="presParOf" srcId="{21CA07D4-F46A-47C3-B851-C9E2D239FF24}" destId="{D1D19DDC-EBF6-41D3-8224-5F4EBC18E713}" srcOrd="4" destOrd="0" presId="urn:microsoft.com/office/officeart/2005/8/layout/default"/>
    <dgm:cxn modelId="{5B303FFE-52E7-404A-9479-8C93937E8D30}" type="presParOf" srcId="{21CA07D4-F46A-47C3-B851-C9E2D239FF24}" destId="{05A6709F-F65F-4BDA-9A31-F1D5AA5DF4FC}" srcOrd="5" destOrd="0" presId="urn:microsoft.com/office/officeart/2005/8/layout/default"/>
    <dgm:cxn modelId="{3E6CED76-2152-4672-A20C-BEA2ABE224C7}" type="presParOf" srcId="{21CA07D4-F46A-47C3-B851-C9E2D239FF24}" destId="{4968046D-18BD-44B6-A8A7-C3C8494DBB5A}" srcOrd="6" destOrd="0" presId="urn:microsoft.com/office/officeart/2005/8/layout/default"/>
    <dgm:cxn modelId="{8EE9FE25-4083-4C2E-8304-E370C717F2F2}" type="presParOf" srcId="{21CA07D4-F46A-47C3-B851-C9E2D239FF24}" destId="{B0AFAFBA-5BDC-4E2F-8CC6-2B102E7ECF1C}" srcOrd="7" destOrd="0" presId="urn:microsoft.com/office/officeart/2005/8/layout/default"/>
    <dgm:cxn modelId="{B9A34067-7222-4D4E-BE50-396204FF8226}" type="presParOf" srcId="{21CA07D4-F46A-47C3-B851-C9E2D239FF24}" destId="{50DC4285-8E0A-4C46-8CA0-349CB3250B9D}" srcOrd="8" destOrd="0" presId="urn:microsoft.com/office/officeart/2005/8/layout/default"/>
    <dgm:cxn modelId="{8B09C68A-74EF-46D9-88F8-C3E32C2D7459}" type="presParOf" srcId="{21CA07D4-F46A-47C3-B851-C9E2D239FF24}" destId="{CFB09F3E-DA3B-4ACC-A934-95960043E2E9}" srcOrd="9" destOrd="0" presId="urn:microsoft.com/office/officeart/2005/8/layout/default"/>
    <dgm:cxn modelId="{8BC42C5D-AC15-4535-81F1-1339A4BB1DB3}" type="presParOf" srcId="{21CA07D4-F46A-47C3-B851-C9E2D239FF24}" destId="{4DF29848-BF57-4ED0-994D-DAE1306D198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D8467-8F67-4BB5-949D-BF6AF15D1357}" type="doc">
      <dgm:prSet loTypeId="urn:microsoft.com/office/officeart/2005/8/layout/cycle1" loCatId="cycle" qsTypeId="urn:microsoft.com/office/officeart/2005/8/quickstyle/simple1" qsCatId="simple" csTypeId="urn:microsoft.com/office/officeart/2005/8/colors/colorful5" csCatId="colorful"/>
      <dgm:spPr/>
    </dgm:pt>
    <dgm:pt modelId="{77487534-C16C-4343-AF37-D01090DC4787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Contexto </a:t>
          </a:r>
        </a:p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(paciente, família, comunidade)</a:t>
          </a:r>
        </a:p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para tomada de decisão</a:t>
          </a:r>
          <a:endParaRPr kumimoji="0" lang="pt-BR" altLang="pt-BR" b="1" i="0" u="none" strike="noStrike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9E3E9-5658-47B8-83BA-EDB4F08FF77C}" type="parTrans" cxnId="{3F3DD198-2407-4D1C-BA3F-101DB51D3627}">
      <dgm:prSet/>
      <dgm:spPr/>
    </dgm:pt>
    <dgm:pt modelId="{9E06F7C4-375F-4FE9-A6DC-926B0A82F7CE}" type="sibTrans" cxnId="{3F3DD198-2407-4D1C-BA3F-101DB51D3627}">
      <dgm:prSet/>
      <dgm:spPr/>
    </dgm:pt>
    <dgm:pt modelId="{FAB347B1-1A2E-4E2E-B42A-9774421F7262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Paciente </a:t>
          </a:r>
        </a:p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(histórico e exames)</a:t>
          </a:r>
          <a:endParaRPr kumimoji="0" lang="pt-BR" altLang="pt-BR" b="1" i="0" u="none" strike="noStrike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F0CC6F-D6AE-455C-B7CE-02EB22D80A67}" type="parTrans" cxnId="{CA4FB5BD-1A76-4849-912F-7B40395955DA}">
      <dgm:prSet/>
      <dgm:spPr/>
    </dgm:pt>
    <dgm:pt modelId="{2D2A28E4-372C-4E99-BBA0-0AD76D407A6B}" type="sibTrans" cxnId="{CA4FB5BD-1A76-4849-912F-7B40395955DA}">
      <dgm:prSet/>
      <dgm:spPr/>
    </dgm:pt>
    <dgm:pt modelId="{16BC18D6-2D33-4F21-B41D-A654F433B62F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Crenças e </a:t>
          </a:r>
        </a:p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valores</a:t>
          </a:r>
          <a:endParaRPr kumimoji="0" lang="pt-BR" altLang="pt-BR" b="1" i="0" u="none" strike="noStrike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5E175E-D52C-4CA5-B97A-943297196416}" type="parTrans" cxnId="{F8130936-7DC6-4B1B-A216-FE64C6CC4D7F}">
      <dgm:prSet/>
      <dgm:spPr/>
    </dgm:pt>
    <dgm:pt modelId="{83C5C57B-7DE8-41EC-8FA1-68ED65DAF75C}" type="sibTrans" cxnId="{F8130936-7DC6-4B1B-A216-FE64C6CC4D7F}">
      <dgm:prSet/>
      <dgm:spPr/>
    </dgm:pt>
    <dgm:pt modelId="{252BDF38-153E-428D-9511-5E8275580A1F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Recursos disponíveis </a:t>
          </a:r>
        </a:p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b="1" i="0" u="none" strike="noStrike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na comunidade</a:t>
          </a:r>
          <a:endParaRPr kumimoji="0" lang="pt-BR" altLang="pt-BR" b="1" i="0" u="none" strike="noStrike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F7EA7-CB97-463B-943B-566DDE272E63}" type="parTrans" cxnId="{9213B31B-76D4-4FEC-892A-64413377917E}">
      <dgm:prSet/>
      <dgm:spPr/>
    </dgm:pt>
    <dgm:pt modelId="{9B62804A-6D4A-41A6-B553-C012C311CAC3}" type="sibTrans" cxnId="{9213B31B-76D4-4FEC-892A-64413377917E}">
      <dgm:prSet/>
      <dgm:spPr/>
    </dgm:pt>
    <dgm:pt modelId="{A3F5561C-9D2C-4DB7-8F0E-9E96E6796F84}" type="pres">
      <dgm:prSet presAssocID="{4F2D8467-8F67-4BB5-949D-BF6AF15D1357}" presName="cycle" presStyleCnt="0">
        <dgm:presLayoutVars>
          <dgm:dir/>
          <dgm:resizeHandles val="exact"/>
        </dgm:presLayoutVars>
      </dgm:prSet>
      <dgm:spPr/>
    </dgm:pt>
    <dgm:pt modelId="{B5B8DFD9-7364-4485-B8C2-A4C07F289AC8}" type="pres">
      <dgm:prSet presAssocID="{77487534-C16C-4343-AF37-D01090DC4787}" presName="dummy" presStyleCnt="0"/>
      <dgm:spPr/>
    </dgm:pt>
    <dgm:pt modelId="{12D9AA68-EA3A-4C5C-B875-D722ABD7E1A6}" type="pres">
      <dgm:prSet presAssocID="{77487534-C16C-4343-AF37-D01090DC4787}" presName="node" presStyleLbl="revTx" presStyleIdx="0" presStyleCnt="4">
        <dgm:presLayoutVars>
          <dgm:bulletEnabled val="1"/>
        </dgm:presLayoutVars>
      </dgm:prSet>
      <dgm:spPr/>
    </dgm:pt>
    <dgm:pt modelId="{199D0765-BF24-4145-9AB3-A9C5B63F99B3}" type="pres">
      <dgm:prSet presAssocID="{9E06F7C4-375F-4FE9-A6DC-926B0A82F7CE}" presName="sibTrans" presStyleLbl="node1" presStyleIdx="0" presStyleCnt="4"/>
      <dgm:spPr/>
    </dgm:pt>
    <dgm:pt modelId="{CA39208B-EF1E-47B4-B981-A7D64FDE996E}" type="pres">
      <dgm:prSet presAssocID="{FAB347B1-1A2E-4E2E-B42A-9774421F7262}" presName="dummy" presStyleCnt="0"/>
      <dgm:spPr/>
    </dgm:pt>
    <dgm:pt modelId="{E16E1781-6C85-4161-BCA6-7CCDF4A348C0}" type="pres">
      <dgm:prSet presAssocID="{FAB347B1-1A2E-4E2E-B42A-9774421F7262}" presName="node" presStyleLbl="revTx" presStyleIdx="1" presStyleCnt="4">
        <dgm:presLayoutVars>
          <dgm:bulletEnabled val="1"/>
        </dgm:presLayoutVars>
      </dgm:prSet>
      <dgm:spPr/>
    </dgm:pt>
    <dgm:pt modelId="{8739C0B8-330B-4CF9-9337-E8F670FBB39D}" type="pres">
      <dgm:prSet presAssocID="{2D2A28E4-372C-4E99-BBA0-0AD76D407A6B}" presName="sibTrans" presStyleLbl="node1" presStyleIdx="1" presStyleCnt="4"/>
      <dgm:spPr/>
    </dgm:pt>
    <dgm:pt modelId="{9CD5282E-E2F5-47D0-A6EB-99E563C0A129}" type="pres">
      <dgm:prSet presAssocID="{16BC18D6-2D33-4F21-B41D-A654F433B62F}" presName="dummy" presStyleCnt="0"/>
      <dgm:spPr/>
    </dgm:pt>
    <dgm:pt modelId="{104005D5-0DEA-47A4-A29A-E6927D674626}" type="pres">
      <dgm:prSet presAssocID="{16BC18D6-2D33-4F21-B41D-A654F433B62F}" presName="node" presStyleLbl="revTx" presStyleIdx="2" presStyleCnt="4">
        <dgm:presLayoutVars>
          <dgm:bulletEnabled val="1"/>
        </dgm:presLayoutVars>
      </dgm:prSet>
      <dgm:spPr/>
    </dgm:pt>
    <dgm:pt modelId="{93E87ADB-69CB-43AF-8D52-BF435D0E9F6C}" type="pres">
      <dgm:prSet presAssocID="{83C5C57B-7DE8-41EC-8FA1-68ED65DAF75C}" presName="sibTrans" presStyleLbl="node1" presStyleIdx="2" presStyleCnt="4"/>
      <dgm:spPr/>
    </dgm:pt>
    <dgm:pt modelId="{7C5EEAB2-19E9-4E01-8F29-51CBCCBE758D}" type="pres">
      <dgm:prSet presAssocID="{252BDF38-153E-428D-9511-5E8275580A1F}" presName="dummy" presStyleCnt="0"/>
      <dgm:spPr/>
    </dgm:pt>
    <dgm:pt modelId="{880543D9-CFF3-446A-9A32-DD18AE85DEB6}" type="pres">
      <dgm:prSet presAssocID="{252BDF38-153E-428D-9511-5E8275580A1F}" presName="node" presStyleLbl="revTx" presStyleIdx="3" presStyleCnt="4">
        <dgm:presLayoutVars>
          <dgm:bulletEnabled val="1"/>
        </dgm:presLayoutVars>
      </dgm:prSet>
      <dgm:spPr/>
    </dgm:pt>
    <dgm:pt modelId="{45383745-CD1E-420C-9687-7A2183AFD08D}" type="pres">
      <dgm:prSet presAssocID="{9B62804A-6D4A-41A6-B553-C012C311CAC3}" presName="sibTrans" presStyleLbl="node1" presStyleIdx="3" presStyleCnt="4"/>
      <dgm:spPr/>
    </dgm:pt>
  </dgm:ptLst>
  <dgm:cxnLst>
    <dgm:cxn modelId="{C99D730C-441E-4BE7-9F3F-2705DD6890D0}" type="presOf" srcId="{9E06F7C4-375F-4FE9-A6DC-926B0A82F7CE}" destId="{199D0765-BF24-4145-9AB3-A9C5B63F99B3}" srcOrd="0" destOrd="0" presId="urn:microsoft.com/office/officeart/2005/8/layout/cycle1"/>
    <dgm:cxn modelId="{9213B31B-76D4-4FEC-892A-64413377917E}" srcId="{4F2D8467-8F67-4BB5-949D-BF6AF15D1357}" destId="{252BDF38-153E-428D-9511-5E8275580A1F}" srcOrd="3" destOrd="0" parTransId="{71AF7EA7-CB97-463B-943B-566DDE272E63}" sibTransId="{9B62804A-6D4A-41A6-B553-C012C311CAC3}"/>
    <dgm:cxn modelId="{45AFD433-F782-4F67-B1F5-2A7C854A1BAD}" type="presOf" srcId="{252BDF38-153E-428D-9511-5E8275580A1F}" destId="{880543D9-CFF3-446A-9A32-DD18AE85DEB6}" srcOrd="0" destOrd="0" presId="urn:microsoft.com/office/officeart/2005/8/layout/cycle1"/>
    <dgm:cxn modelId="{F8130936-7DC6-4B1B-A216-FE64C6CC4D7F}" srcId="{4F2D8467-8F67-4BB5-949D-BF6AF15D1357}" destId="{16BC18D6-2D33-4F21-B41D-A654F433B62F}" srcOrd="2" destOrd="0" parTransId="{BE5E175E-D52C-4CA5-B97A-943297196416}" sibTransId="{83C5C57B-7DE8-41EC-8FA1-68ED65DAF75C}"/>
    <dgm:cxn modelId="{6F276D6B-B88B-4DD0-ADDC-79255CEE6AD8}" type="presOf" srcId="{9B62804A-6D4A-41A6-B553-C012C311CAC3}" destId="{45383745-CD1E-420C-9687-7A2183AFD08D}" srcOrd="0" destOrd="0" presId="urn:microsoft.com/office/officeart/2005/8/layout/cycle1"/>
    <dgm:cxn modelId="{BE22F176-2AFF-42F2-A69A-E32BACE156BF}" type="presOf" srcId="{2D2A28E4-372C-4E99-BBA0-0AD76D407A6B}" destId="{8739C0B8-330B-4CF9-9337-E8F670FBB39D}" srcOrd="0" destOrd="0" presId="urn:microsoft.com/office/officeart/2005/8/layout/cycle1"/>
    <dgm:cxn modelId="{3F3DD198-2407-4D1C-BA3F-101DB51D3627}" srcId="{4F2D8467-8F67-4BB5-949D-BF6AF15D1357}" destId="{77487534-C16C-4343-AF37-D01090DC4787}" srcOrd="0" destOrd="0" parTransId="{90D9E3E9-5658-47B8-83BA-EDB4F08FF77C}" sibTransId="{9E06F7C4-375F-4FE9-A6DC-926B0A82F7CE}"/>
    <dgm:cxn modelId="{8E03589C-1C3F-4C7D-962D-3FC5D6731913}" type="presOf" srcId="{4F2D8467-8F67-4BB5-949D-BF6AF15D1357}" destId="{A3F5561C-9D2C-4DB7-8F0E-9E96E6796F84}" srcOrd="0" destOrd="0" presId="urn:microsoft.com/office/officeart/2005/8/layout/cycle1"/>
    <dgm:cxn modelId="{D0875BB2-5085-4510-9B9F-75A8DA39EBBC}" type="presOf" srcId="{77487534-C16C-4343-AF37-D01090DC4787}" destId="{12D9AA68-EA3A-4C5C-B875-D722ABD7E1A6}" srcOrd="0" destOrd="0" presId="urn:microsoft.com/office/officeart/2005/8/layout/cycle1"/>
    <dgm:cxn modelId="{CA4FB5BD-1A76-4849-912F-7B40395955DA}" srcId="{4F2D8467-8F67-4BB5-949D-BF6AF15D1357}" destId="{FAB347B1-1A2E-4E2E-B42A-9774421F7262}" srcOrd="1" destOrd="0" parTransId="{3DF0CC6F-D6AE-455C-B7CE-02EB22D80A67}" sibTransId="{2D2A28E4-372C-4E99-BBA0-0AD76D407A6B}"/>
    <dgm:cxn modelId="{F6D9BDCC-F11F-4ED6-8AF7-42574D8BB069}" type="presOf" srcId="{83C5C57B-7DE8-41EC-8FA1-68ED65DAF75C}" destId="{93E87ADB-69CB-43AF-8D52-BF435D0E9F6C}" srcOrd="0" destOrd="0" presId="urn:microsoft.com/office/officeart/2005/8/layout/cycle1"/>
    <dgm:cxn modelId="{BE0178D4-5831-421E-9161-2E1882022EB3}" type="presOf" srcId="{16BC18D6-2D33-4F21-B41D-A654F433B62F}" destId="{104005D5-0DEA-47A4-A29A-E6927D674626}" srcOrd="0" destOrd="0" presId="urn:microsoft.com/office/officeart/2005/8/layout/cycle1"/>
    <dgm:cxn modelId="{092B26EC-2D40-4022-AF13-889293EBE153}" type="presOf" srcId="{FAB347B1-1A2E-4E2E-B42A-9774421F7262}" destId="{E16E1781-6C85-4161-BCA6-7CCDF4A348C0}" srcOrd="0" destOrd="0" presId="urn:microsoft.com/office/officeart/2005/8/layout/cycle1"/>
    <dgm:cxn modelId="{BCC1ADDC-98F9-4DDC-9676-6F32D82E8034}" type="presParOf" srcId="{A3F5561C-9D2C-4DB7-8F0E-9E96E6796F84}" destId="{B5B8DFD9-7364-4485-B8C2-A4C07F289AC8}" srcOrd="0" destOrd="0" presId="urn:microsoft.com/office/officeart/2005/8/layout/cycle1"/>
    <dgm:cxn modelId="{82E7D0AF-1670-44C4-9B7F-B29849CF099B}" type="presParOf" srcId="{A3F5561C-9D2C-4DB7-8F0E-9E96E6796F84}" destId="{12D9AA68-EA3A-4C5C-B875-D722ABD7E1A6}" srcOrd="1" destOrd="0" presId="urn:microsoft.com/office/officeart/2005/8/layout/cycle1"/>
    <dgm:cxn modelId="{D33BA23E-4C7A-4EE3-821A-CD794D4FA85F}" type="presParOf" srcId="{A3F5561C-9D2C-4DB7-8F0E-9E96E6796F84}" destId="{199D0765-BF24-4145-9AB3-A9C5B63F99B3}" srcOrd="2" destOrd="0" presId="urn:microsoft.com/office/officeart/2005/8/layout/cycle1"/>
    <dgm:cxn modelId="{A440B408-14B9-43F2-80F4-3CF808D17419}" type="presParOf" srcId="{A3F5561C-9D2C-4DB7-8F0E-9E96E6796F84}" destId="{CA39208B-EF1E-47B4-B981-A7D64FDE996E}" srcOrd="3" destOrd="0" presId="urn:microsoft.com/office/officeart/2005/8/layout/cycle1"/>
    <dgm:cxn modelId="{0F9AEA70-DFAF-43C9-BB83-874CDB8E47C2}" type="presParOf" srcId="{A3F5561C-9D2C-4DB7-8F0E-9E96E6796F84}" destId="{E16E1781-6C85-4161-BCA6-7CCDF4A348C0}" srcOrd="4" destOrd="0" presId="urn:microsoft.com/office/officeart/2005/8/layout/cycle1"/>
    <dgm:cxn modelId="{036864EF-871C-4BF0-A9E8-0FFEDB4E0853}" type="presParOf" srcId="{A3F5561C-9D2C-4DB7-8F0E-9E96E6796F84}" destId="{8739C0B8-330B-4CF9-9337-E8F670FBB39D}" srcOrd="5" destOrd="0" presId="urn:microsoft.com/office/officeart/2005/8/layout/cycle1"/>
    <dgm:cxn modelId="{A0127E10-8FB6-49A6-A13E-FE703FBB9F6F}" type="presParOf" srcId="{A3F5561C-9D2C-4DB7-8F0E-9E96E6796F84}" destId="{9CD5282E-E2F5-47D0-A6EB-99E563C0A129}" srcOrd="6" destOrd="0" presId="urn:microsoft.com/office/officeart/2005/8/layout/cycle1"/>
    <dgm:cxn modelId="{0092AEC1-D461-465E-AE22-5D3720AB5223}" type="presParOf" srcId="{A3F5561C-9D2C-4DB7-8F0E-9E96E6796F84}" destId="{104005D5-0DEA-47A4-A29A-E6927D674626}" srcOrd="7" destOrd="0" presId="urn:microsoft.com/office/officeart/2005/8/layout/cycle1"/>
    <dgm:cxn modelId="{74FAA3CF-7CB7-46E5-A23B-88F4F3CD7F9A}" type="presParOf" srcId="{A3F5561C-9D2C-4DB7-8F0E-9E96E6796F84}" destId="{93E87ADB-69CB-43AF-8D52-BF435D0E9F6C}" srcOrd="8" destOrd="0" presId="urn:microsoft.com/office/officeart/2005/8/layout/cycle1"/>
    <dgm:cxn modelId="{487C9B54-A223-4501-9708-B883D0E7B636}" type="presParOf" srcId="{A3F5561C-9D2C-4DB7-8F0E-9E96E6796F84}" destId="{7C5EEAB2-19E9-4E01-8F29-51CBCCBE758D}" srcOrd="9" destOrd="0" presId="urn:microsoft.com/office/officeart/2005/8/layout/cycle1"/>
    <dgm:cxn modelId="{095558A8-257F-4BDE-8323-093682C51522}" type="presParOf" srcId="{A3F5561C-9D2C-4DB7-8F0E-9E96E6796F84}" destId="{880543D9-CFF3-446A-9A32-DD18AE85DEB6}" srcOrd="10" destOrd="0" presId="urn:microsoft.com/office/officeart/2005/8/layout/cycle1"/>
    <dgm:cxn modelId="{936AE6B3-8798-4BDF-BBA9-0911DC0A06E8}" type="presParOf" srcId="{A3F5561C-9D2C-4DB7-8F0E-9E96E6796F84}" destId="{45383745-CD1E-420C-9687-7A2183AFD08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4807BE-90B9-4229-AC75-64DAA866002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7021653-78AD-4A16-B4E5-9296B1198CD3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Questão clínica sobre o problema do paciente</a:t>
          </a:r>
          <a:endParaRPr lang="en-US" dirty="0">
            <a:solidFill>
              <a:schemeClr val="tx1"/>
            </a:solidFill>
          </a:endParaRPr>
        </a:p>
      </dgm:t>
    </dgm:pt>
    <dgm:pt modelId="{A2D6E6BC-2495-42B5-9726-A725C07D71B6}" type="parTrans" cxnId="{5CD3B541-D157-41CA-BA5A-41E2C9F8E684}">
      <dgm:prSet/>
      <dgm:spPr/>
      <dgm:t>
        <a:bodyPr/>
        <a:lstStyle/>
        <a:p>
          <a:endParaRPr lang="en-US"/>
        </a:p>
      </dgm:t>
    </dgm:pt>
    <dgm:pt modelId="{209BE714-1B1C-453B-BB75-906CAF5CE73E}" type="sibTrans" cxnId="{5CD3B541-D157-41CA-BA5A-41E2C9F8E684}">
      <dgm:prSet/>
      <dgm:spPr/>
      <dgm:t>
        <a:bodyPr/>
        <a:lstStyle/>
        <a:p>
          <a:endParaRPr lang="en-US"/>
        </a:p>
      </dgm:t>
    </dgm:pt>
    <dgm:pt modelId="{B87F9E56-478F-475F-A562-B6C2EB89DEE8}">
      <dgm:prSet/>
      <dgm:spPr/>
      <dgm:t>
        <a:bodyPr/>
        <a:lstStyle/>
        <a:p>
          <a:r>
            <a:rPr lang="pt-BR"/>
            <a:t>Artigos relevantes em bases de dados secundárias e em literatura primária</a:t>
          </a:r>
          <a:endParaRPr lang="en-US"/>
        </a:p>
      </dgm:t>
    </dgm:pt>
    <dgm:pt modelId="{98FE17BD-2445-45FF-A1CC-3C7D0531257C}" type="parTrans" cxnId="{B8B28679-E331-40C7-9257-77F6C8BE72E5}">
      <dgm:prSet/>
      <dgm:spPr/>
      <dgm:t>
        <a:bodyPr/>
        <a:lstStyle/>
        <a:p>
          <a:endParaRPr lang="en-US"/>
        </a:p>
      </dgm:t>
    </dgm:pt>
    <dgm:pt modelId="{B18B1BD5-98A5-4A6A-9176-7A78FB95E41E}" type="sibTrans" cxnId="{B8B28679-E331-40C7-9257-77F6C8BE72E5}">
      <dgm:prSet/>
      <dgm:spPr/>
      <dgm:t>
        <a:bodyPr/>
        <a:lstStyle/>
        <a:p>
          <a:endParaRPr lang="en-US"/>
        </a:p>
      </dgm:t>
    </dgm:pt>
    <dgm:pt modelId="{81EC2E23-CB95-425C-A537-2C54C9325685}">
      <dgm:prSet/>
      <dgm:spPr/>
      <dgm:t>
        <a:bodyPr/>
        <a:lstStyle/>
        <a:p>
          <a:r>
            <a:rPr lang="pt-BR"/>
            <a:t>Validade e utilidade desses artigos</a:t>
          </a:r>
          <a:endParaRPr lang="en-US"/>
        </a:p>
      </dgm:t>
    </dgm:pt>
    <dgm:pt modelId="{082416D7-C862-4D67-BE63-76B7F23DC1CE}" type="parTrans" cxnId="{8BFB8BE5-9C57-4021-B6C5-CE0C391F7CD8}">
      <dgm:prSet/>
      <dgm:spPr/>
      <dgm:t>
        <a:bodyPr/>
        <a:lstStyle/>
        <a:p>
          <a:endParaRPr lang="en-US"/>
        </a:p>
      </dgm:t>
    </dgm:pt>
    <dgm:pt modelId="{E84AB8AC-86DF-4470-8989-7726C3DD1399}" type="sibTrans" cxnId="{8BFB8BE5-9C57-4021-B6C5-CE0C391F7CD8}">
      <dgm:prSet/>
      <dgm:spPr/>
      <dgm:t>
        <a:bodyPr/>
        <a:lstStyle/>
        <a:p>
          <a:endParaRPr lang="en-US"/>
        </a:p>
      </dgm:t>
    </dgm:pt>
    <dgm:pt modelId="{F75BEA9C-A4A6-4B90-9819-94917172472B}">
      <dgm:prSet/>
      <dgm:spPr/>
      <dgm:t>
        <a:bodyPr/>
        <a:lstStyle/>
        <a:p>
          <a:r>
            <a:rPr lang="pt-BR"/>
            <a:t>Relevância dessa informação para o paciente</a:t>
          </a:r>
          <a:endParaRPr lang="en-US"/>
        </a:p>
      </dgm:t>
    </dgm:pt>
    <dgm:pt modelId="{5EAB5BB7-A3D8-4B49-8432-B07D4E7A2DC1}" type="parTrans" cxnId="{5EFB038E-45BC-4CFD-8050-31E0C5AB17D7}">
      <dgm:prSet/>
      <dgm:spPr/>
      <dgm:t>
        <a:bodyPr/>
        <a:lstStyle/>
        <a:p>
          <a:endParaRPr lang="en-US"/>
        </a:p>
      </dgm:t>
    </dgm:pt>
    <dgm:pt modelId="{C797203C-2134-483E-820A-F29566DAD27C}" type="sibTrans" cxnId="{5EFB038E-45BC-4CFD-8050-31E0C5AB17D7}">
      <dgm:prSet/>
      <dgm:spPr/>
      <dgm:t>
        <a:bodyPr/>
        <a:lstStyle/>
        <a:p>
          <a:endParaRPr lang="en-US"/>
        </a:p>
      </dgm:t>
    </dgm:pt>
    <dgm:pt modelId="{1F67A715-2F90-40C8-8AB2-D11A781D926F}">
      <dgm:prSet/>
      <dgm:spPr/>
      <dgm:t>
        <a:bodyPr/>
        <a:lstStyle/>
        <a:p>
          <a:r>
            <a:rPr lang="pt-BR"/>
            <a:t>Implementar as descobertas no cuidado do paciente </a:t>
          </a:r>
          <a:endParaRPr lang="en-US"/>
        </a:p>
      </dgm:t>
    </dgm:pt>
    <dgm:pt modelId="{4519AAC3-AB18-4C30-A172-F427FAF8E088}" type="parTrans" cxnId="{5976A7BD-BD32-4F3B-A0A0-CB6BBECB4D41}">
      <dgm:prSet/>
      <dgm:spPr/>
      <dgm:t>
        <a:bodyPr/>
        <a:lstStyle/>
        <a:p>
          <a:endParaRPr lang="en-US"/>
        </a:p>
      </dgm:t>
    </dgm:pt>
    <dgm:pt modelId="{B3A42027-11C6-4F5E-932E-B41511C2C8BE}" type="sibTrans" cxnId="{5976A7BD-BD32-4F3B-A0A0-CB6BBECB4D41}">
      <dgm:prSet/>
      <dgm:spPr/>
      <dgm:t>
        <a:bodyPr/>
        <a:lstStyle/>
        <a:p>
          <a:endParaRPr lang="en-US"/>
        </a:p>
      </dgm:t>
    </dgm:pt>
    <dgm:pt modelId="{ED1DBDC7-BA63-4922-A4C2-AF66B324F0D0}" type="pres">
      <dgm:prSet presAssocID="{644807BE-90B9-4229-AC75-64DAA8660020}" presName="linear" presStyleCnt="0">
        <dgm:presLayoutVars>
          <dgm:animLvl val="lvl"/>
          <dgm:resizeHandles val="exact"/>
        </dgm:presLayoutVars>
      </dgm:prSet>
      <dgm:spPr/>
    </dgm:pt>
    <dgm:pt modelId="{7561CA4E-EFD5-4919-91D0-111AE73699C0}" type="pres">
      <dgm:prSet presAssocID="{77021653-78AD-4A16-B4E5-9296B1198CD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43D6BA7-5990-4C52-B60E-92E4F83C359A}" type="pres">
      <dgm:prSet presAssocID="{209BE714-1B1C-453B-BB75-906CAF5CE73E}" presName="spacer" presStyleCnt="0"/>
      <dgm:spPr/>
    </dgm:pt>
    <dgm:pt modelId="{755B8C20-1F80-4556-A615-0A86330473DC}" type="pres">
      <dgm:prSet presAssocID="{B87F9E56-478F-475F-A562-B6C2EB89DEE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6B9518C-EE93-4C61-A25E-B8275CD78011}" type="pres">
      <dgm:prSet presAssocID="{B18B1BD5-98A5-4A6A-9176-7A78FB95E41E}" presName="spacer" presStyleCnt="0"/>
      <dgm:spPr/>
    </dgm:pt>
    <dgm:pt modelId="{DF62052A-B7FC-4424-956F-8BA24AC84193}" type="pres">
      <dgm:prSet presAssocID="{81EC2E23-CB95-425C-A537-2C54C932568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5797E2B-95AB-4CC4-ADA6-BF378917E106}" type="pres">
      <dgm:prSet presAssocID="{E84AB8AC-86DF-4470-8989-7726C3DD1399}" presName="spacer" presStyleCnt="0"/>
      <dgm:spPr/>
    </dgm:pt>
    <dgm:pt modelId="{8FF99E84-4D93-42C7-925E-146E086C56D1}" type="pres">
      <dgm:prSet presAssocID="{F75BEA9C-A4A6-4B90-9819-94917172472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A61D57B-1852-498D-98B6-532DBE7981DA}" type="pres">
      <dgm:prSet presAssocID="{C797203C-2134-483E-820A-F29566DAD27C}" presName="spacer" presStyleCnt="0"/>
      <dgm:spPr/>
    </dgm:pt>
    <dgm:pt modelId="{BC7E3F03-64CB-4790-96EA-CC3C9EBD9710}" type="pres">
      <dgm:prSet presAssocID="{1F67A715-2F90-40C8-8AB2-D11A781D926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FF7702B-07B0-4015-9484-E66201E83F18}" type="presOf" srcId="{644807BE-90B9-4229-AC75-64DAA8660020}" destId="{ED1DBDC7-BA63-4922-A4C2-AF66B324F0D0}" srcOrd="0" destOrd="0" presId="urn:microsoft.com/office/officeart/2005/8/layout/vList2"/>
    <dgm:cxn modelId="{5CD3B541-D157-41CA-BA5A-41E2C9F8E684}" srcId="{644807BE-90B9-4229-AC75-64DAA8660020}" destId="{77021653-78AD-4A16-B4E5-9296B1198CD3}" srcOrd="0" destOrd="0" parTransId="{A2D6E6BC-2495-42B5-9726-A725C07D71B6}" sibTransId="{209BE714-1B1C-453B-BB75-906CAF5CE73E}"/>
    <dgm:cxn modelId="{C41BFC4D-7CAC-4AE7-9203-1F4BA9F9FD69}" type="presOf" srcId="{1F67A715-2F90-40C8-8AB2-D11A781D926F}" destId="{BC7E3F03-64CB-4790-96EA-CC3C9EBD9710}" srcOrd="0" destOrd="0" presId="urn:microsoft.com/office/officeart/2005/8/layout/vList2"/>
    <dgm:cxn modelId="{B8B28679-E331-40C7-9257-77F6C8BE72E5}" srcId="{644807BE-90B9-4229-AC75-64DAA8660020}" destId="{B87F9E56-478F-475F-A562-B6C2EB89DEE8}" srcOrd="1" destOrd="0" parTransId="{98FE17BD-2445-45FF-A1CC-3C7D0531257C}" sibTransId="{B18B1BD5-98A5-4A6A-9176-7A78FB95E41E}"/>
    <dgm:cxn modelId="{5EFB038E-45BC-4CFD-8050-31E0C5AB17D7}" srcId="{644807BE-90B9-4229-AC75-64DAA8660020}" destId="{F75BEA9C-A4A6-4B90-9819-94917172472B}" srcOrd="3" destOrd="0" parTransId="{5EAB5BB7-A3D8-4B49-8432-B07D4E7A2DC1}" sibTransId="{C797203C-2134-483E-820A-F29566DAD27C}"/>
    <dgm:cxn modelId="{CE1933BB-8059-4939-9662-BC69E48DCB76}" type="presOf" srcId="{81EC2E23-CB95-425C-A537-2C54C9325685}" destId="{DF62052A-B7FC-4424-956F-8BA24AC84193}" srcOrd="0" destOrd="0" presId="urn:microsoft.com/office/officeart/2005/8/layout/vList2"/>
    <dgm:cxn modelId="{6AE50BBC-598F-429C-8DB2-DD7E58F8B523}" type="presOf" srcId="{77021653-78AD-4A16-B4E5-9296B1198CD3}" destId="{7561CA4E-EFD5-4919-91D0-111AE73699C0}" srcOrd="0" destOrd="0" presId="urn:microsoft.com/office/officeart/2005/8/layout/vList2"/>
    <dgm:cxn modelId="{5976A7BD-BD32-4F3B-A0A0-CB6BBECB4D41}" srcId="{644807BE-90B9-4229-AC75-64DAA8660020}" destId="{1F67A715-2F90-40C8-8AB2-D11A781D926F}" srcOrd="4" destOrd="0" parTransId="{4519AAC3-AB18-4C30-A172-F427FAF8E088}" sibTransId="{B3A42027-11C6-4F5E-932E-B41511C2C8BE}"/>
    <dgm:cxn modelId="{8BFB8BE5-9C57-4021-B6C5-CE0C391F7CD8}" srcId="{644807BE-90B9-4229-AC75-64DAA8660020}" destId="{81EC2E23-CB95-425C-A537-2C54C9325685}" srcOrd="2" destOrd="0" parTransId="{082416D7-C862-4D67-BE63-76B7F23DC1CE}" sibTransId="{E84AB8AC-86DF-4470-8989-7726C3DD1399}"/>
    <dgm:cxn modelId="{3A08C9E5-9CFE-4312-AFAA-AC1F8131EBEF}" type="presOf" srcId="{F75BEA9C-A4A6-4B90-9819-94917172472B}" destId="{8FF99E84-4D93-42C7-925E-146E086C56D1}" srcOrd="0" destOrd="0" presId="urn:microsoft.com/office/officeart/2005/8/layout/vList2"/>
    <dgm:cxn modelId="{443EAAF7-8F51-470B-B512-4662409DE87E}" type="presOf" srcId="{B87F9E56-478F-475F-A562-B6C2EB89DEE8}" destId="{755B8C20-1F80-4556-A615-0A86330473DC}" srcOrd="0" destOrd="0" presId="urn:microsoft.com/office/officeart/2005/8/layout/vList2"/>
    <dgm:cxn modelId="{59C10165-4413-4B13-8330-73A2E0D0880F}" type="presParOf" srcId="{ED1DBDC7-BA63-4922-A4C2-AF66B324F0D0}" destId="{7561CA4E-EFD5-4919-91D0-111AE73699C0}" srcOrd="0" destOrd="0" presId="urn:microsoft.com/office/officeart/2005/8/layout/vList2"/>
    <dgm:cxn modelId="{D78DE123-F36A-4ACD-9AC2-678D01A60B8C}" type="presParOf" srcId="{ED1DBDC7-BA63-4922-A4C2-AF66B324F0D0}" destId="{243D6BA7-5990-4C52-B60E-92E4F83C359A}" srcOrd="1" destOrd="0" presId="urn:microsoft.com/office/officeart/2005/8/layout/vList2"/>
    <dgm:cxn modelId="{2FD9D9A8-F5D7-4B59-ADFD-B54113417C52}" type="presParOf" srcId="{ED1DBDC7-BA63-4922-A4C2-AF66B324F0D0}" destId="{755B8C20-1F80-4556-A615-0A86330473DC}" srcOrd="2" destOrd="0" presId="urn:microsoft.com/office/officeart/2005/8/layout/vList2"/>
    <dgm:cxn modelId="{002BBBFC-EF40-4CE1-A4DF-D11ECEBBD320}" type="presParOf" srcId="{ED1DBDC7-BA63-4922-A4C2-AF66B324F0D0}" destId="{C6B9518C-EE93-4C61-A25E-B8275CD78011}" srcOrd="3" destOrd="0" presId="urn:microsoft.com/office/officeart/2005/8/layout/vList2"/>
    <dgm:cxn modelId="{E6256C2C-DE39-4A22-8AF9-6D167DAA591A}" type="presParOf" srcId="{ED1DBDC7-BA63-4922-A4C2-AF66B324F0D0}" destId="{DF62052A-B7FC-4424-956F-8BA24AC84193}" srcOrd="4" destOrd="0" presId="urn:microsoft.com/office/officeart/2005/8/layout/vList2"/>
    <dgm:cxn modelId="{B490AB41-B0A0-402E-A22D-98DF17699154}" type="presParOf" srcId="{ED1DBDC7-BA63-4922-A4C2-AF66B324F0D0}" destId="{C5797E2B-95AB-4CC4-ADA6-BF378917E106}" srcOrd="5" destOrd="0" presId="urn:microsoft.com/office/officeart/2005/8/layout/vList2"/>
    <dgm:cxn modelId="{3E0FA205-53C0-4AA5-8911-0A8822250634}" type="presParOf" srcId="{ED1DBDC7-BA63-4922-A4C2-AF66B324F0D0}" destId="{8FF99E84-4D93-42C7-925E-146E086C56D1}" srcOrd="6" destOrd="0" presId="urn:microsoft.com/office/officeart/2005/8/layout/vList2"/>
    <dgm:cxn modelId="{AF2330E6-0354-4439-A888-05DDA89D09FE}" type="presParOf" srcId="{ED1DBDC7-BA63-4922-A4C2-AF66B324F0D0}" destId="{4A61D57B-1852-498D-98B6-532DBE7981DA}" srcOrd="7" destOrd="0" presId="urn:microsoft.com/office/officeart/2005/8/layout/vList2"/>
    <dgm:cxn modelId="{565CAA2A-D5DC-4810-9F87-DFD11C077FC4}" type="presParOf" srcId="{ED1DBDC7-BA63-4922-A4C2-AF66B324F0D0}" destId="{BC7E3F03-64CB-4790-96EA-CC3C9EBD971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28FB1B-C90A-4981-8C0F-89EB4C80B0B6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</dgm:pt>
    <dgm:pt modelId="{3FA6C71D-8AB4-4A32-9E4C-1707D9E29D99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Questão clínica sobre o problema </a:t>
          </a:r>
        </a:p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do paciente</a:t>
          </a:r>
        </a:p>
      </dgm:t>
    </dgm:pt>
    <dgm:pt modelId="{216843F5-9A3B-4B02-92D4-44318CE22757}" type="parTrans" cxnId="{C3D0ECC4-B863-4EE9-914F-AE1E97CEBC87}">
      <dgm:prSet/>
      <dgm:spPr/>
      <dgm:t>
        <a:bodyPr/>
        <a:lstStyle/>
        <a:p>
          <a:endParaRPr lang="pt-BR"/>
        </a:p>
      </dgm:t>
    </dgm:pt>
    <dgm:pt modelId="{99AA5A8C-93F1-4056-9F98-05FCBF27C864}" type="sibTrans" cxnId="{C3D0ECC4-B863-4EE9-914F-AE1E97CEBC87}">
      <dgm:prSet/>
      <dgm:spPr/>
    </dgm:pt>
    <dgm:pt modelId="{61AD1A11-02A7-43AC-8B32-EA4FC8E89474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Artigos relevantes em bases de dados secundárias e em literatura primária</a:t>
          </a:r>
        </a:p>
      </dgm:t>
    </dgm:pt>
    <dgm:pt modelId="{F8C536DE-748F-4442-9FA3-E2B1BFAC762F}" type="parTrans" cxnId="{D31970EB-3452-45DC-BA1E-88B5815E8D3D}">
      <dgm:prSet/>
      <dgm:spPr/>
      <dgm:t>
        <a:bodyPr/>
        <a:lstStyle/>
        <a:p>
          <a:endParaRPr lang="pt-BR"/>
        </a:p>
      </dgm:t>
    </dgm:pt>
    <dgm:pt modelId="{C84B37F3-5C09-43B0-A03F-4C803A990AD7}" type="sibTrans" cxnId="{D31970EB-3452-45DC-BA1E-88B5815E8D3D}">
      <dgm:prSet/>
      <dgm:spPr/>
    </dgm:pt>
    <dgm:pt modelId="{B2EDF3AD-D7FA-45D8-9414-D38B7B3FD768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Validade e utilidade desses artigos</a:t>
          </a:r>
        </a:p>
      </dgm:t>
    </dgm:pt>
    <dgm:pt modelId="{25A94885-AFAF-4CDA-B6C6-F9284DD0052E}" type="parTrans" cxnId="{6DB4E15A-9F04-4367-9733-A083BDBEBFA2}">
      <dgm:prSet/>
      <dgm:spPr/>
      <dgm:t>
        <a:bodyPr/>
        <a:lstStyle/>
        <a:p>
          <a:endParaRPr lang="pt-BR"/>
        </a:p>
      </dgm:t>
    </dgm:pt>
    <dgm:pt modelId="{31DEDF32-E9F7-4C19-BD80-2317A4113B2C}" type="sibTrans" cxnId="{6DB4E15A-9F04-4367-9733-A083BDBEBFA2}">
      <dgm:prSet/>
      <dgm:spPr/>
    </dgm:pt>
    <dgm:pt modelId="{237191E6-1B7D-4893-ACA5-5D691043D84B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Relevância dessa informação para o paciente</a:t>
          </a:r>
        </a:p>
      </dgm:t>
    </dgm:pt>
    <dgm:pt modelId="{244EF79E-8DFE-4A8D-B947-0E640E42D656}" type="parTrans" cxnId="{535F76A0-C78F-48BC-826B-DDB1EC8A6BCE}">
      <dgm:prSet/>
      <dgm:spPr/>
      <dgm:t>
        <a:bodyPr/>
        <a:lstStyle/>
        <a:p>
          <a:endParaRPr lang="pt-BR"/>
        </a:p>
      </dgm:t>
    </dgm:pt>
    <dgm:pt modelId="{4ADB59B3-4546-4185-81DF-C93336FC353F}" type="sibTrans" cxnId="{535F76A0-C78F-48BC-826B-DDB1EC8A6BCE}">
      <dgm:prSet/>
      <dgm:spPr/>
    </dgm:pt>
    <dgm:pt modelId="{4816D581-01AB-4193-9CF5-CBF86C01F6A0}">
      <dgm:prSet/>
      <dgm:spPr/>
      <dgm:t>
        <a:bodyPr/>
        <a:lstStyle/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Implementar as descobertas no </a:t>
          </a:r>
        </a:p>
        <a:p>
          <a:pPr marL="0" marR="0" lvl="0" indent="0" defTabSz="914400" rtl="0" eaLnBrk="1" fontAlgn="base" latinLnBrk="0" hangingPunct="1"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cuidado do paciente</a:t>
          </a:r>
        </a:p>
      </dgm:t>
    </dgm:pt>
    <dgm:pt modelId="{CAE01B2F-9133-44D0-83CB-87F6A85076FC}" type="parTrans" cxnId="{F1B3ECC8-26BE-4D7A-B29D-56BD13FA0E2E}">
      <dgm:prSet/>
      <dgm:spPr/>
      <dgm:t>
        <a:bodyPr/>
        <a:lstStyle/>
        <a:p>
          <a:endParaRPr lang="pt-BR"/>
        </a:p>
      </dgm:t>
    </dgm:pt>
    <dgm:pt modelId="{43267008-9562-4677-BA59-EBDF9421BF8D}" type="sibTrans" cxnId="{F1B3ECC8-26BE-4D7A-B29D-56BD13FA0E2E}">
      <dgm:prSet/>
      <dgm:spPr/>
    </dgm:pt>
    <dgm:pt modelId="{5D4DE721-2C23-4212-88FA-357D7CE1B1FD}" type="pres">
      <dgm:prSet presAssocID="{6328FB1B-C90A-4981-8C0F-89EB4C80B0B6}" presName="vert0" presStyleCnt="0">
        <dgm:presLayoutVars>
          <dgm:dir/>
          <dgm:animOne val="branch"/>
          <dgm:animLvl val="lvl"/>
        </dgm:presLayoutVars>
      </dgm:prSet>
      <dgm:spPr/>
    </dgm:pt>
    <dgm:pt modelId="{EB42F4D1-812E-4C51-A73F-95D89B4681A1}" type="pres">
      <dgm:prSet presAssocID="{3FA6C71D-8AB4-4A32-9E4C-1707D9E29D99}" presName="thickLine" presStyleLbl="alignNode1" presStyleIdx="0" presStyleCnt="5"/>
      <dgm:spPr/>
    </dgm:pt>
    <dgm:pt modelId="{E4222542-6E3A-4701-A94F-93C7BC223F68}" type="pres">
      <dgm:prSet presAssocID="{3FA6C71D-8AB4-4A32-9E4C-1707D9E29D99}" presName="horz1" presStyleCnt="0"/>
      <dgm:spPr/>
    </dgm:pt>
    <dgm:pt modelId="{9BC2608E-C79C-4F9E-AB59-422A9DFEB663}" type="pres">
      <dgm:prSet presAssocID="{3FA6C71D-8AB4-4A32-9E4C-1707D9E29D99}" presName="tx1" presStyleLbl="revTx" presStyleIdx="0" presStyleCnt="5"/>
      <dgm:spPr/>
    </dgm:pt>
    <dgm:pt modelId="{4339C127-3161-45E0-8923-1F31D4317910}" type="pres">
      <dgm:prSet presAssocID="{3FA6C71D-8AB4-4A32-9E4C-1707D9E29D99}" presName="vert1" presStyleCnt="0"/>
      <dgm:spPr/>
    </dgm:pt>
    <dgm:pt modelId="{2CBDAB63-851D-471F-B1A1-CA420677908D}" type="pres">
      <dgm:prSet presAssocID="{61AD1A11-02A7-43AC-8B32-EA4FC8E89474}" presName="thickLine" presStyleLbl="alignNode1" presStyleIdx="1" presStyleCnt="5"/>
      <dgm:spPr/>
    </dgm:pt>
    <dgm:pt modelId="{9BCA4C99-7EC8-468D-8178-9701CCEFB77B}" type="pres">
      <dgm:prSet presAssocID="{61AD1A11-02A7-43AC-8B32-EA4FC8E89474}" presName="horz1" presStyleCnt="0"/>
      <dgm:spPr/>
    </dgm:pt>
    <dgm:pt modelId="{CD1F4974-089F-47FA-B967-985298DB67B9}" type="pres">
      <dgm:prSet presAssocID="{61AD1A11-02A7-43AC-8B32-EA4FC8E89474}" presName="tx1" presStyleLbl="revTx" presStyleIdx="1" presStyleCnt="5"/>
      <dgm:spPr/>
    </dgm:pt>
    <dgm:pt modelId="{74C9844B-EE0D-4D18-BDA9-892DA97C70D0}" type="pres">
      <dgm:prSet presAssocID="{61AD1A11-02A7-43AC-8B32-EA4FC8E89474}" presName="vert1" presStyleCnt="0"/>
      <dgm:spPr/>
    </dgm:pt>
    <dgm:pt modelId="{8A1ACF4D-EC8C-48C3-8C46-45D26033232A}" type="pres">
      <dgm:prSet presAssocID="{B2EDF3AD-D7FA-45D8-9414-D38B7B3FD768}" presName="thickLine" presStyleLbl="alignNode1" presStyleIdx="2" presStyleCnt="5"/>
      <dgm:spPr/>
    </dgm:pt>
    <dgm:pt modelId="{E4344261-CE64-45FC-8629-E067DB6A61A4}" type="pres">
      <dgm:prSet presAssocID="{B2EDF3AD-D7FA-45D8-9414-D38B7B3FD768}" presName="horz1" presStyleCnt="0"/>
      <dgm:spPr/>
    </dgm:pt>
    <dgm:pt modelId="{395FC1A5-40B4-4D77-AFCF-D106CA663521}" type="pres">
      <dgm:prSet presAssocID="{B2EDF3AD-D7FA-45D8-9414-D38B7B3FD768}" presName="tx1" presStyleLbl="revTx" presStyleIdx="2" presStyleCnt="5"/>
      <dgm:spPr/>
    </dgm:pt>
    <dgm:pt modelId="{3F11752D-5269-49C8-BD4F-9065379304A4}" type="pres">
      <dgm:prSet presAssocID="{B2EDF3AD-D7FA-45D8-9414-D38B7B3FD768}" presName="vert1" presStyleCnt="0"/>
      <dgm:spPr/>
    </dgm:pt>
    <dgm:pt modelId="{7A4B1AE5-B51D-4EE3-BF26-A95E65C2E9FB}" type="pres">
      <dgm:prSet presAssocID="{237191E6-1B7D-4893-ACA5-5D691043D84B}" presName="thickLine" presStyleLbl="alignNode1" presStyleIdx="3" presStyleCnt="5"/>
      <dgm:spPr/>
    </dgm:pt>
    <dgm:pt modelId="{5A786642-1F8E-44BD-ACD8-4FE3A057EEB1}" type="pres">
      <dgm:prSet presAssocID="{237191E6-1B7D-4893-ACA5-5D691043D84B}" presName="horz1" presStyleCnt="0"/>
      <dgm:spPr/>
    </dgm:pt>
    <dgm:pt modelId="{B5FFBCE6-F2BE-4578-8377-CE43BC2EBA55}" type="pres">
      <dgm:prSet presAssocID="{237191E6-1B7D-4893-ACA5-5D691043D84B}" presName="tx1" presStyleLbl="revTx" presStyleIdx="3" presStyleCnt="5"/>
      <dgm:spPr/>
    </dgm:pt>
    <dgm:pt modelId="{55E1FFEF-CF13-440A-B64A-C194A8D7018D}" type="pres">
      <dgm:prSet presAssocID="{237191E6-1B7D-4893-ACA5-5D691043D84B}" presName="vert1" presStyleCnt="0"/>
      <dgm:spPr/>
    </dgm:pt>
    <dgm:pt modelId="{A55670F0-CC87-4BAA-8747-F691C16C4B1B}" type="pres">
      <dgm:prSet presAssocID="{4816D581-01AB-4193-9CF5-CBF86C01F6A0}" presName="thickLine" presStyleLbl="alignNode1" presStyleIdx="4" presStyleCnt="5"/>
      <dgm:spPr/>
    </dgm:pt>
    <dgm:pt modelId="{E3D58CDF-08B1-4344-97C3-906BDE7CC6EF}" type="pres">
      <dgm:prSet presAssocID="{4816D581-01AB-4193-9CF5-CBF86C01F6A0}" presName="horz1" presStyleCnt="0"/>
      <dgm:spPr/>
    </dgm:pt>
    <dgm:pt modelId="{1CEB35EA-2D66-4D3E-A79A-004C0337EF0E}" type="pres">
      <dgm:prSet presAssocID="{4816D581-01AB-4193-9CF5-CBF86C01F6A0}" presName="tx1" presStyleLbl="revTx" presStyleIdx="4" presStyleCnt="5"/>
      <dgm:spPr/>
    </dgm:pt>
    <dgm:pt modelId="{98C650B3-1440-43EE-B800-3E5C6DA43A21}" type="pres">
      <dgm:prSet presAssocID="{4816D581-01AB-4193-9CF5-CBF86C01F6A0}" presName="vert1" presStyleCnt="0"/>
      <dgm:spPr/>
    </dgm:pt>
  </dgm:ptLst>
  <dgm:cxnLst>
    <dgm:cxn modelId="{244BFE14-6856-47C0-95AB-615838E5FCB3}" type="presOf" srcId="{237191E6-1B7D-4893-ACA5-5D691043D84B}" destId="{B5FFBCE6-F2BE-4578-8377-CE43BC2EBA55}" srcOrd="0" destOrd="0" presId="urn:microsoft.com/office/officeart/2008/layout/LinedList"/>
    <dgm:cxn modelId="{51B48B2E-5B0F-470B-94A4-82D58A7AAB28}" type="presOf" srcId="{6328FB1B-C90A-4981-8C0F-89EB4C80B0B6}" destId="{5D4DE721-2C23-4212-88FA-357D7CE1B1FD}" srcOrd="0" destOrd="0" presId="urn:microsoft.com/office/officeart/2008/layout/LinedList"/>
    <dgm:cxn modelId="{96BF7A74-4AB2-4005-9E5F-033F9C6AFDC3}" type="presOf" srcId="{61AD1A11-02A7-43AC-8B32-EA4FC8E89474}" destId="{CD1F4974-089F-47FA-B967-985298DB67B9}" srcOrd="0" destOrd="0" presId="urn:microsoft.com/office/officeart/2008/layout/LinedList"/>
    <dgm:cxn modelId="{6DB4E15A-9F04-4367-9733-A083BDBEBFA2}" srcId="{6328FB1B-C90A-4981-8C0F-89EB4C80B0B6}" destId="{B2EDF3AD-D7FA-45D8-9414-D38B7B3FD768}" srcOrd="2" destOrd="0" parTransId="{25A94885-AFAF-4CDA-B6C6-F9284DD0052E}" sibTransId="{31DEDF32-E9F7-4C19-BD80-2317A4113B2C}"/>
    <dgm:cxn modelId="{535F76A0-C78F-48BC-826B-DDB1EC8A6BCE}" srcId="{6328FB1B-C90A-4981-8C0F-89EB4C80B0B6}" destId="{237191E6-1B7D-4893-ACA5-5D691043D84B}" srcOrd="3" destOrd="0" parTransId="{244EF79E-8DFE-4A8D-B947-0E640E42D656}" sibTransId="{4ADB59B3-4546-4185-81DF-C93336FC353F}"/>
    <dgm:cxn modelId="{2E63D3BE-38A5-4ECE-A783-142B3E8A27A8}" type="presOf" srcId="{B2EDF3AD-D7FA-45D8-9414-D38B7B3FD768}" destId="{395FC1A5-40B4-4D77-AFCF-D106CA663521}" srcOrd="0" destOrd="0" presId="urn:microsoft.com/office/officeart/2008/layout/LinedList"/>
    <dgm:cxn modelId="{AF5088BF-429E-411B-82D4-DE3883CADABC}" type="presOf" srcId="{3FA6C71D-8AB4-4A32-9E4C-1707D9E29D99}" destId="{9BC2608E-C79C-4F9E-AB59-422A9DFEB663}" srcOrd="0" destOrd="0" presId="urn:microsoft.com/office/officeart/2008/layout/LinedList"/>
    <dgm:cxn modelId="{C3D0ECC4-B863-4EE9-914F-AE1E97CEBC87}" srcId="{6328FB1B-C90A-4981-8C0F-89EB4C80B0B6}" destId="{3FA6C71D-8AB4-4A32-9E4C-1707D9E29D99}" srcOrd="0" destOrd="0" parTransId="{216843F5-9A3B-4B02-92D4-44318CE22757}" sibTransId="{99AA5A8C-93F1-4056-9F98-05FCBF27C864}"/>
    <dgm:cxn modelId="{F1B3ECC8-26BE-4D7A-B29D-56BD13FA0E2E}" srcId="{6328FB1B-C90A-4981-8C0F-89EB4C80B0B6}" destId="{4816D581-01AB-4193-9CF5-CBF86C01F6A0}" srcOrd="4" destOrd="0" parTransId="{CAE01B2F-9133-44D0-83CB-87F6A85076FC}" sibTransId="{43267008-9562-4677-BA59-EBDF9421BF8D}"/>
    <dgm:cxn modelId="{94BD5FE4-7608-401C-906A-25DB4D10BAC6}" type="presOf" srcId="{4816D581-01AB-4193-9CF5-CBF86C01F6A0}" destId="{1CEB35EA-2D66-4D3E-A79A-004C0337EF0E}" srcOrd="0" destOrd="0" presId="urn:microsoft.com/office/officeart/2008/layout/LinedList"/>
    <dgm:cxn modelId="{D31970EB-3452-45DC-BA1E-88B5815E8D3D}" srcId="{6328FB1B-C90A-4981-8C0F-89EB4C80B0B6}" destId="{61AD1A11-02A7-43AC-8B32-EA4FC8E89474}" srcOrd="1" destOrd="0" parTransId="{F8C536DE-748F-4442-9FA3-E2B1BFAC762F}" sibTransId="{C84B37F3-5C09-43B0-A03F-4C803A990AD7}"/>
    <dgm:cxn modelId="{456A95C5-39DF-45B1-980B-44C7B0E31143}" type="presParOf" srcId="{5D4DE721-2C23-4212-88FA-357D7CE1B1FD}" destId="{EB42F4D1-812E-4C51-A73F-95D89B4681A1}" srcOrd="0" destOrd="0" presId="urn:microsoft.com/office/officeart/2008/layout/LinedList"/>
    <dgm:cxn modelId="{1BD3C5C7-95ED-4B4E-8BB7-AE1295338A4A}" type="presParOf" srcId="{5D4DE721-2C23-4212-88FA-357D7CE1B1FD}" destId="{E4222542-6E3A-4701-A94F-93C7BC223F68}" srcOrd="1" destOrd="0" presId="urn:microsoft.com/office/officeart/2008/layout/LinedList"/>
    <dgm:cxn modelId="{814CF1E4-D346-48CA-B492-96EE79EC5F04}" type="presParOf" srcId="{E4222542-6E3A-4701-A94F-93C7BC223F68}" destId="{9BC2608E-C79C-4F9E-AB59-422A9DFEB663}" srcOrd="0" destOrd="0" presId="urn:microsoft.com/office/officeart/2008/layout/LinedList"/>
    <dgm:cxn modelId="{EB45CF37-77EA-4C48-9A10-1F230735B1D5}" type="presParOf" srcId="{E4222542-6E3A-4701-A94F-93C7BC223F68}" destId="{4339C127-3161-45E0-8923-1F31D4317910}" srcOrd="1" destOrd="0" presId="urn:microsoft.com/office/officeart/2008/layout/LinedList"/>
    <dgm:cxn modelId="{42D29761-FD6E-4F2F-8FCA-8979A6733685}" type="presParOf" srcId="{5D4DE721-2C23-4212-88FA-357D7CE1B1FD}" destId="{2CBDAB63-851D-471F-B1A1-CA420677908D}" srcOrd="2" destOrd="0" presId="urn:microsoft.com/office/officeart/2008/layout/LinedList"/>
    <dgm:cxn modelId="{2A5D1E49-41C8-47D2-AA4C-41C603CB815C}" type="presParOf" srcId="{5D4DE721-2C23-4212-88FA-357D7CE1B1FD}" destId="{9BCA4C99-7EC8-468D-8178-9701CCEFB77B}" srcOrd="3" destOrd="0" presId="urn:microsoft.com/office/officeart/2008/layout/LinedList"/>
    <dgm:cxn modelId="{075AB74D-A452-489C-B69B-54B08C007A75}" type="presParOf" srcId="{9BCA4C99-7EC8-468D-8178-9701CCEFB77B}" destId="{CD1F4974-089F-47FA-B967-985298DB67B9}" srcOrd="0" destOrd="0" presId="urn:microsoft.com/office/officeart/2008/layout/LinedList"/>
    <dgm:cxn modelId="{C3039284-D316-497A-9954-03822F10DB3D}" type="presParOf" srcId="{9BCA4C99-7EC8-468D-8178-9701CCEFB77B}" destId="{74C9844B-EE0D-4D18-BDA9-892DA97C70D0}" srcOrd="1" destOrd="0" presId="urn:microsoft.com/office/officeart/2008/layout/LinedList"/>
    <dgm:cxn modelId="{14EB1297-3745-4D3A-9396-7E984A9E81CF}" type="presParOf" srcId="{5D4DE721-2C23-4212-88FA-357D7CE1B1FD}" destId="{8A1ACF4D-EC8C-48C3-8C46-45D26033232A}" srcOrd="4" destOrd="0" presId="urn:microsoft.com/office/officeart/2008/layout/LinedList"/>
    <dgm:cxn modelId="{9CFC55D6-C4B4-4CD4-8660-DFCCD2594936}" type="presParOf" srcId="{5D4DE721-2C23-4212-88FA-357D7CE1B1FD}" destId="{E4344261-CE64-45FC-8629-E067DB6A61A4}" srcOrd="5" destOrd="0" presId="urn:microsoft.com/office/officeart/2008/layout/LinedList"/>
    <dgm:cxn modelId="{2BC7D843-A76D-45C5-A781-E36D23193883}" type="presParOf" srcId="{E4344261-CE64-45FC-8629-E067DB6A61A4}" destId="{395FC1A5-40B4-4D77-AFCF-D106CA663521}" srcOrd="0" destOrd="0" presId="urn:microsoft.com/office/officeart/2008/layout/LinedList"/>
    <dgm:cxn modelId="{6BEA728A-622C-43BB-8D4D-68822D2F2F7F}" type="presParOf" srcId="{E4344261-CE64-45FC-8629-E067DB6A61A4}" destId="{3F11752D-5269-49C8-BD4F-9065379304A4}" srcOrd="1" destOrd="0" presId="urn:microsoft.com/office/officeart/2008/layout/LinedList"/>
    <dgm:cxn modelId="{2A999871-86DC-49D2-BC23-846179F7D5F9}" type="presParOf" srcId="{5D4DE721-2C23-4212-88FA-357D7CE1B1FD}" destId="{7A4B1AE5-B51D-4EE3-BF26-A95E65C2E9FB}" srcOrd="6" destOrd="0" presId="urn:microsoft.com/office/officeart/2008/layout/LinedList"/>
    <dgm:cxn modelId="{D16CAB13-8CA3-46B9-8D7C-EF62128B655C}" type="presParOf" srcId="{5D4DE721-2C23-4212-88FA-357D7CE1B1FD}" destId="{5A786642-1F8E-44BD-ACD8-4FE3A057EEB1}" srcOrd="7" destOrd="0" presId="urn:microsoft.com/office/officeart/2008/layout/LinedList"/>
    <dgm:cxn modelId="{61DC8248-4058-4C11-B46E-191D94FB5EEE}" type="presParOf" srcId="{5A786642-1F8E-44BD-ACD8-4FE3A057EEB1}" destId="{B5FFBCE6-F2BE-4578-8377-CE43BC2EBA55}" srcOrd="0" destOrd="0" presId="urn:microsoft.com/office/officeart/2008/layout/LinedList"/>
    <dgm:cxn modelId="{49A9A99D-6144-4714-BAA8-0D55C9E83D98}" type="presParOf" srcId="{5A786642-1F8E-44BD-ACD8-4FE3A057EEB1}" destId="{55E1FFEF-CF13-440A-B64A-C194A8D7018D}" srcOrd="1" destOrd="0" presId="urn:microsoft.com/office/officeart/2008/layout/LinedList"/>
    <dgm:cxn modelId="{8A863154-420F-403A-811E-5E0C0F25E84B}" type="presParOf" srcId="{5D4DE721-2C23-4212-88FA-357D7CE1B1FD}" destId="{A55670F0-CC87-4BAA-8747-F691C16C4B1B}" srcOrd="8" destOrd="0" presId="urn:microsoft.com/office/officeart/2008/layout/LinedList"/>
    <dgm:cxn modelId="{4FB0CE09-4820-4BB8-BC6E-998A66880866}" type="presParOf" srcId="{5D4DE721-2C23-4212-88FA-357D7CE1B1FD}" destId="{E3D58CDF-08B1-4344-97C3-906BDE7CC6EF}" srcOrd="9" destOrd="0" presId="urn:microsoft.com/office/officeart/2008/layout/LinedList"/>
    <dgm:cxn modelId="{76D01353-FCB1-4AF6-A5E9-A367D4E4668E}" type="presParOf" srcId="{E3D58CDF-08B1-4344-97C3-906BDE7CC6EF}" destId="{1CEB35EA-2D66-4D3E-A79A-004C0337EF0E}" srcOrd="0" destOrd="0" presId="urn:microsoft.com/office/officeart/2008/layout/LinedList"/>
    <dgm:cxn modelId="{6FEC7BE3-781E-451A-B7B8-E3215C4DC1CD}" type="presParOf" srcId="{E3D58CDF-08B1-4344-97C3-906BDE7CC6EF}" destId="{98C650B3-1440-43EE-B800-3E5C6DA43A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24855D-00B4-40D5-ABCB-2093FB57F516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E99A591-7C72-4578-A830-9E8BB15782A2}">
      <dgm:prSet/>
      <dgm:spPr/>
      <dgm:t>
        <a:bodyPr/>
        <a:lstStyle/>
        <a:p>
          <a:r>
            <a:rPr lang="en-US"/>
            <a:t>Pergunta</a:t>
          </a:r>
        </a:p>
      </dgm:t>
    </dgm:pt>
    <dgm:pt modelId="{5208307E-4CCB-46CE-AED2-AA274D085CF0}" type="parTrans" cxnId="{05A82138-EFE5-4518-8946-82487D8E2703}">
      <dgm:prSet/>
      <dgm:spPr/>
      <dgm:t>
        <a:bodyPr/>
        <a:lstStyle/>
        <a:p>
          <a:endParaRPr lang="en-US"/>
        </a:p>
      </dgm:t>
    </dgm:pt>
    <dgm:pt modelId="{8682E641-18D9-4B75-8994-95E8F3ED9508}" type="sibTrans" cxnId="{05A82138-EFE5-4518-8946-82487D8E2703}">
      <dgm:prSet/>
      <dgm:spPr/>
      <dgm:t>
        <a:bodyPr/>
        <a:lstStyle/>
        <a:p>
          <a:endParaRPr lang="en-US"/>
        </a:p>
      </dgm:t>
    </dgm:pt>
    <dgm:pt modelId="{58CE3810-02B6-423B-9A4A-9E1AE8D22557}">
      <dgm:prSet/>
      <dgm:spPr/>
      <dgm:t>
        <a:bodyPr/>
        <a:lstStyle/>
        <a:p>
          <a:r>
            <a:rPr lang="en-US"/>
            <a:t>Evidências</a:t>
          </a:r>
        </a:p>
      </dgm:t>
    </dgm:pt>
    <dgm:pt modelId="{F829D34B-48AC-4E17-B128-E61406DD4055}" type="parTrans" cxnId="{8E669C0F-466C-4FC7-A6CE-BF03501D16BF}">
      <dgm:prSet/>
      <dgm:spPr/>
      <dgm:t>
        <a:bodyPr/>
        <a:lstStyle/>
        <a:p>
          <a:endParaRPr lang="en-US"/>
        </a:p>
      </dgm:t>
    </dgm:pt>
    <dgm:pt modelId="{DD51AD5F-092E-4CB7-B177-F64348D4B349}" type="sibTrans" cxnId="{8E669C0F-466C-4FC7-A6CE-BF03501D16BF}">
      <dgm:prSet/>
      <dgm:spPr/>
      <dgm:t>
        <a:bodyPr/>
        <a:lstStyle/>
        <a:p>
          <a:endParaRPr lang="en-US"/>
        </a:p>
      </dgm:t>
    </dgm:pt>
    <dgm:pt modelId="{4E4BE3E8-BEAA-4A14-B091-661FB3C1AC94}">
      <dgm:prSet/>
      <dgm:spPr/>
      <dgm:t>
        <a:bodyPr/>
        <a:lstStyle/>
        <a:p>
          <a:r>
            <a:rPr lang="en-US"/>
            <a:t>Pessoa</a:t>
          </a:r>
        </a:p>
      </dgm:t>
    </dgm:pt>
    <dgm:pt modelId="{DADD7190-802F-4023-A752-9BD30011EF37}" type="parTrans" cxnId="{3470B9D0-65EA-43DF-9180-F4207D5FC6FE}">
      <dgm:prSet/>
      <dgm:spPr/>
      <dgm:t>
        <a:bodyPr/>
        <a:lstStyle/>
        <a:p>
          <a:endParaRPr lang="en-US"/>
        </a:p>
      </dgm:t>
    </dgm:pt>
    <dgm:pt modelId="{EE4B5658-9C8A-436C-8D1E-656C272F1C59}" type="sibTrans" cxnId="{3470B9D0-65EA-43DF-9180-F4207D5FC6FE}">
      <dgm:prSet/>
      <dgm:spPr/>
      <dgm:t>
        <a:bodyPr/>
        <a:lstStyle/>
        <a:p>
          <a:endParaRPr lang="en-US"/>
        </a:p>
      </dgm:t>
    </dgm:pt>
    <dgm:pt modelId="{156FFD66-02B6-451F-82AF-1E40B4B10E3F}">
      <dgm:prSet/>
      <dgm:spPr/>
      <dgm:t>
        <a:bodyPr/>
        <a:lstStyle/>
        <a:p>
          <a:r>
            <a:rPr lang="en-US"/>
            <a:t>Contexto</a:t>
          </a:r>
        </a:p>
      </dgm:t>
    </dgm:pt>
    <dgm:pt modelId="{1EB5010A-8CF6-4C5D-AC75-4118809DD8C4}" type="parTrans" cxnId="{D392A0DB-5692-42F3-874B-4A2180FACACD}">
      <dgm:prSet/>
      <dgm:spPr/>
      <dgm:t>
        <a:bodyPr/>
        <a:lstStyle/>
        <a:p>
          <a:endParaRPr lang="en-US"/>
        </a:p>
      </dgm:t>
    </dgm:pt>
    <dgm:pt modelId="{B7B7E07B-80B6-452F-AE05-1302184C93B2}" type="sibTrans" cxnId="{D392A0DB-5692-42F3-874B-4A2180FACACD}">
      <dgm:prSet/>
      <dgm:spPr/>
      <dgm:t>
        <a:bodyPr/>
        <a:lstStyle/>
        <a:p>
          <a:endParaRPr lang="en-US"/>
        </a:p>
      </dgm:t>
    </dgm:pt>
    <dgm:pt modelId="{66222784-1876-4875-B250-98D617D169A3}">
      <dgm:prSet/>
      <dgm:spPr/>
      <dgm:t>
        <a:bodyPr/>
        <a:lstStyle/>
        <a:p>
          <a:r>
            <a:rPr lang="en-US"/>
            <a:t>Valores</a:t>
          </a:r>
        </a:p>
      </dgm:t>
    </dgm:pt>
    <dgm:pt modelId="{01F2E259-2672-42FE-BB11-9CA3E6BD0560}" type="parTrans" cxnId="{51AE9B61-09B7-447F-A05A-FEB5A3C0D31C}">
      <dgm:prSet/>
      <dgm:spPr/>
      <dgm:t>
        <a:bodyPr/>
        <a:lstStyle/>
        <a:p>
          <a:endParaRPr lang="en-US"/>
        </a:p>
      </dgm:t>
    </dgm:pt>
    <dgm:pt modelId="{B29E9B67-ADB6-4680-9B2D-BB7CBE7274F1}" type="sibTrans" cxnId="{51AE9B61-09B7-447F-A05A-FEB5A3C0D31C}">
      <dgm:prSet/>
      <dgm:spPr/>
      <dgm:t>
        <a:bodyPr/>
        <a:lstStyle/>
        <a:p>
          <a:endParaRPr lang="en-US"/>
        </a:p>
      </dgm:t>
    </dgm:pt>
    <dgm:pt modelId="{5E3FC449-F00F-4E37-90AF-DCFA29573B29}">
      <dgm:prSet/>
      <dgm:spPr/>
      <dgm:t>
        <a:bodyPr/>
        <a:lstStyle/>
        <a:p>
          <a:r>
            <a:rPr lang="en-US"/>
            <a:t>Recursos</a:t>
          </a:r>
        </a:p>
      </dgm:t>
    </dgm:pt>
    <dgm:pt modelId="{8CF5DC13-7493-48F3-B1F6-1561B4E2A056}" type="parTrans" cxnId="{12F9F402-5DD5-4DBD-A5FB-B57765EB4196}">
      <dgm:prSet/>
      <dgm:spPr/>
      <dgm:t>
        <a:bodyPr/>
        <a:lstStyle/>
        <a:p>
          <a:endParaRPr lang="en-US"/>
        </a:p>
      </dgm:t>
    </dgm:pt>
    <dgm:pt modelId="{2BC6B523-659F-48C6-AEE3-4B5744552A15}" type="sibTrans" cxnId="{12F9F402-5DD5-4DBD-A5FB-B57765EB4196}">
      <dgm:prSet/>
      <dgm:spPr/>
      <dgm:t>
        <a:bodyPr/>
        <a:lstStyle/>
        <a:p>
          <a:endParaRPr lang="en-US"/>
        </a:p>
      </dgm:t>
    </dgm:pt>
    <dgm:pt modelId="{ECF37ABC-33F3-477D-8CE6-5E3C93F8329B}" type="pres">
      <dgm:prSet presAssocID="{DD24855D-00B4-40D5-ABCB-2093FB57F516}" presName="vert0" presStyleCnt="0">
        <dgm:presLayoutVars>
          <dgm:dir/>
          <dgm:animOne val="branch"/>
          <dgm:animLvl val="lvl"/>
        </dgm:presLayoutVars>
      </dgm:prSet>
      <dgm:spPr/>
    </dgm:pt>
    <dgm:pt modelId="{F51FEFB0-3F6F-4B93-A4AC-00874FC7DEF0}" type="pres">
      <dgm:prSet presAssocID="{FE99A591-7C72-4578-A830-9E8BB15782A2}" presName="thickLine" presStyleLbl="alignNode1" presStyleIdx="0" presStyleCnt="6"/>
      <dgm:spPr/>
    </dgm:pt>
    <dgm:pt modelId="{3F1371C2-D8EA-4DAB-B9EF-4EAE80A2A392}" type="pres">
      <dgm:prSet presAssocID="{FE99A591-7C72-4578-A830-9E8BB15782A2}" presName="horz1" presStyleCnt="0"/>
      <dgm:spPr/>
    </dgm:pt>
    <dgm:pt modelId="{A0725947-29D9-40B5-B036-A5B57CCFA278}" type="pres">
      <dgm:prSet presAssocID="{FE99A591-7C72-4578-A830-9E8BB15782A2}" presName="tx1" presStyleLbl="revTx" presStyleIdx="0" presStyleCnt="6"/>
      <dgm:spPr/>
    </dgm:pt>
    <dgm:pt modelId="{72FB232D-FB17-4C10-B18E-B7F6EFC308FE}" type="pres">
      <dgm:prSet presAssocID="{FE99A591-7C72-4578-A830-9E8BB15782A2}" presName="vert1" presStyleCnt="0"/>
      <dgm:spPr/>
    </dgm:pt>
    <dgm:pt modelId="{6CEDB099-A075-4AC5-9CCA-32DBCE6FAB1D}" type="pres">
      <dgm:prSet presAssocID="{58CE3810-02B6-423B-9A4A-9E1AE8D22557}" presName="thickLine" presStyleLbl="alignNode1" presStyleIdx="1" presStyleCnt="6"/>
      <dgm:spPr/>
    </dgm:pt>
    <dgm:pt modelId="{C22B1826-EF7D-4DBD-9618-2948DBA2B1DD}" type="pres">
      <dgm:prSet presAssocID="{58CE3810-02B6-423B-9A4A-9E1AE8D22557}" presName="horz1" presStyleCnt="0"/>
      <dgm:spPr/>
    </dgm:pt>
    <dgm:pt modelId="{C5C5AD65-C072-4A28-89E5-8BB942BB68CC}" type="pres">
      <dgm:prSet presAssocID="{58CE3810-02B6-423B-9A4A-9E1AE8D22557}" presName="tx1" presStyleLbl="revTx" presStyleIdx="1" presStyleCnt="6"/>
      <dgm:spPr/>
    </dgm:pt>
    <dgm:pt modelId="{CEDB6E74-747B-470F-91F8-7946AC76927E}" type="pres">
      <dgm:prSet presAssocID="{58CE3810-02B6-423B-9A4A-9E1AE8D22557}" presName="vert1" presStyleCnt="0"/>
      <dgm:spPr/>
    </dgm:pt>
    <dgm:pt modelId="{B9C549C3-53D1-412F-AEA2-C29B6A16348A}" type="pres">
      <dgm:prSet presAssocID="{4E4BE3E8-BEAA-4A14-B091-661FB3C1AC94}" presName="thickLine" presStyleLbl="alignNode1" presStyleIdx="2" presStyleCnt="6"/>
      <dgm:spPr/>
    </dgm:pt>
    <dgm:pt modelId="{F4FD78B4-B05C-4438-BFFC-891B95A3ECA7}" type="pres">
      <dgm:prSet presAssocID="{4E4BE3E8-BEAA-4A14-B091-661FB3C1AC94}" presName="horz1" presStyleCnt="0"/>
      <dgm:spPr/>
    </dgm:pt>
    <dgm:pt modelId="{CD8D7D25-7FEB-4149-9266-2DADA91BAFD5}" type="pres">
      <dgm:prSet presAssocID="{4E4BE3E8-BEAA-4A14-B091-661FB3C1AC94}" presName="tx1" presStyleLbl="revTx" presStyleIdx="2" presStyleCnt="6"/>
      <dgm:spPr/>
    </dgm:pt>
    <dgm:pt modelId="{9FD40A73-970C-4AD5-9252-366CDD489833}" type="pres">
      <dgm:prSet presAssocID="{4E4BE3E8-BEAA-4A14-B091-661FB3C1AC94}" presName="vert1" presStyleCnt="0"/>
      <dgm:spPr/>
    </dgm:pt>
    <dgm:pt modelId="{4B733415-128E-41F5-B11A-C61C74895161}" type="pres">
      <dgm:prSet presAssocID="{156FFD66-02B6-451F-82AF-1E40B4B10E3F}" presName="thickLine" presStyleLbl="alignNode1" presStyleIdx="3" presStyleCnt="6"/>
      <dgm:spPr/>
    </dgm:pt>
    <dgm:pt modelId="{1EFEC4F4-6DCC-4BC3-AFFF-FEA14BA60BF1}" type="pres">
      <dgm:prSet presAssocID="{156FFD66-02B6-451F-82AF-1E40B4B10E3F}" presName="horz1" presStyleCnt="0"/>
      <dgm:spPr/>
    </dgm:pt>
    <dgm:pt modelId="{79A0BE36-F56D-42E0-9269-EE51C481BDE0}" type="pres">
      <dgm:prSet presAssocID="{156FFD66-02B6-451F-82AF-1E40B4B10E3F}" presName="tx1" presStyleLbl="revTx" presStyleIdx="3" presStyleCnt="6"/>
      <dgm:spPr/>
    </dgm:pt>
    <dgm:pt modelId="{205880AF-95E2-48FA-8B8D-237570732F86}" type="pres">
      <dgm:prSet presAssocID="{156FFD66-02B6-451F-82AF-1E40B4B10E3F}" presName="vert1" presStyleCnt="0"/>
      <dgm:spPr/>
    </dgm:pt>
    <dgm:pt modelId="{1B7D715F-7573-4DCF-B354-B784EC5896ED}" type="pres">
      <dgm:prSet presAssocID="{66222784-1876-4875-B250-98D617D169A3}" presName="thickLine" presStyleLbl="alignNode1" presStyleIdx="4" presStyleCnt="6"/>
      <dgm:spPr/>
    </dgm:pt>
    <dgm:pt modelId="{B741FBD4-C434-4256-B457-09BA47F8A6B5}" type="pres">
      <dgm:prSet presAssocID="{66222784-1876-4875-B250-98D617D169A3}" presName="horz1" presStyleCnt="0"/>
      <dgm:spPr/>
    </dgm:pt>
    <dgm:pt modelId="{232A9D22-30EC-485F-919B-D3344E6F61EB}" type="pres">
      <dgm:prSet presAssocID="{66222784-1876-4875-B250-98D617D169A3}" presName="tx1" presStyleLbl="revTx" presStyleIdx="4" presStyleCnt="6"/>
      <dgm:spPr/>
    </dgm:pt>
    <dgm:pt modelId="{33DA904F-C200-4D7F-BE38-D43A85693FA6}" type="pres">
      <dgm:prSet presAssocID="{66222784-1876-4875-B250-98D617D169A3}" presName="vert1" presStyleCnt="0"/>
      <dgm:spPr/>
    </dgm:pt>
    <dgm:pt modelId="{DBF960A4-E4E5-4313-9551-888FC439FDF3}" type="pres">
      <dgm:prSet presAssocID="{5E3FC449-F00F-4E37-90AF-DCFA29573B29}" presName="thickLine" presStyleLbl="alignNode1" presStyleIdx="5" presStyleCnt="6"/>
      <dgm:spPr/>
    </dgm:pt>
    <dgm:pt modelId="{3B08407C-354E-4B40-962A-74DCE7FC9E6F}" type="pres">
      <dgm:prSet presAssocID="{5E3FC449-F00F-4E37-90AF-DCFA29573B29}" presName="horz1" presStyleCnt="0"/>
      <dgm:spPr/>
    </dgm:pt>
    <dgm:pt modelId="{B63A9CF8-0FB7-4303-A911-7657FBB2F07D}" type="pres">
      <dgm:prSet presAssocID="{5E3FC449-F00F-4E37-90AF-DCFA29573B29}" presName="tx1" presStyleLbl="revTx" presStyleIdx="5" presStyleCnt="6"/>
      <dgm:spPr/>
    </dgm:pt>
    <dgm:pt modelId="{9D93A2A0-C386-43AF-87F4-AC8B14204861}" type="pres">
      <dgm:prSet presAssocID="{5E3FC449-F00F-4E37-90AF-DCFA29573B29}" presName="vert1" presStyleCnt="0"/>
      <dgm:spPr/>
    </dgm:pt>
  </dgm:ptLst>
  <dgm:cxnLst>
    <dgm:cxn modelId="{12F9F402-5DD5-4DBD-A5FB-B57765EB4196}" srcId="{DD24855D-00B4-40D5-ABCB-2093FB57F516}" destId="{5E3FC449-F00F-4E37-90AF-DCFA29573B29}" srcOrd="5" destOrd="0" parTransId="{8CF5DC13-7493-48F3-B1F6-1561B4E2A056}" sibTransId="{2BC6B523-659F-48C6-AEE3-4B5744552A15}"/>
    <dgm:cxn modelId="{8E669C0F-466C-4FC7-A6CE-BF03501D16BF}" srcId="{DD24855D-00B4-40D5-ABCB-2093FB57F516}" destId="{58CE3810-02B6-423B-9A4A-9E1AE8D22557}" srcOrd="1" destOrd="0" parTransId="{F829D34B-48AC-4E17-B128-E61406DD4055}" sibTransId="{DD51AD5F-092E-4CB7-B177-F64348D4B349}"/>
    <dgm:cxn modelId="{F773AD19-1F2E-4905-A55F-EA16435FB66B}" type="presOf" srcId="{5E3FC449-F00F-4E37-90AF-DCFA29573B29}" destId="{B63A9CF8-0FB7-4303-A911-7657FBB2F07D}" srcOrd="0" destOrd="0" presId="urn:microsoft.com/office/officeart/2008/layout/LinedList"/>
    <dgm:cxn modelId="{05A82138-EFE5-4518-8946-82487D8E2703}" srcId="{DD24855D-00B4-40D5-ABCB-2093FB57F516}" destId="{FE99A591-7C72-4578-A830-9E8BB15782A2}" srcOrd="0" destOrd="0" parTransId="{5208307E-4CCB-46CE-AED2-AA274D085CF0}" sibTransId="{8682E641-18D9-4B75-8994-95E8F3ED9508}"/>
    <dgm:cxn modelId="{0C26523D-0172-4FE6-9B98-3841073AD998}" type="presOf" srcId="{FE99A591-7C72-4578-A830-9E8BB15782A2}" destId="{A0725947-29D9-40B5-B036-A5B57CCFA278}" srcOrd="0" destOrd="0" presId="urn:microsoft.com/office/officeart/2008/layout/LinedList"/>
    <dgm:cxn modelId="{51AE9B61-09B7-447F-A05A-FEB5A3C0D31C}" srcId="{DD24855D-00B4-40D5-ABCB-2093FB57F516}" destId="{66222784-1876-4875-B250-98D617D169A3}" srcOrd="4" destOrd="0" parTransId="{01F2E259-2672-42FE-BB11-9CA3E6BD0560}" sibTransId="{B29E9B67-ADB6-4680-9B2D-BB7CBE7274F1}"/>
    <dgm:cxn modelId="{761B4076-23F1-49B7-BF9D-A3861992B439}" type="presOf" srcId="{66222784-1876-4875-B250-98D617D169A3}" destId="{232A9D22-30EC-485F-919B-D3344E6F61EB}" srcOrd="0" destOrd="0" presId="urn:microsoft.com/office/officeart/2008/layout/LinedList"/>
    <dgm:cxn modelId="{20463684-09AD-43D0-AEF4-4E6B193042C4}" type="presOf" srcId="{58CE3810-02B6-423B-9A4A-9E1AE8D22557}" destId="{C5C5AD65-C072-4A28-89E5-8BB942BB68CC}" srcOrd="0" destOrd="0" presId="urn:microsoft.com/office/officeart/2008/layout/LinedList"/>
    <dgm:cxn modelId="{44C15C84-5842-4652-A220-6AD6560CEA10}" type="presOf" srcId="{4E4BE3E8-BEAA-4A14-B091-661FB3C1AC94}" destId="{CD8D7D25-7FEB-4149-9266-2DADA91BAFD5}" srcOrd="0" destOrd="0" presId="urn:microsoft.com/office/officeart/2008/layout/LinedList"/>
    <dgm:cxn modelId="{A45C70AC-22B1-4FCA-9140-BF2690FF7BA5}" type="presOf" srcId="{DD24855D-00B4-40D5-ABCB-2093FB57F516}" destId="{ECF37ABC-33F3-477D-8CE6-5E3C93F8329B}" srcOrd="0" destOrd="0" presId="urn:microsoft.com/office/officeart/2008/layout/LinedList"/>
    <dgm:cxn modelId="{3470B9D0-65EA-43DF-9180-F4207D5FC6FE}" srcId="{DD24855D-00B4-40D5-ABCB-2093FB57F516}" destId="{4E4BE3E8-BEAA-4A14-B091-661FB3C1AC94}" srcOrd="2" destOrd="0" parTransId="{DADD7190-802F-4023-A752-9BD30011EF37}" sibTransId="{EE4B5658-9C8A-436C-8D1E-656C272F1C59}"/>
    <dgm:cxn modelId="{D392A0DB-5692-42F3-874B-4A2180FACACD}" srcId="{DD24855D-00B4-40D5-ABCB-2093FB57F516}" destId="{156FFD66-02B6-451F-82AF-1E40B4B10E3F}" srcOrd="3" destOrd="0" parTransId="{1EB5010A-8CF6-4C5D-AC75-4118809DD8C4}" sibTransId="{B7B7E07B-80B6-452F-AE05-1302184C93B2}"/>
    <dgm:cxn modelId="{43C2C7E9-4E88-4DDE-AC24-37D2D4BF4945}" type="presOf" srcId="{156FFD66-02B6-451F-82AF-1E40B4B10E3F}" destId="{79A0BE36-F56D-42E0-9269-EE51C481BDE0}" srcOrd="0" destOrd="0" presId="urn:microsoft.com/office/officeart/2008/layout/LinedList"/>
    <dgm:cxn modelId="{F1952B0E-9F55-493C-B30F-2AA3CBF99F82}" type="presParOf" srcId="{ECF37ABC-33F3-477D-8CE6-5E3C93F8329B}" destId="{F51FEFB0-3F6F-4B93-A4AC-00874FC7DEF0}" srcOrd="0" destOrd="0" presId="urn:microsoft.com/office/officeart/2008/layout/LinedList"/>
    <dgm:cxn modelId="{078A0C78-0B8F-4E97-B2F9-FF203EC0FF55}" type="presParOf" srcId="{ECF37ABC-33F3-477D-8CE6-5E3C93F8329B}" destId="{3F1371C2-D8EA-4DAB-B9EF-4EAE80A2A392}" srcOrd="1" destOrd="0" presId="urn:microsoft.com/office/officeart/2008/layout/LinedList"/>
    <dgm:cxn modelId="{C13C4517-E9F5-4743-A2AE-C6E946862049}" type="presParOf" srcId="{3F1371C2-D8EA-4DAB-B9EF-4EAE80A2A392}" destId="{A0725947-29D9-40B5-B036-A5B57CCFA278}" srcOrd="0" destOrd="0" presId="urn:microsoft.com/office/officeart/2008/layout/LinedList"/>
    <dgm:cxn modelId="{3365E898-C46C-4DFA-9B87-0ED80524AC46}" type="presParOf" srcId="{3F1371C2-D8EA-4DAB-B9EF-4EAE80A2A392}" destId="{72FB232D-FB17-4C10-B18E-B7F6EFC308FE}" srcOrd="1" destOrd="0" presId="urn:microsoft.com/office/officeart/2008/layout/LinedList"/>
    <dgm:cxn modelId="{77D874DC-64D0-41FC-8284-600FE1903894}" type="presParOf" srcId="{ECF37ABC-33F3-477D-8CE6-5E3C93F8329B}" destId="{6CEDB099-A075-4AC5-9CCA-32DBCE6FAB1D}" srcOrd="2" destOrd="0" presId="urn:microsoft.com/office/officeart/2008/layout/LinedList"/>
    <dgm:cxn modelId="{CACE7E88-92CF-4EB5-90E1-FE13C505570D}" type="presParOf" srcId="{ECF37ABC-33F3-477D-8CE6-5E3C93F8329B}" destId="{C22B1826-EF7D-4DBD-9618-2948DBA2B1DD}" srcOrd="3" destOrd="0" presId="urn:microsoft.com/office/officeart/2008/layout/LinedList"/>
    <dgm:cxn modelId="{AB6B4E3E-BBEB-4A19-BEB1-560CDAFDD06F}" type="presParOf" srcId="{C22B1826-EF7D-4DBD-9618-2948DBA2B1DD}" destId="{C5C5AD65-C072-4A28-89E5-8BB942BB68CC}" srcOrd="0" destOrd="0" presId="urn:microsoft.com/office/officeart/2008/layout/LinedList"/>
    <dgm:cxn modelId="{C4642822-6365-4592-886D-9EB1046FFF4B}" type="presParOf" srcId="{C22B1826-EF7D-4DBD-9618-2948DBA2B1DD}" destId="{CEDB6E74-747B-470F-91F8-7946AC76927E}" srcOrd="1" destOrd="0" presId="urn:microsoft.com/office/officeart/2008/layout/LinedList"/>
    <dgm:cxn modelId="{731FE5A9-EE88-416B-8001-3817D72A4124}" type="presParOf" srcId="{ECF37ABC-33F3-477D-8CE6-5E3C93F8329B}" destId="{B9C549C3-53D1-412F-AEA2-C29B6A16348A}" srcOrd="4" destOrd="0" presId="urn:microsoft.com/office/officeart/2008/layout/LinedList"/>
    <dgm:cxn modelId="{707E5B47-153A-4CFD-9E1C-499F12D9518D}" type="presParOf" srcId="{ECF37ABC-33F3-477D-8CE6-5E3C93F8329B}" destId="{F4FD78B4-B05C-4438-BFFC-891B95A3ECA7}" srcOrd="5" destOrd="0" presId="urn:microsoft.com/office/officeart/2008/layout/LinedList"/>
    <dgm:cxn modelId="{A878E30D-02E4-4E99-B290-77A42569C458}" type="presParOf" srcId="{F4FD78B4-B05C-4438-BFFC-891B95A3ECA7}" destId="{CD8D7D25-7FEB-4149-9266-2DADA91BAFD5}" srcOrd="0" destOrd="0" presId="urn:microsoft.com/office/officeart/2008/layout/LinedList"/>
    <dgm:cxn modelId="{A64D6A4F-1488-4E54-939A-B6F722B37827}" type="presParOf" srcId="{F4FD78B4-B05C-4438-BFFC-891B95A3ECA7}" destId="{9FD40A73-970C-4AD5-9252-366CDD489833}" srcOrd="1" destOrd="0" presId="urn:microsoft.com/office/officeart/2008/layout/LinedList"/>
    <dgm:cxn modelId="{1AA1410D-BA55-43F2-B36A-D90C19E1A141}" type="presParOf" srcId="{ECF37ABC-33F3-477D-8CE6-5E3C93F8329B}" destId="{4B733415-128E-41F5-B11A-C61C74895161}" srcOrd="6" destOrd="0" presId="urn:microsoft.com/office/officeart/2008/layout/LinedList"/>
    <dgm:cxn modelId="{B837E40A-9BC3-4E1C-A415-341F3577FE3C}" type="presParOf" srcId="{ECF37ABC-33F3-477D-8CE6-5E3C93F8329B}" destId="{1EFEC4F4-6DCC-4BC3-AFFF-FEA14BA60BF1}" srcOrd="7" destOrd="0" presId="urn:microsoft.com/office/officeart/2008/layout/LinedList"/>
    <dgm:cxn modelId="{A3613B7D-7C99-4506-9C50-B42FABC6CCE8}" type="presParOf" srcId="{1EFEC4F4-6DCC-4BC3-AFFF-FEA14BA60BF1}" destId="{79A0BE36-F56D-42E0-9269-EE51C481BDE0}" srcOrd="0" destOrd="0" presId="urn:microsoft.com/office/officeart/2008/layout/LinedList"/>
    <dgm:cxn modelId="{FD672A02-88CF-47A5-833F-EA747319CD0B}" type="presParOf" srcId="{1EFEC4F4-6DCC-4BC3-AFFF-FEA14BA60BF1}" destId="{205880AF-95E2-48FA-8B8D-237570732F86}" srcOrd="1" destOrd="0" presId="urn:microsoft.com/office/officeart/2008/layout/LinedList"/>
    <dgm:cxn modelId="{E8BA986C-702D-4BBD-B967-C15C9EA7571E}" type="presParOf" srcId="{ECF37ABC-33F3-477D-8CE6-5E3C93F8329B}" destId="{1B7D715F-7573-4DCF-B354-B784EC5896ED}" srcOrd="8" destOrd="0" presId="urn:microsoft.com/office/officeart/2008/layout/LinedList"/>
    <dgm:cxn modelId="{9858E5EE-42D0-4CB8-B07F-3F459E94C051}" type="presParOf" srcId="{ECF37ABC-33F3-477D-8CE6-5E3C93F8329B}" destId="{B741FBD4-C434-4256-B457-09BA47F8A6B5}" srcOrd="9" destOrd="0" presId="urn:microsoft.com/office/officeart/2008/layout/LinedList"/>
    <dgm:cxn modelId="{703A85B6-9058-4893-A813-2E72D9CB4AC8}" type="presParOf" srcId="{B741FBD4-C434-4256-B457-09BA47F8A6B5}" destId="{232A9D22-30EC-485F-919B-D3344E6F61EB}" srcOrd="0" destOrd="0" presId="urn:microsoft.com/office/officeart/2008/layout/LinedList"/>
    <dgm:cxn modelId="{79EF3F41-3745-487E-A2DF-1DFF3C72F022}" type="presParOf" srcId="{B741FBD4-C434-4256-B457-09BA47F8A6B5}" destId="{33DA904F-C200-4D7F-BE38-D43A85693FA6}" srcOrd="1" destOrd="0" presId="urn:microsoft.com/office/officeart/2008/layout/LinedList"/>
    <dgm:cxn modelId="{7D98D5C6-922D-434F-BE9D-B9A035866217}" type="presParOf" srcId="{ECF37ABC-33F3-477D-8CE6-5E3C93F8329B}" destId="{DBF960A4-E4E5-4313-9551-888FC439FDF3}" srcOrd="10" destOrd="0" presId="urn:microsoft.com/office/officeart/2008/layout/LinedList"/>
    <dgm:cxn modelId="{CEF5B3E8-0DDF-4C8B-8D0D-6C87F406287C}" type="presParOf" srcId="{ECF37ABC-33F3-477D-8CE6-5E3C93F8329B}" destId="{3B08407C-354E-4B40-962A-74DCE7FC9E6F}" srcOrd="11" destOrd="0" presId="urn:microsoft.com/office/officeart/2008/layout/LinedList"/>
    <dgm:cxn modelId="{2612A8B6-2670-4AD3-8AE6-52BBEB606AFE}" type="presParOf" srcId="{3B08407C-354E-4B40-962A-74DCE7FC9E6F}" destId="{B63A9CF8-0FB7-4303-A911-7657FBB2F07D}" srcOrd="0" destOrd="0" presId="urn:microsoft.com/office/officeart/2008/layout/LinedList"/>
    <dgm:cxn modelId="{AF56EFA2-F045-443E-9C4B-B560F9876F5C}" type="presParOf" srcId="{3B08407C-354E-4B40-962A-74DCE7FC9E6F}" destId="{9D93A2A0-C386-43AF-87F4-AC8B14204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D14E59-D0CF-4D81-80EB-31C85550EDC7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87ECE37-3FF0-4D7C-8CED-CD4B22E68A12}">
      <dgm:prSet/>
      <dgm:spPr/>
      <dgm:t>
        <a:bodyPr/>
        <a:lstStyle/>
        <a:p>
          <a:r>
            <a:rPr lang="en-US"/>
            <a:t>Fornecimento automático de apoio de decisão como parte de fluxo de trabalho clínico</a:t>
          </a:r>
        </a:p>
      </dgm:t>
    </dgm:pt>
    <dgm:pt modelId="{577FF712-0D85-4CF9-B062-0A32CC48E532}" type="parTrans" cxnId="{09357941-4ECB-476E-BB3C-818B4FB775DE}">
      <dgm:prSet/>
      <dgm:spPr/>
      <dgm:t>
        <a:bodyPr/>
        <a:lstStyle/>
        <a:p>
          <a:endParaRPr lang="en-US"/>
        </a:p>
      </dgm:t>
    </dgm:pt>
    <dgm:pt modelId="{99741407-D836-4CF2-A886-41E6610D71B1}" type="sibTrans" cxnId="{09357941-4ECB-476E-BB3C-818B4FB775DE}">
      <dgm:prSet/>
      <dgm:spPr/>
      <dgm:t>
        <a:bodyPr/>
        <a:lstStyle/>
        <a:p>
          <a:endParaRPr lang="en-US"/>
        </a:p>
      </dgm:t>
    </dgm:pt>
    <dgm:pt modelId="{935632B5-168E-4E5B-A3FF-DBA29E693886}">
      <dgm:prSet/>
      <dgm:spPr/>
      <dgm:t>
        <a:bodyPr/>
        <a:lstStyle/>
        <a:p>
          <a:r>
            <a:rPr lang="en-US"/>
            <a:t>Fornecimento de recomendações em vez de apenas avaliações</a:t>
          </a:r>
        </a:p>
      </dgm:t>
    </dgm:pt>
    <dgm:pt modelId="{DA5ADD08-5872-46D2-BC7E-A94C2D1E6153}" type="parTrans" cxnId="{0A42C596-FD11-45D0-925A-BCE01EEB4788}">
      <dgm:prSet/>
      <dgm:spPr/>
      <dgm:t>
        <a:bodyPr/>
        <a:lstStyle/>
        <a:p>
          <a:endParaRPr lang="en-US"/>
        </a:p>
      </dgm:t>
    </dgm:pt>
    <dgm:pt modelId="{E568AE9B-2B26-4CC4-B590-710586E3A2E6}" type="sibTrans" cxnId="{0A42C596-FD11-45D0-925A-BCE01EEB4788}">
      <dgm:prSet/>
      <dgm:spPr/>
      <dgm:t>
        <a:bodyPr/>
        <a:lstStyle/>
        <a:p>
          <a:endParaRPr lang="en-US"/>
        </a:p>
      </dgm:t>
    </dgm:pt>
    <dgm:pt modelId="{F0B7821E-2894-43A2-AE78-F4798D87CAB2}">
      <dgm:prSet/>
      <dgm:spPr/>
      <dgm:t>
        <a:bodyPr/>
        <a:lstStyle/>
        <a:p>
          <a:r>
            <a:rPr lang="en-US"/>
            <a:t>Fornecimento de apoio de decisão no momento e no local de tomada de decisão</a:t>
          </a:r>
        </a:p>
      </dgm:t>
    </dgm:pt>
    <dgm:pt modelId="{B55EF44D-598B-46F2-832A-A46234993E4F}" type="parTrans" cxnId="{C498A20F-1639-45C9-BEEF-6B3001A551D6}">
      <dgm:prSet/>
      <dgm:spPr/>
      <dgm:t>
        <a:bodyPr/>
        <a:lstStyle/>
        <a:p>
          <a:endParaRPr lang="en-US"/>
        </a:p>
      </dgm:t>
    </dgm:pt>
    <dgm:pt modelId="{A686A148-02F5-458A-9FBC-7607D86FC75D}" type="sibTrans" cxnId="{C498A20F-1639-45C9-BEEF-6B3001A551D6}">
      <dgm:prSet/>
      <dgm:spPr/>
      <dgm:t>
        <a:bodyPr/>
        <a:lstStyle/>
        <a:p>
          <a:endParaRPr lang="en-US"/>
        </a:p>
      </dgm:t>
    </dgm:pt>
    <dgm:pt modelId="{81178856-2D05-4E68-87CA-B4B8807B1156}">
      <dgm:prSet/>
      <dgm:spPr/>
      <dgm:t>
        <a:bodyPr/>
        <a:lstStyle/>
        <a:p>
          <a:r>
            <a:rPr lang="en-US"/>
            <a:t>Apoio de decisão baseado no computador</a:t>
          </a:r>
        </a:p>
      </dgm:t>
    </dgm:pt>
    <dgm:pt modelId="{24A9B373-EAB5-485F-9C38-A4EC55FC2FF9}" type="parTrans" cxnId="{31876B1A-02C7-4E1A-A303-51B1FD72367E}">
      <dgm:prSet/>
      <dgm:spPr/>
      <dgm:t>
        <a:bodyPr/>
        <a:lstStyle/>
        <a:p>
          <a:endParaRPr lang="en-US"/>
        </a:p>
      </dgm:t>
    </dgm:pt>
    <dgm:pt modelId="{86D54531-820D-46A9-9580-C9778E1B73D8}" type="sibTrans" cxnId="{31876B1A-02C7-4E1A-A303-51B1FD72367E}">
      <dgm:prSet/>
      <dgm:spPr/>
      <dgm:t>
        <a:bodyPr/>
        <a:lstStyle/>
        <a:p>
          <a:endParaRPr lang="en-US"/>
        </a:p>
      </dgm:t>
    </dgm:pt>
    <dgm:pt modelId="{BE142410-1659-4EA7-B311-F73AA5E06129}" type="pres">
      <dgm:prSet presAssocID="{13D14E59-D0CF-4D81-80EB-31C85550EDC7}" presName="vert0" presStyleCnt="0">
        <dgm:presLayoutVars>
          <dgm:dir/>
          <dgm:animOne val="branch"/>
          <dgm:animLvl val="lvl"/>
        </dgm:presLayoutVars>
      </dgm:prSet>
      <dgm:spPr/>
    </dgm:pt>
    <dgm:pt modelId="{6857C8D1-2738-49A0-8F80-E4118172F3DE}" type="pres">
      <dgm:prSet presAssocID="{C87ECE37-3FF0-4D7C-8CED-CD4B22E68A12}" presName="thickLine" presStyleLbl="alignNode1" presStyleIdx="0" presStyleCnt="4"/>
      <dgm:spPr/>
    </dgm:pt>
    <dgm:pt modelId="{1CD82888-FB98-4568-A793-C0B82C250DB5}" type="pres">
      <dgm:prSet presAssocID="{C87ECE37-3FF0-4D7C-8CED-CD4B22E68A12}" presName="horz1" presStyleCnt="0"/>
      <dgm:spPr/>
    </dgm:pt>
    <dgm:pt modelId="{9EDEC2FB-1732-47B3-9182-135A2A2196D4}" type="pres">
      <dgm:prSet presAssocID="{C87ECE37-3FF0-4D7C-8CED-CD4B22E68A12}" presName="tx1" presStyleLbl="revTx" presStyleIdx="0" presStyleCnt="4"/>
      <dgm:spPr/>
    </dgm:pt>
    <dgm:pt modelId="{4A4F65C7-57DB-486B-A35E-CD847805EB87}" type="pres">
      <dgm:prSet presAssocID="{C87ECE37-3FF0-4D7C-8CED-CD4B22E68A12}" presName="vert1" presStyleCnt="0"/>
      <dgm:spPr/>
    </dgm:pt>
    <dgm:pt modelId="{7BD542E9-CAA0-448F-8FC4-1E38CA564F8E}" type="pres">
      <dgm:prSet presAssocID="{935632B5-168E-4E5B-A3FF-DBA29E693886}" presName="thickLine" presStyleLbl="alignNode1" presStyleIdx="1" presStyleCnt="4"/>
      <dgm:spPr/>
    </dgm:pt>
    <dgm:pt modelId="{62FFABE1-A1EB-44E1-9ED4-6B3CA65676C3}" type="pres">
      <dgm:prSet presAssocID="{935632B5-168E-4E5B-A3FF-DBA29E693886}" presName="horz1" presStyleCnt="0"/>
      <dgm:spPr/>
    </dgm:pt>
    <dgm:pt modelId="{467D89B8-A4B4-45BB-BB9A-8CC8BCF02D2F}" type="pres">
      <dgm:prSet presAssocID="{935632B5-168E-4E5B-A3FF-DBA29E693886}" presName="tx1" presStyleLbl="revTx" presStyleIdx="1" presStyleCnt="4"/>
      <dgm:spPr/>
    </dgm:pt>
    <dgm:pt modelId="{7F94CF88-1C78-4E14-AEB0-B5102EDBC04E}" type="pres">
      <dgm:prSet presAssocID="{935632B5-168E-4E5B-A3FF-DBA29E693886}" presName="vert1" presStyleCnt="0"/>
      <dgm:spPr/>
    </dgm:pt>
    <dgm:pt modelId="{2BFAD9EF-AEB6-4274-B18D-E9C937D4AC3D}" type="pres">
      <dgm:prSet presAssocID="{F0B7821E-2894-43A2-AE78-F4798D87CAB2}" presName="thickLine" presStyleLbl="alignNode1" presStyleIdx="2" presStyleCnt="4"/>
      <dgm:spPr/>
    </dgm:pt>
    <dgm:pt modelId="{E715538E-02AE-46A4-802A-1E0D472102B2}" type="pres">
      <dgm:prSet presAssocID="{F0B7821E-2894-43A2-AE78-F4798D87CAB2}" presName="horz1" presStyleCnt="0"/>
      <dgm:spPr/>
    </dgm:pt>
    <dgm:pt modelId="{13083C45-372F-4A39-9BCC-9D5E24C74807}" type="pres">
      <dgm:prSet presAssocID="{F0B7821E-2894-43A2-AE78-F4798D87CAB2}" presName="tx1" presStyleLbl="revTx" presStyleIdx="2" presStyleCnt="4"/>
      <dgm:spPr/>
    </dgm:pt>
    <dgm:pt modelId="{5BE8EBB4-2609-4AF4-80B7-B7A29F33A76B}" type="pres">
      <dgm:prSet presAssocID="{F0B7821E-2894-43A2-AE78-F4798D87CAB2}" presName="vert1" presStyleCnt="0"/>
      <dgm:spPr/>
    </dgm:pt>
    <dgm:pt modelId="{BC559439-D7C7-4FD8-AAD0-2A3EAC9E52C3}" type="pres">
      <dgm:prSet presAssocID="{81178856-2D05-4E68-87CA-B4B8807B1156}" presName="thickLine" presStyleLbl="alignNode1" presStyleIdx="3" presStyleCnt="4"/>
      <dgm:spPr/>
    </dgm:pt>
    <dgm:pt modelId="{1BD6132C-F022-44E3-9FE1-CAD680810620}" type="pres">
      <dgm:prSet presAssocID="{81178856-2D05-4E68-87CA-B4B8807B1156}" presName="horz1" presStyleCnt="0"/>
      <dgm:spPr/>
    </dgm:pt>
    <dgm:pt modelId="{CA00D23B-7898-4C7C-9A0B-F5E0C82AE280}" type="pres">
      <dgm:prSet presAssocID="{81178856-2D05-4E68-87CA-B4B8807B1156}" presName="tx1" presStyleLbl="revTx" presStyleIdx="3" presStyleCnt="4"/>
      <dgm:spPr/>
    </dgm:pt>
    <dgm:pt modelId="{BFC56DD7-D16A-4A60-B3FF-E50C4528E8D7}" type="pres">
      <dgm:prSet presAssocID="{81178856-2D05-4E68-87CA-B4B8807B1156}" presName="vert1" presStyleCnt="0"/>
      <dgm:spPr/>
    </dgm:pt>
  </dgm:ptLst>
  <dgm:cxnLst>
    <dgm:cxn modelId="{430E3908-5303-4F76-B6D7-470312AD13A8}" type="presOf" srcId="{81178856-2D05-4E68-87CA-B4B8807B1156}" destId="{CA00D23B-7898-4C7C-9A0B-F5E0C82AE280}" srcOrd="0" destOrd="0" presId="urn:microsoft.com/office/officeart/2008/layout/LinedList"/>
    <dgm:cxn modelId="{090F500F-B365-4493-8AC4-178B6C763BF6}" type="presOf" srcId="{F0B7821E-2894-43A2-AE78-F4798D87CAB2}" destId="{13083C45-372F-4A39-9BCC-9D5E24C74807}" srcOrd="0" destOrd="0" presId="urn:microsoft.com/office/officeart/2008/layout/LinedList"/>
    <dgm:cxn modelId="{C498A20F-1639-45C9-BEEF-6B3001A551D6}" srcId="{13D14E59-D0CF-4D81-80EB-31C85550EDC7}" destId="{F0B7821E-2894-43A2-AE78-F4798D87CAB2}" srcOrd="2" destOrd="0" parTransId="{B55EF44D-598B-46F2-832A-A46234993E4F}" sibTransId="{A686A148-02F5-458A-9FBC-7607D86FC75D}"/>
    <dgm:cxn modelId="{31876B1A-02C7-4E1A-A303-51B1FD72367E}" srcId="{13D14E59-D0CF-4D81-80EB-31C85550EDC7}" destId="{81178856-2D05-4E68-87CA-B4B8807B1156}" srcOrd="3" destOrd="0" parTransId="{24A9B373-EAB5-485F-9C38-A4EC55FC2FF9}" sibTransId="{86D54531-820D-46A9-9580-C9778E1B73D8}"/>
    <dgm:cxn modelId="{09357941-4ECB-476E-BB3C-818B4FB775DE}" srcId="{13D14E59-D0CF-4D81-80EB-31C85550EDC7}" destId="{C87ECE37-3FF0-4D7C-8CED-CD4B22E68A12}" srcOrd="0" destOrd="0" parTransId="{577FF712-0D85-4CF9-B062-0A32CC48E532}" sibTransId="{99741407-D836-4CF2-A886-41E6610D71B1}"/>
    <dgm:cxn modelId="{44B07887-6F9C-421D-B0F7-064F653C0315}" type="presOf" srcId="{935632B5-168E-4E5B-A3FF-DBA29E693886}" destId="{467D89B8-A4B4-45BB-BB9A-8CC8BCF02D2F}" srcOrd="0" destOrd="0" presId="urn:microsoft.com/office/officeart/2008/layout/LinedList"/>
    <dgm:cxn modelId="{A11BB893-C0FC-48FA-B04B-3FAEB8CDA0E2}" type="presOf" srcId="{C87ECE37-3FF0-4D7C-8CED-CD4B22E68A12}" destId="{9EDEC2FB-1732-47B3-9182-135A2A2196D4}" srcOrd="0" destOrd="0" presId="urn:microsoft.com/office/officeart/2008/layout/LinedList"/>
    <dgm:cxn modelId="{0A42C596-FD11-45D0-925A-BCE01EEB4788}" srcId="{13D14E59-D0CF-4D81-80EB-31C85550EDC7}" destId="{935632B5-168E-4E5B-A3FF-DBA29E693886}" srcOrd="1" destOrd="0" parTransId="{DA5ADD08-5872-46D2-BC7E-A94C2D1E6153}" sibTransId="{E568AE9B-2B26-4CC4-B590-710586E3A2E6}"/>
    <dgm:cxn modelId="{115291CB-9E4F-4261-86CC-E71DEED23ED9}" type="presOf" srcId="{13D14E59-D0CF-4D81-80EB-31C85550EDC7}" destId="{BE142410-1659-4EA7-B311-F73AA5E06129}" srcOrd="0" destOrd="0" presId="urn:microsoft.com/office/officeart/2008/layout/LinedList"/>
    <dgm:cxn modelId="{8BA9B370-EA23-49E2-BF56-C3D388E266AE}" type="presParOf" srcId="{BE142410-1659-4EA7-B311-F73AA5E06129}" destId="{6857C8D1-2738-49A0-8F80-E4118172F3DE}" srcOrd="0" destOrd="0" presId="urn:microsoft.com/office/officeart/2008/layout/LinedList"/>
    <dgm:cxn modelId="{1A0692E2-EAA7-4A56-B457-0C9D9BF9627E}" type="presParOf" srcId="{BE142410-1659-4EA7-B311-F73AA5E06129}" destId="{1CD82888-FB98-4568-A793-C0B82C250DB5}" srcOrd="1" destOrd="0" presId="urn:microsoft.com/office/officeart/2008/layout/LinedList"/>
    <dgm:cxn modelId="{E9F225D8-C266-41B8-A5BD-135D9954FEB1}" type="presParOf" srcId="{1CD82888-FB98-4568-A793-C0B82C250DB5}" destId="{9EDEC2FB-1732-47B3-9182-135A2A2196D4}" srcOrd="0" destOrd="0" presId="urn:microsoft.com/office/officeart/2008/layout/LinedList"/>
    <dgm:cxn modelId="{55C0F365-A252-407E-AE5C-009CB908FFA5}" type="presParOf" srcId="{1CD82888-FB98-4568-A793-C0B82C250DB5}" destId="{4A4F65C7-57DB-486B-A35E-CD847805EB87}" srcOrd="1" destOrd="0" presId="urn:microsoft.com/office/officeart/2008/layout/LinedList"/>
    <dgm:cxn modelId="{F42A46A0-978E-47EB-9D2A-2D8B7D5A1F16}" type="presParOf" srcId="{BE142410-1659-4EA7-B311-F73AA5E06129}" destId="{7BD542E9-CAA0-448F-8FC4-1E38CA564F8E}" srcOrd="2" destOrd="0" presId="urn:microsoft.com/office/officeart/2008/layout/LinedList"/>
    <dgm:cxn modelId="{F738B2F4-E9A2-4B2C-AE38-BCD349A63868}" type="presParOf" srcId="{BE142410-1659-4EA7-B311-F73AA5E06129}" destId="{62FFABE1-A1EB-44E1-9ED4-6B3CA65676C3}" srcOrd="3" destOrd="0" presId="urn:microsoft.com/office/officeart/2008/layout/LinedList"/>
    <dgm:cxn modelId="{F323F9A4-8429-4697-9365-3A25D0EAC4C8}" type="presParOf" srcId="{62FFABE1-A1EB-44E1-9ED4-6B3CA65676C3}" destId="{467D89B8-A4B4-45BB-BB9A-8CC8BCF02D2F}" srcOrd="0" destOrd="0" presId="urn:microsoft.com/office/officeart/2008/layout/LinedList"/>
    <dgm:cxn modelId="{E760C605-96D5-400F-8816-C5AFB871BA5C}" type="presParOf" srcId="{62FFABE1-A1EB-44E1-9ED4-6B3CA65676C3}" destId="{7F94CF88-1C78-4E14-AEB0-B5102EDBC04E}" srcOrd="1" destOrd="0" presId="urn:microsoft.com/office/officeart/2008/layout/LinedList"/>
    <dgm:cxn modelId="{6C190909-0A7E-4C12-BFEE-7FD309836A85}" type="presParOf" srcId="{BE142410-1659-4EA7-B311-F73AA5E06129}" destId="{2BFAD9EF-AEB6-4274-B18D-E9C937D4AC3D}" srcOrd="4" destOrd="0" presId="urn:microsoft.com/office/officeart/2008/layout/LinedList"/>
    <dgm:cxn modelId="{54A3B93F-ED3D-423E-B2EB-B762A7E5C525}" type="presParOf" srcId="{BE142410-1659-4EA7-B311-F73AA5E06129}" destId="{E715538E-02AE-46A4-802A-1E0D472102B2}" srcOrd="5" destOrd="0" presId="urn:microsoft.com/office/officeart/2008/layout/LinedList"/>
    <dgm:cxn modelId="{EFCF8565-E35B-4FDA-9CE5-271D9B49E147}" type="presParOf" srcId="{E715538E-02AE-46A4-802A-1E0D472102B2}" destId="{13083C45-372F-4A39-9BCC-9D5E24C74807}" srcOrd="0" destOrd="0" presId="urn:microsoft.com/office/officeart/2008/layout/LinedList"/>
    <dgm:cxn modelId="{879FE2A4-4B43-43C3-904E-D689EF99A56E}" type="presParOf" srcId="{E715538E-02AE-46A4-802A-1E0D472102B2}" destId="{5BE8EBB4-2609-4AF4-80B7-B7A29F33A76B}" srcOrd="1" destOrd="0" presId="urn:microsoft.com/office/officeart/2008/layout/LinedList"/>
    <dgm:cxn modelId="{01E9736B-012F-4F9B-B5F1-03DA11E0DE08}" type="presParOf" srcId="{BE142410-1659-4EA7-B311-F73AA5E06129}" destId="{BC559439-D7C7-4FD8-AAD0-2A3EAC9E52C3}" srcOrd="6" destOrd="0" presId="urn:microsoft.com/office/officeart/2008/layout/LinedList"/>
    <dgm:cxn modelId="{E9CFC365-73D9-4F3A-94D9-29FF52A1E87F}" type="presParOf" srcId="{BE142410-1659-4EA7-B311-F73AA5E06129}" destId="{1BD6132C-F022-44E3-9FE1-CAD680810620}" srcOrd="7" destOrd="0" presId="urn:microsoft.com/office/officeart/2008/layout/LinedList"/>
    <dgm:cxn modelId="{72E52CD5-74E4-4DFB-A3AC-B7B335DCDDAF}" type="presParOf" srcId="{1BD6132C-F022-44E3-9FE1-CAD680810620}" destId="{CA00D23B-7898-4C7C-9A0B-F5E0C82AE280}" srcOrd="0" destOrd="0" presId="urn:microsoft.com/office/officeart/2008/layout/LinedList"/>
    <dgm:cxn modelId="{BE22EC48-5E3A-4D12-B202-D958868DBC33}" type="presParOf" srcId="{1BD6132C-F022-44E3-9FE1-CAD680810620}" destId="{BFC56DD7-D16A-4A60-B3FF-E50C4528E8D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8E3B18-A402-467D-8469-A30269D0379A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2F8E4E0-B6E6-40F8-9F46-427B65DE1A62}">
      <dgm:prSet/>
      <dgm:spPr/>
      <dgm:t>
        <a:bodyPr/>
        <a:lstStyle/>
        <a:p>
          <a:r>
            <a:rPr lang="pt-BR"/>
            <a:t>Eficiência: relação entre recursos usados e recursos disponíveis</a:t>
          </a:r>
          <a:endParaRPr lang="en-US"/>
        </a:p>
      </dgm:t>
    </dgm:pt>
    <dgm:pt modelId="{EDE39D3F-3BD7-452B-92E5-F2297C10A32F}" type="parTrans" cxnId="{5121E215-C4E6-4CFB-ABB8-BFB679B97C79}">
      <dgm:prSet/>
      <dgm:spPr/>
      <dgm:t>
        <a:bodyPr/>
        <a:lstStyle/>
        <a:p>
          <a:endParaRPr lang="en-US"/>
        </a:p>
      </dgm:t>
    </dgm:pt>
    <dgm:pt modelId="{DB170F2E-F571-4E4A-A4C4-72007FD0BD31}" type="sibTrans" cxnId="{5121E215-C4E6-4CFB-ABB8-BFB679B97C79}">
      <dgm:prSet/>
      <dgm:spPr/>
      <dgm:t>
        <a:bodyPr/>
        <a:lstStyle/>
        <a:p>
          <a:endParaRPr lang="en-US"/>
        </a:p>
      </dgm:t>
    </dgm:pt>
    <dgm:pt modelId="{4D2DC758-54ED-4545-9D82-FBC12687C67E}">
      <dgm:prSet/>
      <dgm:spPr/>
      <dgm:t>
        <a:bodyPr/>
        <a:lstStyle/>
        <a:p>
          <a:r>
            <a:rPr lang="pt-BR" dirty="0"/>
            <a:t>Eficácia: atingir os objetivos</a:t>
          </a:r>
          <a:endParaRPr lang="en-US" dirty="0"/>
        </a:p>
      </dgm:t>
    </dgm:pt>
    <dgm:pt modelId="{BB2F893F-90B7-4C8E-AE6E-9DCD49003F23}" type="parTrans" cxnId="{69B02F3C-26CE-4064-B2B4-5F549A0BCC0B}">
      <dgm:prSet/>
      <dgm:spPr/>
      <dgm:t>
        <a:bodyPr/>
        <a:lstStyle/>
        <a:p>
          <a:endParaRPr lang="en-US"/>
        </a:p>
      </dgm:t>
    </dgm:pt>
    <dgm:pt modelId="{B6C17FB0-3C82-4EF8-82B8-2EABE556E783}" type="sibTrans" cxnId="{69B02F3C-26CE-4064-B2B4-5F549A0BCC0B}">
      <dgm:prSet/>
      <dgm:spPr/>
      <dgm:t>
        <a:bodyPr/>
        <a:lstStyle/>
        <a:p>
          <a:endParaRPr lang="en-US"/>
        </a:p>
      </dgm:t>
    </dgm:pt>
    <dgm:pt modelId="{097D02D4-8F9E-4F35-9907-3A2A9CBA112F}">
      <dgm:prSet/>
      <dgm:spPr/>
      <dgm:t>
        <a:bodyPr/>
        <a:lstStyle/>
        <a:p>
          <a:r>
            <a:rPr lang="pt-BR"/>
            <a:t>Efetividade: fazer da melhor maneira possível</a:t>
          </a:r>
          <a:endParaRPr lang="en-US"/>
        </a:p>
      </dgm:t>
    </dgm:pt>
    <dgm:pt modelId="{9DBC210F-3347-4F76-803F-2AEFFD5A1979}" type="parTrans" cxnId="{EA96FFCA-E8ED-4309-9FDE-C0CD73B5049E}">
      <dgm:prSet/>
      <dgm:spPr/>
      <dgm:t>
        <a:bodyPr/>
        <a:lstStyle/>
        <a:p>
          <a:endParaRPr lang="en-US"/>
        </a:p>
      </dgm:t>
    </dgm:pt>
    <dgm:pt modelId="{78DEB4A3-4CAB-4717-8325-01D7D9DF5D9F}" type="sibTrans" cxnId="{EA96FFCA-E8ED-4309-9FDE-C0CD73B5049E}">
      <dgm:prSet/>
      <dgm:spPr/>
      <dgm:t>
        <a:bodyPr/>
        <a:lstStyle/>
        <a:p>
          <a:endParaRPr lang="en-US"/>
        </a:p>
      </dgm:t>
    </dgm:pt>
    <dgm:pt modelId="{E566A2EF-4B59-4ED1-8610-DEB4BB81B8CB}" type="pres">
      <dgm:prSet presAssocID="{5B8E3B18-A402-467D-8469-A30269D0379A}" presName="vert0" presStyleCnt="0">
        <dgm:presLayoutVars>
          <dgm:dir/>
          <dgm:animOne val="branch"/>
          <dgm:animLvl val="lvl"/>
        </dgm:presLayoutVars>
      </dgm:prSet>
      <dgm:spPr/>
    </dgm:pt>
    <dgm:pt modelId="{6BE0E8B5-3BEB-4FAE-B0F0-19C9A86A0741}" type="pres">
      <dgm:prSet presAssocID="{72F8E4E0-B6E6-40F8-9F46-427B65DE1A62}" presName="thickLine" presStyleLbl="alignNode1" presStyleIdx="0" presStyleCnt="3"/>
      <dgm:spPr/>
    </dgm:pt>
    <dgm:pt modelId="{0228D71E-5B17-4480-8A55-FBB274513DEB}" type="pres">
      <dgm:prSet presAssocID="{72F8E4E0-B6E6-40F8-9F46-427B65DE1A62}" presName="horz1" presStyleCnt="0"/>
      <dgm:spPr/>
    </dgm:pt>
    <dgm:pt modelId="{7E322969-BCFA-451F-A592-F500634A25A8}" type="pres">
      <dgm:prSet presAssocID="{72F8E4E0-B6E6-40F8-9F46-427B65DE1A62}" presName="tx1" presStyleLbl="revTx" presStyleIdx="0" presStyleCnt="3"/>
      <dgm:spPr/>
    </dgm:pt>
    <dgm:pt modelId="{C490BF0D-C2E3-4A61-8ECC-63505EF0F268}" type="pres">
      <dgm:prSet presAssocID="{72F8E4E0-B6E6-40F8-9F46-427B65DE1A62}" presName="vert1" presStyleCnt="0"/>
      <dgm:spPr/>
    </dgm:pt>
    <dgm:pt modelId="{4D6A8897-C285-4860-BE2B-3E2BA4F31094}" type="pres">
      <dgm:prSet presAssocID="{4D2DC758-54ED-4545-9D82-FBC12687C67E}" presName="thickLine" presStyleLbl="alignNode1" presStyleIdx="1" presStyleCnt="3"/>
      <dgm:spPr/>
    </dgm:pt>
    <dgm:pt modelId="{ABCC826F-CBF2-4737-A5A4-FDC724E3AFDC}" type="pres">
      <dgm:prSet presAssocID="{4D2DC758-54ED-4545-9D82-FBC12687C67E}" presName="horz1" presStyleCnt="0"/>
      <dgm:spPr/>
    </dgm:pt>
    <dgm:pt modelId="{B0CF20A4-4F99-4AEB-B804-CB06A7B29B82}" type="pres">
      <dgm:prSet presAssocID="{4D2DC758-54ED-4545-9D82-FBC12687C67E}" presName="tx1" presStyleLbl="revTx" presStyleIdx="1" presStyleCnt="3"/>
      <dgm:spPr/>
    </dgm:pt>
    <dgm:pt modelId="{806BF9CE-1FD0-4121-87E3-7D1AFA958ACD}" type="pres">
      <dgm:prSet presAssocID="{4D2DC758-54ED-4545-9D82-FBC12687C67E}" presName="vert1" presStyleCnt="0"/>
      <dgm:spPr/>
    </dgm:pt>
    <dgm:pt modelId="{AAE5B5BA-66D0-4466-B5CC-C973279E0BD6}" type="pres">
      <dgm:prSet presAssocID="{097D02D4-8F9E-4F35-9907-3A2A9CBA112F}" presName="thickLine" presStyleLbl="alignNode1" presStyleIdx="2" presStyleCnt="3"/>
      <dgm:spPr/>
    </dgm:pt>
    <dgm:pt modelId="{D8CEE803-0310-44E0-A5C8-2CBBD79777D5}" type="pres">
      <dgm:prSet presAssocID="{097D02D4-8F9E-4F35-9907-3A2A9CBA112F}" presName="horz1" presStyleCnt="0"/>
      <dgm:spPr/>
    </dgm:pt>
    <dgm:pt modelId="{DBB47FCF-F0D6-409C-A5C0-86C9E7AD3B28}" type="pres">
      <dgm:prSet presAssocID="{097D02D4-8F9E-4F35-9907-3A2A9CBA112F}" presName="tx1" presStyleLbl="revTx" presStyleIdx="2" presStyleCnt="3"/>
      <dgm:spPr/>
    </dgm:pt>
    <dgm:pt modelId="{D99A8F68-1919-4A10-9BF3-14684045B589}" type="pres">
      <dgm:prSet presAssocID="{097D02D4-8F9E-4F35-9907-3A2A9CBA112F}" presName="vert1" presStyleCnt="0"/>
      <dgm:spPr/>
    </dgm:pt>
  </dgm:ptLst>
  <dgm:cxnLst>
    <dgm:cxn modelId="{70C48C09-4886-4B8A-B7AC-7E2EE77C1FAC}" type="presOf" srcId="{72F8E4E0-B6E6-40F8-9F46-427B65DE1A62}" destId="{7E322969-BCFA-451F-A592-F500634A25A8}" srcOrd="0" destOrd="0" presId="urn:microsoft.com/office/officeart/2008/layout/LinedList"/>
    <dgm:cxn modelId="{5121E215-C4E6-4CFB-ABB8-BFB679B97C79}" srcId="{5B8E3B18-A402-467D-8469-A30269D0379A}" destId="{72F8E4E0-B6E6-40F8-9F46-427B65DE1A62}" srcOrd="0" destOrd="0" parTransId="{EDE39D3F-3BD7-452B-92E5-F2297C10A32F}" sibTransId="{DB170F2E-F571-4E4A-A4C4-72007FD0BD31}"/>
    <dgm:cxn modelId="{69B02F3C-26CE-4064-B2B4-5F549A0BCC0B}" srcId="{5B8E3B18-A402-467D-8469-A30269D0379A}" destId="{4D2DC758-54ED-4545-9D82-FBC12687C67E}" srcOrd="1" destOrd="0" parTransId="{BB2F893F-90B7-4C8E-AE6E-9DCD49003F23}" sibTransId="{B6C17FB0-3C82-4EF8-82B8-2EABE556E783}"/>
    <dgm:cxn modelId="{C84E75AF-62C4-448C-90F7-838CD7D0965D}" type="presOf" srcId="{5B8E3B18-A402-467D-8469-A30269D0379A}" destId="{E566A2EF-4B59-4ED1-8610-DEB4BB81B8CB}" srcOrd="0" destOrd="0" presId="urn:microsoft.com/office/officeart/2008/layout/LinedList"/>
    <dgm:cxn modelId="{48DD89B3-994B-4D13-A68A-2C037A83AF7C}" type="presOf" srcId="{4D2DC758-54ED-4545-9D82-FBC12687C67E}" destId="{B0CF20A4-4F99-4AEB-B804-CB06A7B29B82}" srcOrd="0" destOrd="0" presId="urn:microsoft.com/office/officeart/2008/layout/LinedList"/>
    <dgm:cxn modelId="{EA96FFCA-E8ED-4309-9FDE-C0CD73B5049E}" srcId="{5B8E3B18-A402-467D-8469-A30269D0379A}" destId="{097D02D4-8F9E-4F35-9907-3A2A9CBA112F}" srcOrd="2" destOrd="0" parTransId="{9DBC210F-3347-4F76-803F-2AEFFD5A1979}" sibTransId="{78DEB4A3-4CAB-4717-8325-01D7D9DF5D9F}"/>
    <dgm:cxn modelId="{5129F6F6-025F-4887-BE8D-FC28CCD22190}" type="presOf" srcId="{097D02D4-8F9E-4F35-9907-3A2A9CBA112F}" destId="{DBB47FCF-F0D6-409C-A5C0-86C9E7AD3B28}" srcOrd="0" destOrd="0" presId="urn:microsoft.com/office/officeart/2008/layout/LinedList"/>
    <dgm:cxn modelId="{E2359D39-33F5-47AA-8D43-383D0ACEB0B2}" type="presParOf" srcId="{E566A2EF-4B59-4ED1-8610-DEB4BB81B8CB}" destId="{6BE0E8B5-3BEB-4FAE-B0F0-19C9A86A0741}" srcOrd="0" destOrd="0" presId="urn:microsoft.com/office/officeart/2008/layout/LinedList"/>
    <dgm:cxn modelId="{C3CBC3E9-E19D-4960-98AF-EA21FC2FCC57}" type="presParOf" srcId="{E566A2EF-4B59-4ED1-8610-DEB4BB81B8CB}" destId="{0228D71E-5B17-4480-8A55-FBB274513DEB}" srcOrd="1" destOrd="0" presId="urn:microsoft.com/office/officeart/2008/layout/LinedList"/>
    <dgm:cxn modelId="{55CB6501-2869-4C52-8A56-38BB0676B8A9}" type="presParOf" srcId="{0228D71E-5B17-4480-8A55-FBB274513DEB}" destId="{7E322969-BCFA-451F-A592-F500634A25A8}" srcOrd="0" destOrd="0" presId="urn:microsoft.com/office/officeart/2008/layout/LinedList"/>
    <dgm:cxn modelId="{E65B03B6-8719-4B87-9A23-4D02184FC92B}" type="presParOf" srcId="{0228D71E-5B17-4480-8A55-FBB274513DEB}" destId="{C490BF0D-C2E3-4A61-8ECC-63505EF0F268}" srcOrd="1" destOrd="0" presId="urn:microsoft.com/office/officeart/2008/layout/LinedList"/>
    <dgm:cxn modelId="{4D833DD0-6EAC-417A-82ED-3C25F58438C3}" type="presParOf" srcId="{E566A2EF-4B59-4ED1-8610-DEB4BB81B8CB}" destId="{4D6A8897-C285-4860-BE2B-3E2BA4F31094}" srcOrd="2" destOrd="0" presId="urn:microsoft.com/office/officeart/2008/layout/LinedList"/>
    <dgm:cxn modelId="{038E0A8D-7440-4646-A747-63255D6B4BE2}" type="presParOf" srcId="{E566A2EF-4B59-4ED1-8610-DEB4BB81B8CB}" destId="{ABCC826F-CBF2-4737-A5A4-FDC724E3AFDC}" srcOrd="3" destOrd="0" presId="urn:microsoft.com/office/officeart/2008/layout/LinedList"/>
    <dgm:cxn modelId="{1AA287AF-537F-4BD2-931F-05CBDF69BC3E}" type="presParOf" srcId="{ABCC826F-CBF2-4737-A5A4-FDC724E3AFDC}" destId="{B0CF20A4-4F99-4AEB-B804-CB06A7B29B82}" srcOrd="0" destOrd="0" presId="urn:microsoft.com/office/officeart/2008/layout/LinedList"/>
    <dgm:cxn modelId="{C52DC964-3A12-4B01-98AB-8CBB3923849E}" type="presParOf" srcId="{ABCC826F-CBF2-4737-A5A4-FDC724E3AFDC}" destId="{806BF9CE-1FD0-4121-87E3-7D1AFA958ACD}" srcOrd="1" destOrd="0" presId="urn:microsoft.com/office/officeart/2008/layout/LinedList"/>
    <dgm:cxn modelId="{A63B2D82-A49F-438B-9703-1B29F3F1B65D}" type="presParOf" srcId="{E566A2EF-4B59-4ED1-8610-DEB4BB81B8CB}" destId="{AAE5B5BA-66D0-4466-B5CC-C973279E0BD6}" srcOrd="4" destOrd="0" presId="urn:microsoft.com/office/officeart/2008/layout/LinedList"/>
    <dgm:cxn modelId="{5CDA6DA0-E5A1-4BF2-B835-69693C50BE41}" type="presParOf" srcId="{E566A2EF-4B59-4ED1-8610-DEB4BB81B8CB}" destId="{D8CEE803-0310-44E0-A5C8-2CBBD79777D5}" srcOrd="5" destOrd="0" presId="urn:microsoft.com/office/officeart/2008/layout/LinedList"/>
    <dgm:cxn modelId="{C60E0130-23B6-4655-BF4F-DDFC710FF78D}" type="presParOf" srcId="{D8CEE803-0310-44E0-A5C8-2CBBD79777D5}" destId="{DBB47FCF-F0D6-409C-A5C0-86C9E7AD3B28}" srcOrd="0" destOrd="0" presId="urn:microsoft.com/office/officeart/2008/layout/LinedList"/>
    <dgm:cxn modelId="{B6001BA3-A9CB-4CE6-8F47-3BCF960773F9}" type="presParOf" srcId="{D8CEE803-0310-44E0-A5C8-2CBBD79777D5}" destId="{D99A8F68-1919-4A10-9BF3-14684045B5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4FA022-42E3-4D34-A798-4F2C9A9B80A9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9078116-772B-4366-A56A-0B1C482654C9}">
      <dgm:prSet/>
      <dgm:spPr/>
      <dgm:t>
        <a:bodyPr/>
        <a:lstStyle/>
        <a:p>
          <a:r>
            <a:rPr lang="pt-BR"/>
            <a:t>A promoção da saúde é eficaz quando conduz a mudanças nos determinantes da saúde</a:t>
          </a:r>
          <a:endParaRPr lang="en-US"/>
        </a:p>
      </dgm:t>
    </dgm:pt>
    <dgm:pt modelId="{C70D3BA7-9EFD-432F-80A5-3E5FA9D005EA}" type="parTrans" cxnId="{D48BBA3C-0954-45EB-811C-C5FF985B6D4D}">
      <dgm:prSet/>
      <dgm:spPr/>
      <dgm:t>
        <a:bodyPr/>
        <a:lstStyle/>
        <a:p>
          <a:endParaRPr lang="en-US"/>
        </a:p>
      </dgm:t>
    </dgm:pt>
    <dgm:pt modelId="{94557B98-1628-43A8-A10F-F80D6A2FDFB1}" type="sibTrans" cxnId="{D48BBA3C-0954-45EB-811C-C5FF985B6D4D}">
      <dgm:prSet/>
      <dgm:spPr/>
      <dgm:t>
        <a:bodyPr/>
        <a:lstStyle/>
        <a:p>
          <a:endParaRPr lang="en-US"/>
        </a:p>
      </dgm:t>
    </dgm:pt>
    <dgm:pt modelId="{EA5667F2-E755-45B3-BE47-298151715AAD}">
      <dgm:prSet/>
      <dgm:spPr/>
      <dgm:t>
        <a:bodyPr/>
        <a:lstStyle/>
        <a:p>
          <a:r>
            <a:rPr lang="pt-BR"/>
            <a:t>Os determinantes da saúde são os fatores que influenciam, afetam e/ou determinam a saúde dos povos e cidadãos</a:t>
          </a:r>
          <a:endParaRPr lang="en-US"/>
        </a:p>
      </dgm:t>
    </dgm:pt>
    <dgm:pt modelId="{149D9A99-CD84-4A0D-98B5-76094CD4B90A}" type="parTrans" cxnId="{885AF9BB-FAE2-4319-92C7-AA092045FEB7}">
      <dgm:prSet/>
      <dgm:spPr/>
      <dgm:t>
        <a:bodyPr/>
        <a:lstStyle/>
        <a:p>
          <a:endParaRPr lang="en-US"/>
        </a:p>
      </dgm:t>
    </dgm:pt>
    <dgm:pt modelId="{D1C17904-F312-43BE-B856-D3AB3B03479D}" type="sibTrans" cxnId="{885AF9BB-FAE2-4319-92C7-AA092045FEB7}">
      <dgm:prSet/>
      <dgm:spPr/>
      <dgm:t>
        <a:bodyPr/>
        <a:lstStyle/>
        <a:p>
          <a:endParaRPr lang="en-US"/>
        </a:p>
      </dgm:t>
    </dgm:pt>
    <dgm:pt modelId="{B3784FDB-EBD3-4818-8470-5EABE105D1AF}" type="pres">
      <dgm:prSet presAssocID="{EF4FA022-42E3-4D34-A798-4F2C9A9B80A9}" presName="vert0" presStyleCnt="0">
        <dgm:presLayoutVars>
          <dgm:dir/>
          <dgm:animOne val="branch"/>
          <dgm:animLvl val="lvl"/>
        </dgm:presLayoutVars>
      </dgm:prSet>
      <dgm:spPr/>
    </dgm:pt>
    <dgm:pt modelId="{EAAC5DB4-1426-4030-812E-1E115D10D120}" type="pres">
      <dgm:prSet presAssocID="{19078116-772B-4366-A56A-0B1C482654C9}" presName="thickLine" presStyleLbl="alignNode1" presStyleIdx="0" presStyleCnt="2"/>
      <dgm:spPr/>
    </dgm:pt>
    <dgm:pt modelId="{3319F042-5326-4E2F-AA4E-57AB9F531D0B}" type="pres">
      <dgm:prSet presAssocID="{19078116-772B-4366-A56A-0B1C482654C9}" presName="horz1" presStyleCnt="0"/>
      <dgm:spPr/>
    </dgm:pt>
    <dgm:pt modelId="{1A76C848-30E0-475A-A297-13ABF3451E31}" type="pres">
      <dgm:prSet presAssocID="{19078116-772B-4366-A56A-0B1C482654C9}" presName="tx1" presStyleLbl="revTx" presStyleIdx="0" presStyleCnt="2"/>
      <dgm:spPr/>
    </dgm:pt>
    <dgm:pt modelId="{C4F07C9F-6CAC-47BC-A545-474408D5E1AE}" type="pres">
      <dgm:prSet presAssocID="{19078116-772B-4366-A56A-0B1C482654C9}" presName="vert1" presStyleCnt="0"/>
      <dgm:spPr/>
    </dgm:pt>
    <dgm:pt modelId="{C8BACFE5-B5BA-49C3-8853-2BEE798A39C0}" type="pres">
      <dgm:prSet presAssocID="{EA5667F2-E755-45B3-BE47-298151715AAD}" presName="thickLine" presStyleLbl="alignNode1" presStyleIdx="1" presStyleCnt="2"/>
      <dgm:spPr/>
    </dgm:pt>
    <dgm:pt modelId="{FC0634AA-54D6-45A4-BAD4-963E63F627F8}" type="pres">
      <dgm:prSet presAssocID="{EA5667F2-E755-45B3-BE47-298151715AAD}" presName="horz1" presStyleCnt="0"/>
      <dgm:spPr/>
    </dgm:pt>
    <dgm:pt modelId="{64B2F6DE-67BB-4AB2-8BDF-F4271913CE77}" type="pres">
      <dgm:prSet presAssocID="{EA5667F2-E755-45B3-BE47-298151715AAD}" presName="tx1" presStyleLbl="revTx" presStyleIdx="1" presStyleCnt="2"/>
      <dgm:spPr/>
    </dgm:pt>
    <dgm:pt modelId="{0E6872B9-76D3-43FE-A928-88004662B967}" type="pres">
      <dgm:prSet presAssocID="{EA5667F2-E755-45B3-BE47-298151715AAD}" presName="vert1" presStyleCnt="0"/>
      <dgm:spPr/>
    </dgm:pt>
  </dgm:ptLst>
  <dgm:cxnLst>
    <dgm:cxn modelId="{D48BBA3C-0954-45EB-811C-C5FF985B6D4D}" srcId="{EF4FA022-42E3-4D34-A798-4F2C9A9B80A9}" destId="{19078116-772B-4366-A56A-0B1C482654C9}" srcOrd="0" destOrd="0" parTransId="{C70D3BA7-9EFD-432F-80A5-3E5FA9D005EA}" sibTransId="{94557B98-1628-43A8-A10F-F80D6A2FDFB1}"/>
    <dgm:cxn modelId="{DFB6B76B-2361-4B33-A2D8-85C164FC85C2}" type="presOf" srcId="{19078116-772B-4366-A56A-0B1C482654C9}" destId="{1A76C848-30E0-475A-A297-13ABF3451E31}" srcOrd="0" destOrd="0" presId="urn:microsoft.com/office/officeart/2008/layout/LinedList"/>
    <dgm:cxn modelId="{E5C8257F-306A-441D-ACA2-29BDE119D8C4}" type="presOf" srcId="{EF4FA022-42E3-4D34-A798-4F2C9A9B80A9}" destId="{B3784FDB-EBD3-4818-8470-5EABE105D1AF}" srcOrd="0" destOrd="0" presId="urn:microsoft.com/office/officeart/2008/layout/LinedList"/>
    <dgm:cxn modelId="{8E41E89D-E953-4531-869F-10BB3C36663B}" type="presOf" srcId="{EA5667F2-E755-45B3-BE47-298151715AAD}" destId="{64B2F6DE-67BB-4AB2-8BDF-F4271913CE77}" srcOrd="0" destOrd="0" presId="urn:microsoft.com/office/officeart/2008/layout/LinedList"/>
    <dgm:cxn modelId="{885AF9BB-FAE2-4319-92C7-AA092045FEB7}" srcId="{EF4FA022-42E3-4D34-A798-4F2C9A9B80A9}" destId="{EA5667F2-E755-45B3-BE47-298151715AAD}" srcOrd="1" destOrd="0" parTransId="{149D9A99-CD84-4A0D-98B5-76094CD4B90A}" sibTransId="{D1C17904-F312-43BE-B856-D3AB3B03479D}"/>
    <dgm:cxn modelId="{4A9595C6-4035-47CB-9DDE-1E537C4CD9B1}" type="presParOf" srcId="{B3784FDB-EBD3-4818-8470-5EABE105D1AF}" destId="{EAAC5DB4-1426-4030-812E-1E115D10D120}" srcOrd="0" destOrd="0" presId="urn:microsoft.com/office/officeart/2008/layout/LinedList"/>
    <dgm:cxn modelId="{7EF54420-57A1-47D9-B077-DC2C6E85D91E}" type="presParOf" srcId="{B3784FDB-EBD3-4818-8470-5EABE105D1AF}" destId="{3319F042-5326-4E2F-AA4E-57AB9F531D0B}" srcOrd="1" destOrd="0" presId="urn:microsoft.com/office/officeart/2008/layout/LinedList"/>
    <dgm:cxn modelId="{CB1EBD35-D32E-415F-9730-4B4310D1CFF9}" type="presParOf" srcId="{3319F042-5326-4E2F-AA4E-57AB9F531D0B}" destId="{1A76C848-30E0-475A-A297-13ABF3451E31}" srcOrd="0" destOrd="0" presId="urn:microsoft.com/office/officeart/2008/layout/LinedList"/>
    <dgm:cxn modelId="{31E4197C-A62E-421C-885A-39753112D3D1}" type="presParOf" srcId="{3319F042-5326-4E2F-AA4E-57AB9F531D0B}" destId="{C4F07C9F-6CAC-47BC-A545-474408D5E1AE}" srcOrd="1" destOrd="0" presId="urn:microsoft.com/office/officeart/2008/layout/LinedList"/>
    <dgm:cxn modelId="{F0DA78A0-526B-465C-8047-4629EF568100}" type="presParOf" srcId="{B3784FDB-EBD3-4818-8470-5EABE105D1AF}" destId="{C8BACFE5-B5BA-49C3-8853-2BEE798A39C0}" srcOrd="2" destOrd="0" presId="urn:microsoft.com/office/officeart/2008/layout/LinedList"/>
    <dgm:cxn modelId="{5D18FE2E-3B39-4EAC-8CA8-1B776427F4D7}" type="presParOf" srcId="{B3784FDB-EBD3-4818-8470-5EABE105D1AF}" destId="{FC0634AA-54D6-45A4-BAD4-963E63F627F8}" srcOrd="3" destOrd="0" presId="urn:microsoft.com/office/officeart/2008/layout/LinedList"/>
    <dgm:cxn modelId="{6CE5B253-54CF-42CB-BB89-50D8375F19FF}" type="presParOf" srcId="{FC0634AA-54D6-45A4-BAD4-963E63F627F8}" destId="{64B2F6DE-67BB-4AB2-8BDF-F4271913CE77}" srcOrd="0" destOrd="0" presId="urn:microsoft.com/office/officeart/2008/layout/LinedList"/>
    <dgm:cxn modelId="{43887046-F8F7-4229-BAA7-4FF663CCB485}" type="presParOf" srcId="{FC0634AA-54D6-45A4-BAD4-963E63F627F8}" destId="{0E6872B9-76D3-43FE-A928-88004662B9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D4FC2-2137-4D4F-9FAC-3AEE7D18C54B}">
      <dsp:nvSpPr>
        <dsp:cNvPr id="0" name=""/>
        <dsp:cNvSpPr/>
      </dsp:nvSpPr>
      <dsp:spPr>
        <a:xfrm>
          <a:off x="0" y="431616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Escolher errado por não ter uma boa evidência</a:t>
          </a:r>
          <a:endParaRPr lang="en-US" sz="2200" kern="1200"/>
        </a:p>
      </dsp:txBody>
      <dsp:txXfrm>
        <a:off x="0" y="431616"/>
        <a:ext cx="2561209" cy="1536725"/>
      </dsp:txXfrm>
    </dsp:sp>
    <dsp:sp modelId="{7F279A91-3E53-4E3C-BDEE-0C22AFF7D857}">
      <dsp:nvSpPr>
        <dsp:cNvPr id="0" name=""/>
        <dsp:cNvSpPr/>
      </dsp:nvSpPr>
      <dsp:spPr>
        <a:xfrm>
          <a:off x="2817330" y="431616"/>
          <a:ext cx="2561209" cy="15367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Padrões de pensamento causam viés</a:t>
          </a:r>
          <a:endParaRPr lang="en-US" sz="2200" kern="1200"/>
        </a:p>
      </dsp:txBody>
      <dsp:txXfrm>
        <a:off x="2817330" y="431616"/>
        <a:ext cx="2561209" cy="1536725"/>
      </dsp:txXfrm>
    </dsp:sp>
    <dsp:sp modelId="{D1D19DDC-EBF6-41D3-8224-5F4EBC18E713}">
      <dsp:nvSpPr>
        <dsp:cNvPr id="0" name=""/>
        <dsp:cNvSpPr/>
      </dsp:nvSpPr>
      <dsp:spPr>
        <a:xfrm>
          <a:off x="5634661" y="431616"/>
          <a:ext cx="2561209" cy="15367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Grande variação na prática</a:t>
          </a:r>
          <a:endParaRPr lang="en-US" sz="2200" kern="1200"/>
        </a:p>
      </dsp:txBody>
      <dsp:txXfrm>
        <a:off x="5634661" y="431616"/>
        <a:ext cx="2561209" cy="1536725"/>
      </dsp:txXfrm>
    </dsp:sp>
    <dsp:sp modelId="{4968046D-18BD-44B6-A8A7-C3C8494DBB5A}">
      <dsp:nvSpPr>
        <dsp:cNvPr id="0" name=""/>
        <dsp:cNvSpPr/>
      </dsp:nvSpPr>
      <dsp:spPr>
        <a:xfrm>
          <a:off x="0" y="2224462"/>
          <a:ext cx="2561209" cy="15367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solidFill>
                <a:schemeClr val="tx1"/>
              </a:solidFill>
            </a:rPr>
            <a:t>Dificuldade com o volume de conhecimento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0" y="2224462"/>
        <a:ext cx="2561209" cy="1536725"/>
      </dsp:txXfrm>
    </dsp:sp>
    <dsp:sp modelId="{50DC4285-8E0A-4C46-8CA0-349CB3250B9D}">
      <dsp:nvSpPr>
        <dsp:cNvPr id="0" name=""/>
        <dsp:cNvSpPr/>
      </dsp:nvSpPr>
      <dsp:spPr>
        <a:xfrm>
          <a:off x="2817330" y="2224462"/>
          <a:ext cx="2561209" cy="15367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Nosso conhecimento decai com o tempo</a:t>
          </a:r>
          <a:endParaRPr lang="en-US" sz="2200" kern="1200"/>
        </a:p>
      </dsp:txBody>
      <dsp:txXfrm>
        <a:off x="2817330" y="2224462"/>
        <a:ext cx="2561209" cy="1536725"/>
      </dsp:txXfrm>
    </dsp:sp>
    <dsp:sp modelId="{4DF29848-BF57-4ED0-994D-DAE1306D198E}">
      <dsp:nvSpPr>
        <dsp:cNvPr id="0" name=""/>
        <dsp:cNvSpPr/>
      </dsp:nvSpPr>
      <dsp:spPr>
        <a:xfrm>
          <a:off x="5634661" y="2224462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Evitar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i="1" kern="1200"/>
            <a:t>post hoc ergo propter hoc</a:t>
          </a:r>
          <a:r>
            <a:rPr lang="pt-BR" sz="1700" kern="1200"/>
            <a:t> ou “depois deste, logo por causa deste“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/>
            <a:t>Regredir a média</a:t>
          </a:r>
          <a:endParaRPr lang="en-US" sz="1700" kern="1200"/>
        </a:p>
      </dsp:txBody>
      <dsp:txXfrm>
        <a:off x="5634661" y="2224462"/>
        <a:ext cx="2561209" cy="1536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9AA68-EA3A-4C5C-B875-D722ABD7E1A6}">
      <dsp:nvSpPr>
        <dsp:cNvPr id="0" name=""/>
        <dsp:cNvSpPr/>
      </dsp:nvSpPr>
      <dsp:spPr>
        <a:xfrm>
          <a:off x="4481989" y="96658"/>
          <a:ext cx="1540371" cy="1540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Contexto </a:t>
          </a: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(paciente, família, comunidade)</a:t>
          </a: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para tomada de decisão</a:t>
          </a:r>
          <a:endParaRPr kumimoji="0" lang="pt-BR" altLang="pt-BR" sz="1800" b="1" i="0" u="none" strike="noStrike" kern="1200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1989" y="96658"/>
        <a:ext cx="1540371" cy="1540371"/>
      </dsp:txXfrm>
    </dsp:sp>
    <dsp:sp modelId="{199D0765-BF24-4145-9AB3-A9C5B63F99B3}">
      <dsp:nvSpPr>
        <dsp:cNvPr id="0" name=""/>
        <dsp:cNvSpPr/>
      </dsp:nvSpPr>
      <dsp:spPr>
        <a:xfrm>
          <a:off x="1766988" y="-692"/>
          <a:ext cx="4352723" cy="4352723"/>
        </a:xfrm>
        <a:prstGeom prst="circularArrow">
          <a:avLst>
            <a:gd name="adj1" fmla="val 6901"/>
            <a:gd name="adj2" fmla="val 465251"/>
            <a:gd name="adj3" fmla="val 549840"/>
            <a:gd name="adj4" fmla="val 20584909"/>
            <a:gd name="adj5" fmla="val 805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E1781-6C85-4161-BCA6-7CCDF4A348C0}">
      <dsp:nvSpPr>
        <dsp:cNvPr id="0" name=""/>
        <dsp:cNvSpPr/>
      </dsp:nvSpPr>
      <dsp:spPr>
        <a:xfrm>
          <a:off x="4481989" y="2714308"/>
          <a:ext cx="1540371" cy="1540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Paciente </a:t>
          </a: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(histórico e exames)</a:t>
          </a:r>
          <a:endParaRPr kumimoji="0" lang="pt-BR" altLang="pt-BR" sz="1800" b="1" i="0" u="none" strike="noStrike" kern="1200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1989" y="2714308"/>
        <a:ext cx="1540371" cy="1540371"/>
      </dsp:txXfrm>
    </dsp:sp>
    <dsp:sp modelId="{8739C0B8-330B-4CF9-9337-E8F670FBB39D}">
      <dsp:nvSpPr>
        <dsp:cNvPr id="0" name=""/>
        <dsp:cNvSpPr/>
      </dsp:nvSpPr>
      <dsp:spPr>
        <a:xfrm>
          <a:off x="1766988" y="-692"/>
          <a:ext cx="4352723" cy="4352723"/>
        </a:xfrm>
        <a:prstGeom prst="circularArrow">
          <a:avLst>
            <a:gd name="adj1" fmla="val 6901"/>
            <a:gd name="adj2" fmla="val 465251"/>
            <a:gd name="adj3" fmla="val 5949840"/>
            <a:gd name="adj4" fmla="val 4384909"/>
            <a:gd name="adj5" fmla="val 8051"/>
          </a:avLst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005D5-0DEA-47A4-A29A-E6927D674626}">
      <dsp:nvSpPr>
        <dsp:cNvPr id="0" name=""/>
        <dsp:cNvSpPr/>
      </dsp:nvSpPr>
      <dsp:spPr>
        <a:xfrm>
          <a:off x="1864339" y="2714308"/>
          <a:ext cx="1540371" cy="1540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Crenças e </a:t>
          </a: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valores</a:t>
          </a:r>
          <a:endParaRPr kumimoji="0" lang="pt-BR" altLang="pt-BR" sz="1800" b="1" i="0" u="none" strike="noStrike" kern="1200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4339" y="2714308"/>
        <a:ext cx="1540371" cy="1540371"/>
      </dsp:txXfrm>
    </dsp:sp>
    <dsp:sp modelId="{93E87ADB-69CB-43AF-8D52-BF435D0E9F6C}">
      <dsp:nvSpPr>
        <dsp:cNvPr id="0" name=""/>
        <dsp:cNvSpPr/>
      </dsp:nvSpPr>
      <dsp:spPr>
        <a:xfrm>
          <a:off x="1766988" y="-692"/>
          <a:ext cx="4352723" cy="4352723"/>
        </a:xfrm>
        <a:prstGeom prst="circularArrow">
          <a:avLst>
            <a:gd name="adj1" fmla="val 6901"/>
            <a:gd name="adj2" fmla="val 465251"/>
            <a:gd name="adj3" fmla="val 11349840"/>
            <a:gd name="adj4" fmla="val 9784909"/>
            <a:gd name="adj5" fmla="val 8051"/>
          </a:avLst>
        </a:prstGeom>
        <a:solidFill>
          <a:schemeClr val="accent5">
            <a:hueOff val="2171351"/>
            <a:satOff val="7464"/>
            <a:lumOff val="-35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543D9-CFF3-446A-9A32-DD18AE85DEB6}">
      <dsp:nvSpPr>
        <dsp:cNvPr id="0" name=""/>
        <dsp:cNvSpPr/>
      </dsp:nvSpPr>
      <dsp:spPr>
        <a:xfrm>
          <a:off x="1864339" y="96658"/>
          <a:ext cx="1540371" cy="1540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Recursos disponíveis </a:t>
          </a: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pt-BR" sz="1800" b="1" i="0" u="none" strike="noStrike" kern="1200" cap="none" normalizeH="0" baseline="0">
              <a:effectLst/>
              <a:latin typeface="Arial" panose="020B0604020202020204" pitchFamily="34" charset="0"/>
              <a:cs typeface="Arial" panose="020B0604020202020204" pitchFamily="34" charset="0"/>
            </a:rPr>
            <a:t>na comunidade</a:t>
          </a:r>
          <a:endParaRPr kumimoji="0" lang="pt-BR" altLang="pt-BR" sz="1800" b="1" i="0" u="none" strike="noStrike" kern="1200" cap="none" normalizeH="0" baseline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4339" y="96658"/>
        <a:ext cx="1540371" cy="1540371"/>
      </dsp:txXfrm>
    </dsp:sp>
    <dsp:sp modelId="{45383745-CD1E-420C-9687-7A2183AFD08D}">
      <dsp:nvSpPr>
        <dsp:cNvPr id="0" name=""/>
        <dsp:cNvSpPr/>
      </dsp:nvSpPr>
      <dsp:spPr>
        <a:xfrm>
          <a:off x="1766988" y="-692"/>
          <a:ext cx="4352723" cy="4352723"/>
        </a:xfrm>
        <a:prstGeom prst="circularArrow">
          <a:avLst>
            <a:gd name="adj1" fmla="val 6901"/>
            <a:gd name="adj2" fmla="val 465251"/>
            <a:gd name="adj3" fmla="val 16749840"/>
            <a:gd name="adj4" fmla="val 15184909"/>
            <a:gd name="adj5" fmla="val 8051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1CA4E-EFD5-4919-91D0-111AE73699C0}">
      <dsp:nvSpPr>
        <dsp:cNvPr id="0" name=""/>
        <dsp:cNvSpPr/>
      </dsp:nvSpPr>
      <dsp:spPr>
        <a:xfrm>
          <a:off x="0" y="578974"/>
          <a:ext cx="5000124" cy="8108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solidFill>
                <a:schemeClr val="tx1"/>
              </a:solidFill>
            </a:rPr>
            <a:t>Questão clínica sobre o problema do paciente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9580" y="618554"/>
        <a:ext cx="4920964" cy="731649"/>
      </dsp:txXfrm>
    </dsp:sp>
    <dsp:sp modelId="{755B8C20-1F80-4556-A615-0A86330473DC}">
      <dsp:nvSpPr>
        <dsp:cNvPr id="0" name=""/>
        <dsp:cNvSpPr/>
      </dsp:nvSpPr>
      <dsp:spPr>
        <a:xfrm>
          <a:off x="0" y="1450264"/>
          <a:ext cx="5000124" cy="810809"/>
        </a:xfrm>
        <a:prstGeom prst="roundRect">
          <a:avLst/>
        </a:prstGeom>
        <a:gradFill rotWithShape="0">
          <a:gsLst>
            <a:gs pos="0">
              <a:schemeClr val="accent5">
                <a:hueOff val="814257"/>
                <a:satOff val="2799"/>
                <a:lumOff val="-1343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814257"/>
                <a:satOff val="2799"/>
                <a:lumOff val="-1343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814257"/>
                <a:satOff val="2799"/>
                <a:lumOff val="-1343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Artigos relevantes em bases de dados secundárias e em literatura primária</a:t>
          </a:r>
          <a:endParaRPr lang="en-US" sz="2100" kern="1200"/>
        </a:p>
      </dsp:txBody>
      <dsp:txXfrm>
        <a:off x="39580" y="1489844"/>
        <a:ext cx="4920964" cy="731649"/>
      </dsp:txXfrm>
    </dsp:sp>
    <dsp:sp modelId="{DF62052A-B7FC-4424-956F-8BA24AC84193}">
      <dsp:nvSpPr>
        <dsp:cNvPr id="0" name=""/>
        <dsp:cNvSpPr/>
      </dsp:nvSpPr>
      <dsp:spPr>
        <a:xfrm>
          <a:off x="0" y="2321554"/>
          <a:ext cx="5000124" cy="810809"/>
        </a:xfrm>
        <a:prstGeom prst="roundRect">
          <a:avLst/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628513"/>
                <a:satOff val="5598"/>
                <a:lumOff val="-268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Validade e utilidade desses artigos</a:t>
          </a:r>
          <a:endParaRPr lang="en-US" sz="2100" kern="1200"/>
        </a:p>
      </dsp:txBody>
      <dsp:txXfrm>
        <a:off x="39580" y="2361134"/>
        <a:ext cx="4920964" cy="731649"/>
      </dsp:txXfrm>
    </dsp:sp>
    <dsp:sp modelId="{8FF99E84-4D93-42C7-925E-146E086C56D1}">
      <dsp:nvSpPr>
        <dsp:cNvPr id="0" name=""/>
        <dsp:cNvSpPr/>
      </dsp:nvSpPr>
      <dsp:spPr>
        <a:xfrm>
          <a:off x="0" y="3192845"/>
          <a:ext cx="5000124" cy="810809"/>
        </a:xfrm>
        <a:prstGeom prst="roundRect">
          <a:avLst/>
        </a:prstGeom>
        <a:gradFill rotWithShape="0">
          <a:gsLst>
            <a:gs pos="0">
              <a:schemeClr val="accent5">
                <a:hueOff val="2442770"/>
                <a:satOff val="8397"/>
                <a:lumOff val="-402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442770"/>
                <a:satOff val="8397"/>
                <a:lumOff val="-402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442770"/>
                <a:satOff val="8397"/>
                <a:lumOff val="-402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Relevância dessa informação para o paciente</a:t>
          </a:r>
          <a:endParaRPr lang="en-US" sz="2100" kern="1200"/>
        </a:p>
      </dsp:txBody>
      <dsp:txXfrm>
        <a:off x="39580" y="3232425"/>
        <a:ext cx="4920964" cy="731649"/>
      </dsp:txXfrm>
    </dsp:sp>
    <dsp:sp modelId="{BC7E3F03-64CB-4790-96EA-CC3C9EBD9710}">
      <dsp:nvSpPr>
        <dsp:cNvPr id="0" name=""/>
        <dsp:cNvSpPr/>
      </dsp:nvSpPr>
      <dsp:spPr>
        <a:xfrm>
          <a:off x="0" y="4064135"/>
          <a:ext cx="5000124" cy="810809"/>
        </a:xfrm>
        <a:prstGeom prst="roundRect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257026"/>
                <a:satOff val="11196"/>
                <a:lumOff val="-53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Implementar as descobertas no cuidado do paciente </a:t>
          </a:r>
          <a:endParaRPr lang="en-US" sz="2100" kern="1200"/>
        </a:p>
      </dsp:txBody>
      <dsp:txXfrm>
        <a:off x="39580" y="4103715"/>
        <a:ext cx="4920964" cy="7316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2F4D1-812E-4C51-A73F-95D89B4681A1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C2608E-C79C-4F9E-AB59-422A9DFEB663}">
      <dsp:nvSpPr>
        <dsp:cNvPr id="0" name=""/>
        <dsp:cNvSpPr/>
      </dsp:nvSpPr>
      <dsp:spPr>
        <a:xfrm>
          <a:off x="0" y="665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300" b="0" i="0" u="none" strike="noStrike" kern="1200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Questão clínica sobre o problema </a:t>
          </a:r>
        </a:p>
        <a:p>
          <a:pPr marL="0" marR="0" lv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300" b="0" i="0" u="none" strike="noStrike" kern="1200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do paciente</a:t>
          </a:r>
        </a:p>
      </dsp:txBody>
      <dsp:txXfrm>
        <a:off x="0" y="665"/>
        <a:ext cx="5000124" cy="1090517"/>
      </dsp:txXfrm>
    </dsp:sp>
    <dsp:sp modelId="{2CBDAB63-851D-471F-B1A1-CA420677908D}">
      <dsp:nvSpPr>
        <dsp:cNvPr id="0" name=""/>
        <dsp:cNvSpPr/>
      </dsp:nvSpPr>
      <dsp:spPr>
        <a:xfrm>
          <a:off x="0" y="1091183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1F4974-089F-47FA-B967-985298DB67B9}">
      <dsp:nvSpPr>
        <dsp:cNvPr id="0" name=""/>
        <dsp:cNvSpPr/>
      </dsp:nvSpPr>
      <dsp:spPr>
        <a:xfrm>
          <a:off x="0" y="1091183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300" b="0" i="0" u="none" strike="noStrike" kern="1200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Artigos relevantes em bases de dados secundárias e em literatura primária</a:t>
          </a:r>
        </a:p>
      </dsp:txBody>
      <dsp:txXfrm>
        <a:off x="0" y="1091183"/>
        <a:ext cx="5000124" cy="1090517"/>
      </dsp:txXfrm>
    </dsp:sp>
    <dsp:sp modelId="{8A1ACF4D-EC8C-48C3-8C46-45D26033232A}">
      <dsp:nvSpPr>
        <dsp:cNvPr id="0" name=""/>
        <dsp:cNvSpPr/>
      </dsp:nvSpPr>
      <dsp:spPr>
        <a:xfrm>
          <a:off x="0" y="2181701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5FC1A5-40B4-4D77-AFCF-D106CA663521}">
      <dsp:nvSpPr>
        <dsp:cNvPr id="0" name=""/>
        <dsp:cNvSpPr/>
      </dsp:nvSpPr>
      <dsp:spPr>
        <a:xfrm>
          <a:off x="0" y="2181701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300" b="0" i="0" u="none" strike="noStrike" kern="1200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Validade e utilidade desses artigos</a:t>
          </a:r>
        </a:p>
      </dsp:txBody>
      <dsp:txXfrm>
        <a:off x="0" y="2181701"/>
        <a:ext cx="5000124" cy="1090517"/>
      </dsp:txXfrm>
    </dsp:sp>
    <dsp:sp modelId="{7A4B1AE5-B51D-4EE3-BF26-A95E65C2E9FB}">
      <dsp:nvSpPr>
        <dsp:cNvPr id="0" name=""/>
        <dsp:cNvSpPr/>
      </dsp:nvSpPr>
      <dsp:spPr>
        <a:xfrm>
          <a:off x="0" y="3272218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FBCE6-F2BE-4578-8377-CE43BC2EBA55}">
      <dsp:nvSpPr>
        <dsp:cNvPr id="0" name=""/>
        <dsp:cNvSpPr/>
      </dsp:nvSpPr>
      <dsp:spPr>
        <a:xfrm>
          <a:off x="0" y="3272218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300" b="0" i="0" u="none" strike="noStrike" kern="1200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Relevância dessa informação para o paciente</a:t>
          </a:r>
        </a:p>
      </dsp:txBody>
      <dsp:txXfrm>
        <a:off x="0" y="3272218"/>
        <a:ext cx="5000124" cy="1090517"/>
      </dsp:txXfrm>
    </dsp:sp>
    <dsp:sp modelId="{A55670F0-CC87-4BAA-8747-F691C16C4B1B}">
      <dsp:nvSpPr>
        <dsp:cNvPr id="0" name=""/>
        <dsp:cNvSpPr/>
      </dsp:nvSpPr>
      <dsp:spPr>
        <a:xfrm>
          <a:off x="0" y="4362736"/>
          <a:ext cx="500012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EB35EA-2D66-4D3E-A79A-004C0337EF0E}">
      <dsp:nvSpPr>
        <dsp:cNvPr id="0" name=""/>
        <dsp:cNvSpPr/>
      </dsp:nvSpPr>
      <dsp:spPr>
        <a:xfrm>
          <a:off x="0" y="4362736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300" b="0" i="0" u="none" strike="noStrike" kern="1200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Implementar as descobertas no </a:t>
          </a:r>
        </a:p>
        <a:p>
          <a:pPr marL="0" marR="0" lv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300" b="0" i="0" u="none" strike="noStrike" kern="1200" cap="none" normalizeH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cuidado do paciente</a:t>
          </a:r>
        </a:p>
      </dsp:txBody>
      <dsp:txXfrm>
        <a:off x="0" y="4362736"/>
        <a:ext cx="5000124" cy="1090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FEFB0-3F6F-4B93-A4AC-00874FC7DEF0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725947-29D9-40B5-B036-A5B57CCFA278}">
      <dsp:nvSpPr>
        <dsp:cNvPr id="0" name=""/>
        <dsp:cNvSpPr/>
      </dsp:nvSpPr>
      <dsp:spPr>
        <a:xfrm>
          <a:off x="0" y="2663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Pergunta</a:t>
          </a:r>
        </a:p>
      </dsp:txBody>
      <dsp:txXfrm>
        <a:off x="0" y="2663"/>
        <a:ext cx="5000124" cy="908098"/>
      </dsp:txXfrm>
    </dsp:sp>
    <dsp:sp modelId="{6CEDB099-A075-4AC5-9CCA-32DBCE6FAB1D}">
      <dsp:nvSpPr>
        <dsp:cNvPr id="0" name=""/>
        <dsp:cNvSpPr/>
      </dsp:nvSpPr>
      <dsp:spPr>
        <a:xfrm>
          <a:off x="0" y="910762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C5AD65-C072-4A28-89E5-8BB942BB68CC}">
      <dsp:nvSpPr>
        <dsp:cNvPr id="0" name=""/>
        <dsp:cNvSpPr/>
      </dsp:nvSpPr>
      <dsp:spPr>
        <a:xfrm>
          <a:off x="0" y="910762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Evidências</a:t>
          </a:r>
        </a:p>
      </dsp:txBody>
      <dsp:txXfrm>
        <a:off x="0" y="910762"/>
        <a:ext cx="5000124" cy="908098"/>
      </dsp:txXfrm>
    </dsp:sp>
    <dsp:sp modelId="{B9C549C3-53D1-412F-AEA2-C29B6A16348A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D7D25-7FEB-4149-9266-2DADA91BAFD5}">
      <dsp:nvSpPr>
        <dsp:cNvPr id="0" name=""/>
        <dsp:cNvSpPr/>
      </dsp:nvSpPr>
      <dsp:spPr>
        <a:xfrm>
          <a:off x="0" y="1818861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Pessoa</a:t>
          </a:r>
        </a:p>
      </dsp:txBody>
      <dsp:txXfrm>
        <a:off x="0" y="1818861"/>
        <a:ext cx="5000124" cy="908098"/>
      </dsp:txXfrm>
    </dsp:sp>
    <dsp:sp modelId="{4B733415-128E-41F5-B11A-C61C74895161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A0BE36-F56D-42E0-9269-EE51C481BDE0}">
      <dsp:nvSpPr>
        <dsp:cNvPr id="0" name=""/>
        <dsp:cNvSpPr/>
      </dsp:nvSpPr>
      <dsp:spPr>
        <a:xfrm>
          <a:off x="0" y="2726960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Contexto</a:t>
          </a:r>
        </a:p>
      </dsp:txBody>
      <dsp:txXfrm>
        <a:off x="0" y="2726960"/>
        <a:ext cx="5000124" cy="908098"/>
      </dsp:txXfrm>
    </dsp:sp>
    <dsp:sp modelId="{1B7D715F-7573-4DCF-B354-B784EC5896ED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2A9D22-30EC-485F-919B-D3344E6F61EB}">
      <dsp:nvSpPr>
        <dsp:cNvPr id="0" name=""/>
        <dsp:cNvSpPr/>
      </dsp:nvSpPr>
      <dsp:spPr>
        <a:xfrm>
          <a:off x="0" y="3635058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Valores</a:t>
          </a:r>
        </a:p>
      </dsp:txBody>
      <dsp:txXfrm>
        <a:off x="0" y="3635058"/>
        <a:ext cx="5000124" cy="908098"/>
      </dsp:txXfrm>
    </dsp:sp>
    <dsp:sp modelId="{DBF960A4-E4E5-4313-9551-888FC439FDF3}">
      <dsp:nvSpPr>
        <dsp:cNvPr id="0" name=""/>
        <dsp:cNvSpPr/>
      </dsp:nvSpPr>
      <dsp:spPr>
        <a:xfrm>
          <a:off x="0" y="4543157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3A9CF8-0FB7-4303-A911-7657FBB2F07D}">
      <dsp:nvSpPr>
        <dsp:cNvPr id="0" name=""/>
        <dsp:cNvSpPr/>
      </dsp:nvSpPr>
      <dsp:spPr>
        <a:xfrm>
          <a:off x="0" y="4543157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Recursos</a:t>
          </a:r>
        </a:p>
      </dsp:txBody>
      <dsp:txXfrm>
        <a:off x="0" y="4543157"/>
        <a:ext cx="5000124" cy="9080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7C8D1-2738-49A0-8F80-E4118172F3DE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DEC2FB-1732-47B3-9182-135A2A2196D4}">
      <dsp:nvSpPr>
        <dsp:cNvPr id="0" name=""/>
        <dsp:cNvSpPr/>
      </dsp:nvSpPr>
      <dsp:spPr>
        <a:xfrm>
          <a:off x="0" y="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Fornecimento automático de apoio de decisão como parte de fluxo de trabalho clínico</a:t>
          </a:r>
        </a:p>
      </dsp:txBody>
      <dsp:txXfrm>
        <a:off x="0" y="0"/>
        <a:ext cx="5000124" cy="1363480"/>
      </dsp:txXfrm>
    </dsp:sp>
    <dsp:sp modelId="{7BD542E9-CAA0-448F-8FC4-1E38CA564F8E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7D89B8-A4B4-45BB-BB9A-8CC8BCF02D2F}">
      <dsp:nvSpPr>
        <dsp:cNvPr id="0" name=""/>
        <dsp:cNvSpPr/>
      </dsp:nvSpPr>
      <dsp:spPr>
        <a:xfrm>
          <a:off x="0" y="136348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Fornecimento de recomendações em vez de apenas avaliações</a:t>
          </a:r>
        </a:p>
      </dsp:txBody>
      <dsp:txXfrm>
        <a:off x="0" y="1363480"/>
        <a:ext cx="5000124" cy="1363480"/>
      </dsp:txXfrm>
    </dsp:sp>
    <dsp:sp modelId="{2BFAD9EF-AEB6-4274-B18D-E9C937D4AC3D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083C45-372F-4A39-9BCC-9D5E24C74807}">
      <dsp:nvSpPr>
        <dsp:cNvPr id="0" name=""/>
        <dsp:cNvSpPr/>
      </dsp:nvSpPr>
      <dsp:spPr>
        <a:xfrm>
          <a:off x="0" y="272696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Fornecimento de apoio de decisão no momento e no local de tomada de decisão</a:t>
          </a:r>
        </a:p>
      </dsp:txBody>
      <dsp:txXfrm>
        <a:off x="0" y="2726960"/>
        <a:ext cx="5000124" cy="1363480"/>
      </dsp:txXfrm>
    </dsp:sp>
    <dsp:sp modelId="{BC559439-D7C7-4FD8-AAD0-2A3EAC9E52C3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00D23B-7898-4C7C-9A0B-F5E0C82AE280}">
      <dsp:nvSpPr>
        <dsp:cNvPr id="0" name=""/>
        <dsp:cNvSpPr/>
      </dsp:nvSpPr>
      <dsp:spPr>
        <a:xfrm>
          <a:off x="0" y="409044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Apoio de decisão baseado no computador</a:t>
          </a:r>
        </a:p>
      </dsp:txBody>
      <dsp:txXfrm>
        <a:off x="0" y="4090440"/>
        <a:ext cx="5000124" cy="13634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0E8B5-3BEB-4FAE-B0F0-19C9A86A0741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322969-BCFA-451F-A592-F500634A25A8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/>
            <a:t>Eficiência: relação entre recursos usados e recursos disponíveis</a:t>
          </a:r>
          <a:endParaRPr lang="en-US" sz="3700" kern="1200"/>
        </a:p>
      </dsp:txBody>
      <dsp:txXfrm>
        <a:off x="0" y="2663"/>
        <a:ext cx="5000124" cy="1816197"/>
      </dsp:txXfrm>
    </dsp:sp>
    <dsp:sp modelId="{4D6A8897-C285-4860-BE2B-3E2BA4F31094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CF20A4-4F99-4AEB-B804-CB06A7B29B82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Eficácia: atingir os objetivos</a:t>
          </a:r>
          <a:endParaRPr lang="en-US" sz="3700" kern="1200" dirty="0"/>
        </a:p>
      </dsp:txBody>
      <dsp:txXfrm>
        <a:off x="0" y="1818861"/>
        <a:ext cx="5000124" cy="1816197"/>
      </dsp:txXfrm>
    </dsp:sp>
    <dsp:sp modelId="{AAE5B5BA-66D0-4466-B5CC-C973279E0BD6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B47FCF-F0D6-409C-A5C0-86C9E7AD3B28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/>
            <a:t>Efetividade: fazer da melhor maneira possível</a:t>
          </a:r>
          <a:endParaRPr lang="en-US" sz="3700" kern="1200"/>
        </a:p>
      </dsp:txBody>
      <dsp:txXfrm>
        <a:off x="0" y="3635058"/>
        <a:ext cx="5000124" cy="18161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C5DB4-1426-4030-812E-1E115D10D120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76C848-30E0-475A-A297-13ABF3451E31}">
      <dsp:nvSpPr>
        <dsp:cNvPr id="0" name=""/>
        <dsp:cNvSpPr/>
      </dsp:nvSpPr>
      <dsp:spPr>
        <a:xfrm>
          <a:off x="0" y="0"/>
          <a:ext cx="5000124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/>
            <a:t>A promoção da saúde é eficaz quando conduz a mudanças nos determinantes da saúde</a:t>
          </a:r>
          <a:endParaRPr lang="en-US" sz="3300" kern="1200"/>
        </a:p>
      </dsp:txBody>
      <dsp:txXfrm>
        <a:off x="0" y="0"/>
        <a:ext cx="5000124" cy="2726960"/>
      </dsp:txXfrm>
    </dsp:sp>
    <dsp:sp modelId="{C8BACFE5-B5BA-49C3-8853-2BEE798A39C0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B2F6DE-67BB-4AB2-8BDF-F4271913CE77}">
      <dsp:nvSpPr>
        <dsp:cNvPr id="0" name=""/>
        <dsp:cNvSpPr/>
      </dsp:nvSpPr>
      <dsp:spPr>
        <a:xfrm>
          <a:off x="0" y="2726960"/>
          <a:ext cx="5000124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/>
            <a:t>Os determinantes da saúde são os fatores que influenciam, afetam e/ou determinam a saúde dos povos e cidadãos</a:t>
          </a:r>
          <a:endParaRPr lang="en-US" sz="3300" kern="1200"/>
        </a:p>
      </dsp:txBody>
      <dsp:txXfrm>
        <a:off x="0" y="2726960"/>
        <a:ext cx="5000124" cy="272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7B4CDBB-6EFB-4F5E-AAD5-DCEFFF1FE7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0764596-DF97-46D4-8DA6-81323DB52D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1DF6159-6850-412E-B2F0-3C25010FE6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F12381FE-4652-4F78-877A-6FE0E6938F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557A965-0417-4452-B7C6-F4C325ADFF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AEF83D10-484A-4AF4-A4DA-BA6D23154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F236F4B-1285-4407-944A-C402CCE8E812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E749C50-41B3-4BC6-AE68-6D372AF01C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9A14A2-3112-41B4-B143-8EFF3962D2C7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62AED1E-676C-4BD5-BCD9-77216DC304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6631CCA-848C-49FB-B2F7-BAD8B1C88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099414F0-FC9C-470A-B766-D73BA5B8B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E58C80-ADDE-412B-B5C6-7D91C85673B8}" type="slidenum">
              <a:rPr lang="pt-BR" altLang="pt-BR">
                <a:latin typeface="Times New Roman" panose="02020603050405020304" pitchFamily="18" charset="0"/>
              </a:rPr>
              <a:pPr/>
              <a:t>3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5987D82-5200-4A79-B787-AC15B1B74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DB9DB02-33F8-4F81-A3CE-0E29633EB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635A4D37-4CF2-4C9A-A0DC-360D0A542D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13590E-5DE9-4FB5-B09F-EF5FB7F56791}" type="slidenum">
              <a:rPr lang="pt-BR" altLang="pt-BR">
                <a:latin typeface="Times New Roman" panose="02020603050405020304" pitchFamily="18" charset="0"/>
              </a:rPr>
              <a:pPr/>
              <a:t>4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821BE96-6065-40B0-8D64-13ADD9B60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F46862B-29CA-4955-956B-CF67F918F8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04DE98B-4EE6-4650-818E-078A733F4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332535-E04D-45C8-8919-E8A32714C6A4}" type="slidenum">
              <a:rPr lang="pt-BR" altLang="pt-BR">
                <a:latin typeface="Times New Roman" panose="02020603050405020304" pitchFamily="18" charset="0"/>
              </a:rPr>
              <a:pPr/>
              <a:t>5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8F219E4-0B3B-4F3B-B8C6-5FDB463B02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16F2970-225C-4B3B-B14D-D2C3F3A47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E1D71098-ABD5-4269-98E1-FEFC50C04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155E82-23B2-4AE1-9ADF-0B0795010A99}" type="slidenum">
              <a:rPr lang="pt-BR" altLang="pt-BR">
                <a:latin typeface="Times New Roman" panose="02020603050405020304" pitchFamily="18" charset="0"/>
              </a:rPr>
              <a:pPr/>
              <a:t>6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7E2DE14-2876-4EA5-816B-EA642AFEA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9A039FC-0147-4ABB-B270-CF5EEEB75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3F87F0C-21FE-4AF8-A8BD-86D007811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0B7825-A4B9-4188-AFA1-F5C535711F1C}" type="slidenum">
              <a:rPr lang="pt-BR" altLang="pt-BR">
                <a:latin typeface="Times New Roman" panose="02020603050405020304" pitchFamily="18" charset="0"/>
              </a:rPr>
              <a:pPr/>
              <a:t>7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DEB05D7-8B49-4900-A2C0-900F480C20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F6BE8A0-D242-4F3A-ACC2-D388715E5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0BD40EE-3F2E-41AF-9769-643540293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80281E4-3042-4DE5-A29C-D0CC32CA0679}" type="slidenum">
              <a:rPr lang="pt-BR" altLang="pt-BR">
                <a:latin typeface="Times New Roman" panose="02020603050405020304" pitchFamily="18" charset="0"/>
              </a:rPr>
              <a:pPr/>
              <a:t>8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8873AA7-7A33-4E35-9B75-E9B3D1D8C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AD46290-1E20-4AAC-A428-7F5E53FD4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F9441F3-6666-47FC-BF30-8BD2FF9240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3CB023-736B-43AD-87A5-A980A64550B4}" type="slidenum">
              <a:rPr lang="pt-BR" altLang="pt-BR">
                <a:latin typeface="Times New Roman" panose="02020603050405020304" pitchFamily="18" charset="0"/>
              </a:rPr>
              <a:pPr/>
              <a:t>17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A4CB535-F3A7-495A-A244-386335521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60E7E3D-77A4-4365-A530-9824716EA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B13053-D48A-45F3-911B-7D1022DC8D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CF17FF-D3D5-47AB-90F8-81E81ED4D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76FA9-EA02-405A-9CB1-972214D3E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73F0B-F3CD-4B84-A8BD-AD7B6C460530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402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56FBCF-9FA4-4FEC-B09A-67FF35E3C6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F7D72D-566D-4127-9EE5-0DBC5F1CA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34319A-86A1-464E-B43C-B0AB56F8A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DCDCD-FA96-4014-9518-0C198A72458B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021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998E61-B5EF-4F0B-B061-663E41EF3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68D3DE-2017-4D97-B187-D1FA49ED76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29F110-D42E-44DB-A1A4-91D1035BA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4AE7-6765-407F-B07F-1D7AA7D9EE11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980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CEB609-88F0-4F78-A039-22E4643D0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772B63-C963-4E26-B913-8BC328521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AEE880-06DE-478C-BB33-017685340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C1CE0-D491-4D9E-9917-57C7A1958A2A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73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BD9468-9716-460B-9B0E-AD2F94E7B0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F69DEC-187A-4E2F-8F7E-CEB369672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DB9A3E-238F-404B-8397-43A4483556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941CB-3AED-49F9-B135-57411B1937F1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737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E6F7E7-306D-4C37-8F28-0181FBE62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E2C0FD-EB06-49B3-9489-BA090ED756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C2E1A-662B-4D5F-B1E3-B3C34F24E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139D-6CEB-41E0-83F7-FC506D36FB24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40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E0F109-B6AB-491F-A6C7-770FF3FE4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B0369E-0F03-4A43-B74F-87AC067609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073BD8-B508-4B87-8CAB-CA8482D0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CE94B-E431-4871-9013-ECB7D1054D8D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382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DE907C-F042-4D79-9689-4E93B891B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23842A-6FA8-4A26-A432-3A24CF2F5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BF5831-A757-4196-8E61-5F0929DBC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46A9-A7E8-42E3-B8CE-A43D09448FBB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614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7AB909-7770-4BCA-A724-8955AFC45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DFDAB33-EDF8-407B-B45D-EACC6B098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BC6FCA-BA58-433F-A475-B3CAF7829C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F956C-BACB-4C76-9319-415BFE9C3948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647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D1E524-E72A-4574-99FF-32715BB01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5E81E8-F83A-4E9A-83E8-3D0B691C9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78DF11-F76D-4144-A621-FE017363B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31C4-4BCA-44A1-AB7A-76381A7CB9E4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746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583CDD-F735-4EF0-9165-4F983787F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D4B3E-C818-4F1D-88DE-40834D9AFA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0E7CB5-E8DF-4444-9246-7BAB8C02A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BFC9-6EB3-4531-9EE7-CE7F49C8CF2D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09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0C827A-3601-4370-A928-717C18E7E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638C91-4344-41D7-940D-858743377F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C4EA27-F47E-44BA-A587-586071737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6123-3B90-4B74-BD95-8FF5631C9EB9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089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B89931-EAAB-4B95-ABE2-60FA7B459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EF7994F-326E-4E31-93AD-0D248EBD6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97265239-58A8-4817-A646-376E08877D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E205A9B5-1CBE-4B1B-A592-8918A490FE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A38764C2-B4B8-494C-BDCE-703A05B02B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87D9A54-DE73-4CE3-A1E5-7D977AD9ED22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bm.net/2009/06/oxford-centre-evidence-based-medicine-levels-evidence-march-200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ems.msu.edu/InfoMastery/Intro/Base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ic.edu/depts/lib/lhsp/resources/ebm.shtml" TargetMode="External"/><Relationship Id="rId4" Type="http://schemas.openxmlformats.org/officeDocument/2006/relationships/hyperlink" Target="http://www.hsl.unc.edu/lm/ebm/welcome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ems.msu.edu/InfoMastery/Intro/Sackett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ems.msu.edu/InfoMastery/Intro/References.htm#Sackett,%20Richardson,%20Rosenberg,%C2%A0%20and%20Haynes,%20Ed.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B1F5C03-DFB8-47BF-95CB-420A3432C9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pt-BR" altLang="pt-BR" sz="4200">
                <a:solidFill>
                  <a:srgbClr val="FFFFFF"/>
                </a:solidFill>
              </a:rPr>
              <a:t>Medicina baseada em evidências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11E5A22-D24B-42A0-A11F-53F1AE3AA5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altLang="pt-BR"/>
              <a:t>Luis Mochizuki</a:t>
            </a:r>
          </a:p>
          <a:p>
            <a:pPr algn="l" eaLnBrk="1" hangingPunct="1"/>
            <a:r>
              <a:rPr lang="en-US" altLang="pt-BR"/>
              <a:t>mochi@usp.br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>
            <a:extLst>
              <a:ext uri="{FF2B5EF4-FFF2-40B4-BE49-F238E27FC236}">
                <a16:creationId xmlns:a16="http://schemas.microsoft.com/office/drawing/2014/main" id="{41DF6880-5430-47F6-9FBE-FC146D59F38F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57" t="17227" r="32504" b="5235"/>
          <a:stretch>
            <a:fillRect/>
          </a:stretch>
        </p:blipFill>
        <p:spPr>
          <a:xfrm>
            <a:off x="395288" y="44450"/>
            <a:ext cx="4867275" cy="6669088"/>
          </a:xfrm>
        </p:spPr>
      </p:pic>
      <p:sp>
        <p:nvSpPr>
          <p:cNvPr id="19459" name="Rectangle 5">
            <a:extLst>
              <a:ext uri="{FF2B5EF4-FFF2-40B4-BE49-F238E27FC236}">
                <a16:creationId xmlns:a16="http://schemas.microsoft.com/office/drawing/2014/main" id="{F784D344-6FD3-4FDE-82D5-7FC411DC4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262563"/>
            <a:ext cx="3419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hlinkClick r:id="rId3"/>
              </a:rPr>
              <a:t>https://www.cebm.net/2009/06/oxford-centre-evidence-based-medicine-levels-evidence-march-2009/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2">
            <a:extLst>
              <a:ext uri="{FF2B5EF4-FFF2-40B4-BE49-F238E27FC236}">
                <a16:creationId xmlns:a16="http://schemas.microsoft.com/office/drawing/2014/main" id="{87539CFC-C85A-4AC1-944A-2FA6DC626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n-US" altLang="pt-BR" sz="3200">
                <a:solidFill>
                  <a:srgbClr val="FFFFFF"/>
                </a:solidFill>
              </a:rPr>
              <a:t>Categorias de intervenção</a:t>
            </a:r>
            <a:endParaRPr lang="pt-BR" altLang="pt-BR" sz="3200">
              <a:solidFill>
                <a:srgbClr val="FFFFFF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E884D5-6878-491A-9780-52992B358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616"/>
              </p:ext>
            </p:extLst>
          </p:nvPr>
        </p:nvGraphicFramePr>
        <p:xfrm>
          <a:off x="3678789" y="814161"/>
          <a:ext cx="5000124" cy="53264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5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421">
                <a:tc>
                  <a:txBody>
                    <a:bodyPr/>
                    <a:lstStyle/>
                    <a:p>
                      <a:r>
                        <a:rPr lang="en-US" sz="1300" err="1"/>
                        <a:t>Intervenções</a:t>
                      </a:r>
                      <a:endParaRPr lang="pt-BR" sz="1300"/>
                    </a:p>
                  </a:txBody>
                  <a:tcPr marL="67597" marR="67597" marT="33799" marB="33799"/>
                </a:tc>
                <a:tc>
                  <a:txBody>
                    <a:bodyPr/>
                    <a:lstStyle/>
                    <a:p>
                      <a:r>
                        <a:rPr lang="en-US" sz="1300" err="1"/>
                        <a:t>Descrição</a:t>
                      </a:r>
                      <a:endParaRPr lang="pt-BR" sz="1300"/>
                    </a:p>
                  </a:txBody>
                  <a:tcPr marL="67597" marR="67597" marT="33799" marB="337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555">
                <a:tc>
                  <a:txBody>
                    <a:bodyPr/>
                    <a:lstStyle/>
                    <a:p>
                      <a:r>
                        <a:rPr lang="en-US" sz="1300" err="1"/>
                        <a:t>Benéficas</a:t>
                      </a:r>
                      <a:endParaRPr lang="pt-BR" sz="1300"/>
                    </a:p>
                  </a:txBody>
                  <a:tcPr marL="67597" marR="67597" marT="33799" marB="33799"/>
                </a:tc>
                <a:tc>
                  <a:txBody>
                    <a:bodyPr/>
                    <a:lstStyle/>
                    <a:p>
                      <a:r>
                        <a:rPr lang="en-US" sz="1300" err="1"/>
                        <a:t>Efetividade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demonstrada</a:t>
                      </a:r>
                      <a:r>
                        <a:rPr lang="en-US" sz="1300"/>
                        <a:t> por </a:t>
                      </a:r>
                      <a:r>
                        <a:rPr lang="en-US" sz="1300" err="1"/>
                        <a:t>evidência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clara</a:t>
                      </a:r>
                      <a:r>
                        <a:rPr lang="en-US" sz="1300"/>
                        <a:t> a </a:t>
                      </a:r>
                      <a:r>
                        <a:rPr lang="en-US" sz="1300" err="1"/>
                        <a:t>partir</a:t>
                      </a:r>
                      <a:r>
                        <a:rPr lang="en-US" sz="1300"/>
                        <a:t> de </a:t>
                      </a:r>
                      <a:r>
                        <a:rPr lang="en-US" sz="1300" err="1"/>
                        <a:t>revisões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sistemáticas</a:t>
                      </a:r>
                      <a:r>
                        <a:rPr lang="en-US" sz="1300"/>
                        <a:t>, </a:t>
                      </a:r>
                      <a:r>
                        <a:rPr lang="en-US" sz="1300" err="1"/>
                        <a:t>ECR</a:t>
                      </a:r>
                      <a:r>
                        <a:rPr lang="en-US" sz="1300"/>
                        <a:t>, </a:t>
                      </a:r>
                      <a:r>
                        <a:rPr lang="en-US" sz="1300" err="1"/>
                        <a:t>ou</a:t>
                      </a:r>
                      <a:r>
                        <a:rPr lang="en-US" sz="1300"/>
                        <a:t> pela </a:t>
                      </a:r>
                      <a:r>
                        <a:rPr lang="en-US" sz="1300" err="1"/>
                        <a:t>melhor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fonte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alternativa</a:t>
                      </a:r>
                      <a:r>
                        <a:rPr lang="en-US" sz="1300"/>
                        <a:t> de </a:t>
                      </a:r>
                      <a:r>
                        <a:rPr lang="en-US" sz="1300" err="1"/>
                        <a:t>informação</a:t>
                      </a:r>
                      <a:r>
                        <a:rPr lang="en-US" sz="1300"/>
                        <a:t>, e para as </a:t>
                      </a:r>
                      <a:r>
                        <a:rPr lang="en-US" sz="1300" err="1"/>
                        <a:t>quais</a:t>
                      </a:r>
                      <a:r>
                        <a:rPr lang="en-US" sz="1300"/>
                        <a:t> a expectative de </a:t>
                      </a:r>
                      <a:r>
                        <a:rPr lang="en-US" sz="1300" err="1"/>
                        <a:t>danos</a:t>
                      </a:r>
                      <a:r>
                        <a:rPr lang="en-US" sz="1300"/>
                        <a:t> é </a:t>
                      </a:r>
                      <a:r>
                        <a:rPr lang="en-US" sz="1300" err="1"/>
                        <a:t>pequena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comparação</a:t>
                      </a:r>
                      <a:r>
                        <a:rPr lang="en-US" sz="1300"/>
                        <a:t> com </a:t>
                      </a:r>
                      <a:r>
                        <a:rPr lang="en-US" sz="1300" err="1"/>
                        <a:t>benefícios</a:t>
                      </a:r>
                      <a:endParaRPr lang="pt-BR" sz="1300"/>
                    </a:p>
                  </a:txBody>
                  <a:tcPr marL="67597" marR="67597" marT="33799" marB="337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204">
                <a:tc>
                  <a:txBody>
                    <a:bodyPr/>
                    <a:lstStyle/>
                    <a:p>
                      <a:r>
                        <a:rPr lang="en-US" sz="1300" err="1"/>
                        <a:t>Provavelmente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benéficas</a:t>
                      </a:r>
                      <a:endParaRPr lang="pt-BR" sz="1300"/>
                    </a:p>
                  </a:txBody>
                  <a:tcPr marL="67597" marR="67597" marT="33799" marB="33799"/>
                </a:tc>
                <a:tc>
                  <a:txBody>
                    <a:bodyPr/>
                    <a:lstStyle/>
                    <a:p>
                      <a:r>
                        <a:rPr lang="en-US" sz="1300" err="1"/>
                        <a:t>Efetividade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está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menos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bem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estabelecida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comparação</a:t>
                      </a:r>
                      <a:r>
                        <a:rPr lang="en-US" sz="1300"/>
                        <a:t> as </a:t>
                      </a:r>
                      <a:r>
                        <a:rPr lang="en-US" sz="1300" err="1"/>
                        <a:t>classificadas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como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benéficas</a:t>
                      </a:r>
                      <a:endParaRPr lang="pt-BR" sz="1300"/>
                    </a:p>
                  </a:txBody>
                  <a:tcPr marL="67597" marR="67597" marT="33799" marB="337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988">
                <a:tc>
                  <a:txBody>
                    <a:bodyPr/>
                    <a:lstStyle/>
                    <a:p>
                      <a:r>
                        <a:rPr lang="en-US" sz="1300" err="1"/>
                        <a:t>Contrabalanço</a:t>
                      </a:r>
                      <a:r>
                        <a:rPr lang="en-US" sz="1300"/>
                        <a:t> entre </a:t>
                      </a:r>
                      <a:r>
                        <a:rPr lang="en-US" sz="1300" err="1"/>
                        <a:t>benefícios</a:t>
                      </a:r>
                      <a:r>
                        <a:rPr lang="en-US" sz="1300"/>
                        <a:t> e </a:t>
                      </a:r>
                      <a:r>
                        <a:rPr lang="en-US" sz="1300" err="1"/>
                        <a:t>danos</a:t>
                      </a:r>
                      <a:endParaRPr lang="pt-BR" sz="1300"/>
                    </a:p>
                  </a:txBody>
                  <a:tcPr marL="67597" marR="67597" marT="33799" marB="33799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As </a:t>
                      </a:r>
                      <a:r>
                        <a:rPr lang="en-US" sz="1300" err="1"/>
                        <a:t>quais</a:t>
                      </a:r>
                      <a:r>
                        <a:rPr lang="en-US" sz="1300"/>
                        <a:t> medicos e </a:t>
                      </a:r>
                      <a:r>
                        <a:rPr lang="en-US" sz="1300" err="1"/>
                        <a:t>pacientes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devem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pesar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os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efeitos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benéficos</a:t>
                      </a:r>
                      <a:r>
                        <a:rPr lang="en-US" sz="1300"/>
                        <a:t> e </a:t>
                      </a:r>
                      <a:r>
                        <a:rPr lang="en-US" sz="1300" err="1"/>
                        <a:t>prejudiciaisde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acordo</a:t>
                      </a:r>
                      <a:r>
                        <a:rPr lang="en-US" sz="1300"/>
                        <a:t> com </a:t>
                      </a:r>
                      <a:r>
                        <a:rPr lang="en-US" sz="1300" err="1"/>
                        <a:t>circunstâncias</a:t>
                      </a:r>
                      <a:r>
                        <a:rPr lang="en-US" sz="1300"/>
                        <a:t> e </a:t>
                      </a:r>
                      <a:r>
                        <a:rPr lang="en-US" sz="1300" err="1"/>
                        <a:t>prioridades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individuais</a:t>
                      </a:r>
                      <a:endParaRPr lang="pt-BR" sz="1300"/>
                    </a:p>
                  </a:txBody>
                  <a:tcPr marL="67597" marR="67597" marT="33799" marB="337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988">
                <a:tc>
                  <a:txBody>
                    <a:bodyPr/>
                    <a:lstStyle/>
                    <a:p>
                      <a:r>
                        <a:rPr lang="en-US" sz="1300" err="1"/>
                        <a:t>Efetividade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desconhecida</a:t>
                      </a:r>
                      <a:endParaRPr lang="pt-BR" sz="1300"/>
                    </a:p>
                  </a:txBody>
                  <a:tcPr marL="67597" marR="67597" marT="33799" marB="33799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Para as </a:t>
                      </a:r>
                      <a:r>
                        <a:rPr lang="en-US" sz="1300" err="1"/>
                        <a:t>quais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há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atualmente</a:t>
                      </a:r>
                      <a:r>
                        <a:rPr lang="en-US" sz="1300"/>
                        <a:t> dados </a:t>
                      </a:r>
                      <a:r>
                        <a:rPr lang="en-US" sz="1300" err="1"/>
                        <a:t>insuficientes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ou</a:t>
                      </a:r>
                      <a:r>
                        <a:rPr lang="en-US" sz="1300"/>
                        <a:t> dados de </a:t>
                      </a:r>
                      <a:r>
                        <a:rPr lang="en-US" sz="1300" err="1"/>
                        <a:t>qualidade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inadequada</a:t>
                      </a:r>
                      <a:endParaRPr lang="pt-BR" sz="1300"/>
                    </a:p>
                  </a:txBody>
                  <a:tcPr marL="67597" marR="67597" marT="33799" marB="3379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555">
                <a:tc>
                  <a:txBody>
                    <a:bodyPr/>
                    <a:lstStyle/>
                    <a:p>
                      <a:r>
                        <a:rPr lang="en-US" sz="1300" err="1"/>
                        <a:t>Pouco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provavelmente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benéficas</a:t>
                      </a:r>
                      <a:endParaRPr lang="pt-BR" sz="1300"/>
                    </a:p>
                  </a:txBody>
                  <a:tcPr marL="67597" marR="67597" marT="33799" marB="33799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Para as </a:t>
                      </a:r>
                      <a:r>
                        <a:rPr lang="en-US" sz="1300" err="1"/>
                        <a:t>quais</a:t>
                      </a:r>
                      <a:r>
                        <a:rPr lang="en-US" sz="1300"/>
                        <a:t> a </a:t>
                      </a:r>
                      <a:r>
                        <a:rPr lang="en-US" sz="1300" err="1"/>
                        <a:t>falta</a:t>
                      </a:r>
                      <a:r>
                        <a:rPr lang="en-US" sz="1300"/>
                        <a:t> de </a:t>
                      </a:r>
                      <a:r>
                        <a:rPr lang="en-US" sz="1300" err="1"/>
                        <a:t>efetividade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está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menos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bem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estabelecida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em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comparação</a:t>
                      </a:r>
                      <a:r>
                        <a:rPr lang="en-US" sz="1300"/>
                        <a:t> com </a:t>
                      </a:r>
                      <a:r>
                        <a:rPr lang="en-US" sz="1300" err="1"/>
                        <a:t>aquelas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classificadas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como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provavelmente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inefetivas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ou</a:t>
                      </a:r>
                      <a:r>
                        <a:rPr lang="en-US" sz="1300"/>
                        <a:t> que </a:t>
                      </a:r>
                      <a:r>
                        <a:rPr lang="en-US" sz="1300" err="1"/>
                        <a:t>causam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danos</a:t>
                      </a:r>
                      <a:endParaRPr lang="pt-BR" sz="1300"/>
                    </a:p>
                  </a:txBody>
                  <a:tcPr marL="67597" marR="67597" marT="33799" marB="3379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5771">
                <a:tc>
                  <a:txBody>
                    <a:bodyPr/>
                    <a:lstStyle/>
                    <a:p>
                      <a:r>
                        <a:rPr lang="en-US" sz="1300" err="1"/>
                        <a:t>Provavelmente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inofensivas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ou</a:t>
                      </a:r>
                      <a:r>
                        <a:rPr lang="en-US" sz="1300"/>
                        <a:t> que </a:t>
                      </a:r>
                      <a:r>
                        <a:rPr lang="en-US" sz="1300" err="1"/>
                        <a:t>causam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danos</a:t>
                      </a:r>
                      <a:endParaRPr lang="pt-BR" sz="1300"/>
                    </a:p>
                  </a:txBody>
                  <a:tcPr marL="67597" marR="67597" marT="33799" marB="33799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Para as </a:t>
                      </a:r>
                      <a:r>
                        <a:rPr lang="en-US" sz="1300" err="1"/>
                        <a:t>quais</a:t>
                      </a:r>
                      <a:r>
                        <a:rPr lang="en-US" sz="1300"/>
                        <a:t> a </a:t>
                      </a:r>
                      <a:r>
                        <a:rPr lang="en-US" sz="1300" err="1"/>
                        <a:t>inefetividade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ou</a:t>
                      </a:r>
                      <a:r>
                        <a:rPr lang="en-US" sz="1300"/>
                        <a:t> o </a:t>
                      </a:r>
                      <a:r>
                        <a:rPr lang="en-US" sz="1300" err="1"/>
                        <a:t>dano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associado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foi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demonstrado</a:t>
                      </a:r>
                      <a:r>
                        <a:rPr lang="en-US" sz="1300"/>
                        <a:t> por </a:t>
                      </a:r>
                      <a:r>
                        <a:rPr lang="en-US" sz="1300" err="1"/>
                        <a:t>evidência</a:t>
                      </a:r>
                      <a:r>
                        <a:rPr lang="en-US" sz="1300"/>
                        <a:t> </a:t>
                      </a:r>
                      <a:r>
                        <a:rPr lang="en-US" sz="1300" err="1"/>
                        <a:t>clara</a:t>
                      </a:r>
                      <a:endParaRPr lang="pt-BR" sz="1300"/>
                    </a:p>
                  </a:txBody>
                  <a:tcPr marL="67597" marR="67597" marT="33799" marB="3379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Title 1">
            <a:extLst>
              <a:ext uri="{FF2B5EF4-FFF2-40B4-BE49-F238E27FC236}">
                <a16:creationId xmlns:a16="http://schemas.microsoft.com/office/drawing/2014/main" id="{0A4A4218-8182-430E-8622-961C522EC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n-US" altLang="pt-BR" sz="3500">
                <a:solidFill>
                  <a:srgbClr val="FFFFFF"/>
                </a:solidFill>
              </a:rPr>
              <a:t>Como melhorar a prática na instituição </a:t>
            </a:r>
            <a:endParaRPr lang="pt-BR" altLang="pt-BR" sz="3500">
              <a:solidFill>
                <a:srgbClr val="FFFFFF"/>
              </a:solidFill>
            </a:endParaRPr>
          </a:p>
        </p:txBody>
      </p:sp>
      <p:graphicFrame>
        <p:nvGraphicFramePr>
          <p:cNvPr id="21509" name="Content Placeholder 2">
            <a:extLst>
              <a:ext uri="{FF2B5EF4-FFF2-40B4-BE49-F238E27FC236}">
                <a16:creationId xmlns:a16="http://schemas.microsoft.com/office/drawing/2014/main" id="{BF3D6477-D757-4A55-8A50-C875D80A9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48520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>
            <a:extLst>
              <a:ext uri="{FF2B5EF4-FFF2-40B4-BE49-F238E27FC236}">
                <a16:creationId xmlns:a16="http://schemas.microsoft.com/office/drawing/2014/main" id="{829CA22A-2ECF-4A91-A9F6-473129A95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n-US" altLang="pt-BR" sz="3500">
                <a:solidFill>
                  <a:srgbClr val="FFFFFF"/>
                </a:solidFill>
              </a:rPr>
              <a:t>Como fazer?</a:t>
            </a:r>
            <a:endParaRPr lang="pt-BR" altLang="pt-BR" sz="3500">
              <a:solidFill>
                <a:srgbClr val="FFFFFF"/>
              </a:solidFill>
            </a:endParaRPr>
          </a:p>
        </p:txBody>
      </p:sp>
      <p:graphicFrame>
        <p:nvGraphicFramePr>
          <p:cNvPr id="22532" name="Content Placeholder 2">
            <a:extLst>
              <a:ext uri="{FF2B5EF4-FFF2-40B4-BE49-F238E27FC236}">
                <a16:creationId xmlns:a16="http://schemas.microsoft.com/office/drawing/2014/main" id="{45733876-3FC1-4869-8409-041CDBF5E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89166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5287" y="0"/>
            <a:ext cx="633870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0"/>
            <a:ext cx="2808883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5140CE-DB7B-4F76-AC66-E837214F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39" y="637762"/>
            <a:ext cx="1643086" cy="5576770"/>
          </a:xfrm>
        </p:spPr>
        <p:txBody>
          <a:bodyPr anchor="t">
            <a:normAutofit/>
          </a:bodyPr>
          <a:lstStyle/>
          <a:p>
            <a:pPr algn="l"/>
            <a:r>
              <a:rPr lang="en-US" sz="1700">
                <a:solidFill>
                  <a:schemeClr val="bg1"/>
                </a:solidFill>
              </a:rPr>
              <a:t>Competências necessárias</a:t>
            </a:r>
            <a:endParaRPr lang="pt-BR" sz="170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1049" y="643465"/>
            <a:ext cx="3429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68ABE-1B9B-4C4D-8B5C-137B5939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049" y="850052"/>
            <a:ext cx="4792967" cy="53269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dirty="0" err="1"/>
              <a:t>Pesquisar</a:t>
            </a:r>
            <a:r>
              <a:rPr lang="en-US" sz="2100" dirty="0"/>
              <a:t> a </a:t>
            </a:r>
            <a:r>
              <a:rPr lang="en-US" sz="2100" dirty="0" err="1"/>
              <a:t>literatura</a:t>
            </a:r>
            <a:r>
              <a:rPr lang="en-US" sz="2100" dirty="0"/>
              <a:t> </a:t>
            </a:r>
            <a:r>
              <a:rPr lang="en-US" sz="2100" dirty="0" err="1"/>
              <a:t>científica</a:t>
            </a:r>
            <a:r>
              <a:rPr lang="en-US" sz="2100" dirty="0"/>
              <a:t> de forma </a:t>
            </a:r>
            <a:r>
              <a:rPr lang="en-US" sz="2100" dirty="0" err="1"/>
              <a:t>sistemática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Aplicar</a:t>
            </a:r>
            <a:r>
              <a:rPr lang="en-US" sz="2100" dirty="0"/>
              <a:t> </a:t>
            </a:r>
            <a:r>
              <a:rPr lang="en-US" sz="2100" dirty="0" err="1"/>
              <a:t>critérios</a:t>
            </a:r>
            <a:r>
              <a:rPr lang="en-US" sz="2100" dirty="0"/>
              <a:t> de </a:t>
            </a:r>
            <a:r>
              <a:rPr lang="en-US" sz="2100" dirty="0" err="1"/>
              <a:t>evidência</a:t>
            </a:r>
            <a:r>
              <a:rPr lang="en-US" sz="2100" dirty="0"/>
              <a:t> para </a:t>
            </a:r>
            <a:r>
              <a:rPr lang="en-US" sz="2100" dirty="0" err="1"/>
              <a:t>interpretar</a:t>
            </a:r>
            <a:r>
              <a:rPr lang="en-US" sz="2100" dirty="0"/>
              <a:t> </a:t>
            </a:r>
            <a:r>
              <a:rPr lang="en-US" sz="2100" dirty="0" err="1"/>
              <a:t>corretamente</a:t>
            </a:r>
            <a:r>
              <a:rPr lang="en-US" sz="2100" dirty="0"/>
              <a:t> a </a:t>
            </a:r>
            <a:r>
              <a:rPr lang="en-US" sz="2100" dirty="0" err="1"/>
              <a:t>literatura</a:t>
            </a:r>
            <a:r>
              <a:rPr lang="en-US" sz="2100" dirty="0"/>
              <a:t> </a:t>
            </a:r>
            <a:r>
              <a:rPr lang="en-US" sz="2100" dirty="0" err="1"/>
              <a:t>científica</a:t>
            </a:r>
            <a:r>
              <a:rPr lang="en-US" sz="2100" dirty="0"/>
              <a:t> </a:t>
            </a:r>
            <a:r>
              <a:rPr lang="en-US" sz="2100" dirty="0" err="1"/>
              <a:t>sobre</a:t>
            </a:r>
            <a:r>
              <a:rPr lang="en-US" sz="2100" dirty="0"/>
              <a:t> as </a:t>
            </a:r>
            <a:r>
              <a:rPr lang="en-US" sz="2100" dirty="0" err="1"/>
              <a:t>causas</a:t>
            </a:r>
            <a:r>
              <a:rPr lang="en-US" sz="2100" dirty="0"/>
              <a:t>, </a:t>
            </a:r>
            <a:r>
              <a:rPr lang="en-US" sz="2100" dirty="0" err="1"/>
              <a:t>prognóstico</a:t>
            </a:r>
            <a:r>
              <a:rPr lang="en-US" sz="2100" dirty="0"/>
              <a:t>, </a:t>
            </a:r>
            <a:r>
              <a:rPr lang="en-US" sz="2100" dirty="0" err="1"/>
              <a:t>diagnóstico</a:t>
            </a:r>
            <a:r>
              <a:rPr lang="en-US" sz="2100" dirty="0"/>
              <a:t>, e </a:t>
            </a:r>
            <a:r>
              <a:rPr lang="en-US" sz="2100" dirty="0" err="1"/>
              <a:t>estratégia</a:t>
            </a:r>
            <a:r>
              <a:rPr lang="en-US" sz="2100" dirty="0"/>
              <a:t> de </a:t>
            </a:r>
            <a:r>
              <a:rPr lang="en-US" sz="2100" dirty="0" err="1"/>
              <a:t>intervenção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Observar</a:t>
            </a:r>
            <a:r>
              <a:rPr lang="en-US" sz="2100" dirty="0"/>
              <a:t> e </a:t>
            </a:r>
            <a:r>
              <a:rPr lang="en-US" sz="2100" dirty="0" err="1"/>
              <a:t>coletar</a:t>
            </a:r>
            <a:r>
              <a:rPr lang="en-US" sz="2100" dirty="0"/>
              <a:t> dados da </a:t>
            </a:r>
            <a:r>
              <a:rPr lang="en-US" sz="2100" dirty="0" err="1"/>
              <a:t>prática</a:t>
            </a:r>
            <a:r>
              <a:rPr lang="en-US" sz="2100" dirty="0"/>
              <a:t> de forma </a:t>
            </a:r>
            <a:r>
              <a:rPr lang="en-US" sz="2100" dirty="0" err="1"/>
              <a:t>sistemática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Compreender</a:t>
            </a:r>
            <a:r>
              <a:rPr lang="en-US" sz="2100" dirty="0"/>
              <a:t>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mecanismos</a:t>
            </a:r>
            <a:r>
              <a:rPr lang="en-US" sz="2100" dirty="0"/>
              <a:t> </a:t>
            </a:r>
            <a:r>
              <a:rPr lang="en-US" sz="2100" dirty="0" err="1"/>
              <a:t>biológicos</a:t>
            </a:r>
            <a:r>
              <a:rPr lang="en-US" sz="2100" dirty="0"/>
              <a:t> da </a:t>
            </a:r>
            <a:r>
              <a:rPr lang="en-US" sz="2100" dirty="0" err="1"/>
              <a:t>saúde</a:t>
            </a:r>
            <a:r>
              <a:rPr lang="en-US" sz="2100" dirty="0"/>
              <a:t>/</a:t>
            </a:r>
            <a:r>
              <a:rPr lang="en-US" sz="2100" dirty="0" err="1"/>
              <a:t>doença</a:t>
            </a:r>
            <a:r>
              <a:rPr lang="en-US" sz="2100" dirty="0"/>
              <a:t>/</a:t>
            </a:r>
            <a:r>
              <a:rPr lang="en-US" sz="2100" dirty="0" err="1"/>
              <a:t>exercício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Perceber</a:t>
            </a:r>
            <a:r>
              <a:rPr lang="en-US" sz="2100" dirty="0"/>
              <a:t> as </a:t>
            </a:r>
            <a:r>
              <a:rPr lang="en-US" sz="2100" dirty="0" err="1"/>
              <a:t>necessidades</a:t>
            </a:r>
            <a:r>
              <a:rPr lang="en-US" sz="2100" dirty="0"/>
              <a:t> </a:t>
            </a:r>
            <a:r>
              <a:rPr lang="en-US" sz="2100" dirty="0" err="1"/>
              <a:t>emocionais</a:t>
            </a:r>
            <a:r>
              <a:rPr lang="en-US" sz="2100" dirty="0"/>
              <a:t> do </a:t>
            </a:r>
            <a:r>
              <a:rPr lang="en-US" sz="2100" dirty="0" err="1"/>
              <a:t>paciente</a:t>
            </a:r>
            <a:r>
              <a:rPr lang="en-US" sz="2100" dirty="0"/>
              <a:t>/</a:t>
            </a:r>
            <a:r>
              <a:rPr lang="en-US" sz="2100" dirty="0" err="1"/>
              <a:t>aluno</a:t>
            </a:r>
            <a:r>
              <a:rPr lang="en-US" sz="2100" dirty="0"/>
              <a:t>/</a:t>
            </a:r>
            <a:r>
              <a:rPr lang="en-US" sz="2100" dirty="0" err="1"/>
              <a:t>cliente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Identificar</a:t>
            </a:r>
            <a:r>
              <a:rPr lang="en-US" sz="2100" dirty="0"/>
              <a:t> e formular a </a:t>
            </a:r>
            <a:r>
              <a:rPr lang="en-US" sz="2100" dirty="0" err="1"/>
              <a:t>pergunta</a:t>
            </a:r>
            <a:r>
              <a:rPr lang="en-US" sz="2100" dirty="0"/>
              <a:t>/</a:t>
            </a:r>
            <a:r>
              <a:rPr lang="en-US" sz="2100" dirty="0" err="1"/>
              <a:t>problema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818825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5F677F8B-47C6-4094-A6CC-692334763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pt-BR">
                <a:solidFill>
                  <a:srgbClr val="FFFFFF"/>
                </a:solidFill>
              </a:rPr>
              <a:t>OMS</a:t>
            </a: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CBBAA4D7-3A86-4E18-B736-C81980EB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altLang="pt-BR"/>
              <a:t>adotar uma abordagem baseada na evidência da eficácia para as práticas e políticas de saúde pública e a utilizar todas metodologias quantitativas e qualitativas existentes</a:t>
            </a:r>
            <a:endParaRPr lang="pt-BR" alt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Title 1">
            <a:extLst>
              <a:ext uri="{FF2B5EF4-FFF2-40B4-BE49-F238E27FC236}">
                <a16:creationId xmlns:a16="http://schemas.microsoft.com/office/drawing/2014/main" id="{38F731B0-64DA-4FB5-A36D-6A35BDD2F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altLang="pt-BR" sz="3500">
                <a:solidFill>
                  <a:srgbClr val="FFFFFF"/>
                </a:solidFill>
              </a:rPr>
              <a:t>Carta de Ottawa, Nutbeam (1999)</a:t>
            </a:r>
          </a:p>
        </p:txBody>
      </p:sp>
      <p:graphicFrame>
        <p:nvGraphicFramePr>
          <p:cNvPr id="24581" name="Content Placeholder 2">
            <a:extLst>
              <a:ext uri="{FF2B5EF4-FFF2-40B4-BE49-F238E27FC236}">
                <a16:creationId xmlns:a16="http://schemas.microsoft.com/office/drawing/2014/main" id="{AC01206E-AC07-46CB-B3E7-1F8E80B9D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78974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49CBCDD-412A-4F92-935B-B19890878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9349454-6C00-421E-B581-126D84EBC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hlinkClick r:id="rId3"/>
              </a:rPr>
              <a:t>http://www.poems.msu.edu/InfoMastery/Intro/Base.htm</a:t>
            </a:r>
            <a:endParaRPr lang="pt-BR" altLang="pt-BR"/>
          </a:p>
          <a:p>
            <a:pPr eaLnBrk="1" hangingPunct="1"/>
            <a:r>
              <a:rPr lang="pt-BR" altLang="pt-BR">
                <a:hlinkClick r:id="rId4"/>
              </a:rPr>
              <a:t>http://www.hsl.unc.edu/lm/ebm/welcome.htm</a:t>
            </a:r>
            <a:endParaRPr lang="pt-BR" altLang="pt-BR"/>
          </a:p>
          <a:p>
            <a:pPr eaLnBrk="1" hangingPunct="1"/>
            <a:r>
              <a:rPr lang="pt-BR" altLang="pt-BR">
                <a:hlinkClick r:id="rId5"/>
              </a:rPr>
              <a:t>http://www.uic.edu/depts/lib/lhsp/resources/ebm.shtml</a:t>
            </a:r>
            <a:endParaRPr lang="pt-BR" altLang="pt-BR"/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70" name="Title 3">
            <a:extLst>
              <a:ext uri="{FF2B5EF4-FFF2-40B4-BE49-F238E27FC236}">
                <a16:creationId xmlns:a16="http://schemas.microsoft.com/office/drawing/2014/main" id="{39173381-C3D9-4A00-846E-EF447157B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pt-BR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medicina baseada em evidências (MBE) é definida como o elo entre a boa pesquisa científica e a prática clínica</a:t>
            </a:r>
          </a:p>
        </p:txBody>
      </p:sp>
      <p:sp>
        <p:nvSpPr>
          <p:cNvPr id="7171" name="Text Placeholder 4">
            <a:extLst>
              <a:ext uri="{FF2B5EF4-FFF2-40B4-BE49-F238E27FC236}">
                <a16:creationId xmlns:a16="http://schemas.microsoft.com/office/drawing/2014/main" id="{C4559C85-CA5A-43B0-9407-7D09F5B04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3011" y="4870824"/>
            <a:ext cx="7504463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pt-BR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Atallah 2004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5592853-FB73-4EFA-876E-975AD4D7F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3100">
                <a:solidFill>
                  <a:srgbClr val="FFFFFF"/>
                </a:solidFill>
              </a:rPr>
              <a:t>O que é medicina baseada em evidências?</a:t>
            </a:r>
            <a:endParaRPr lang="en-US" altLang="pt-BR" sz="3100">
              <a:solidFill>
                <a:srgbClr val="FFFFFF"/>
              </a:solidFill>
            </a:endParaRP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02EE8A5-444B-49B2-9E66-C3F550EFE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altLang="pt-BR"/>
              <a:t>Proposta pelo </a:t>
            </a:r>
            <a:r>
              <a:rPr lang="pt-BR" altLang="pt-BR">
                <a:hlinkClick r:id="rId3"/>
              </a:rPr>
              <a:t>Dr. David Sackett</a:t>
            </a:r>
            <a:r>
              <a:rPr lang="pt-BR" altLang="pt-BR"/>
              <a:t> e colegas na McMasters University, Ontário, Canada (</a:t>
            </a:r>
            <a:r>
              <a:rPr lang="pt-BR" altLang="pt-BR">
                <a:hlinkClick r:id="rId4"/>
              </a:rPr>
              <a:t>Sackett, 1997</a:t>
            </a:r>
            <a:r>
              <a:rPr lang="pt-BR" altLang="pt-BR"/>
              <a:t>):</a:t>
            </a:r>
          </a:p>
          <a:p>
            <a:pPr lvl="1" eaLnBrk="1" hangingPunct="1"/>
            <a:r>
              <a:rPr lang="pt-BR" altLang="pt-BR"/>
              <a:t>"...o uso consciente, explícito e judicioso das melhores evidências atuais para decidir sobre o cuidado individual de pacientes."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D3924CC-E814-44AD-8FC1-614C910CD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altLang="pt-BR" sz="3200">
                <a:solidFill>
                  <a:srgbClr val="FFFFFF"/>
                </a:solidFill>
              </a:rPr>
              <a:t>Por que devemos mudar a prática atual?</a:t>
            </a:r>
            <a:endParaRPr lang="en-US" altLang="pt-BR" sz="3200">
              <a:solidFill>
                <a:srgbClr val="FFFFFF"/>
              </a:solidFill>
            </a:endParaRPr>
          </a:p>
        </p:txBody>
      </p:sp>
      <p:graphicFrame>
        <p:nvGraphicFramePr>
          <p:cNvPr id="10245" name="Rectangle 3">
            <a:extLst>
              <a:ext uri="{FF2B5EF4-FFF2-40B4-BE49-F238E27FC236}">
                <a16:creationId xmlns:a16="http://schemas.microsoft.com/office/drawing/2014/main" id="{289A5CB1-C849-464F-8CDB-29579B81AF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074846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8E59164-4305-4E0A-A492-6315F8BEE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3500"/>
              <a:t>MBE requer a integração com a sabedoria clínica</a:t>
            </a:r>
            <a:r>
              <a:rPr lang="en-US" altLang="pt-BR" sz="3500"/>
              <a:t>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A31C4AF-A09A-4D34-9A55-7ABD91DF14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78107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0C650D6-12F5-48A9-9DC7-5A2D61FC6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pt-BR" sz="4000">
                <a:solidFill>
                  <a:srgbClr val="FFFFFF"/>
                </a:solidFill>
              </a:rPr>
              <a:t>Clínica baseada em evidências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FEF2C1-B68B-4C1F-B6C6-D91AE95F1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2438400"/>
            <a:ext cx="78867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300"/>
              <a:t>Prática clínica tradicional</a:t>
            </a:r>
          </a:p>
          <a:p>
            <a:pPr lvl="1" eaLnBrk="1" hangingPunct="1"/>
            <a:r>
              <a:rPr lang="pt-BR" altLang="pt-BR" sz="2300"/>
              <a:t>fundamenta suas intervenções nas inferências oriundas dos conhecimentos fisiopatológicos, em observações não sistematizadas e nas opiniões de autoridades</a:t>
            </a:r>
          </a:p>
          <a:p>
            <a:pPr eaLnBrk="1" hangingPunct="1"/>
            <a:r>
              <a:rPr lang="pt-BR" altLang="pt-BR" sz="2300"/>
              <a:t>Prática baseada em evidências</a:t>
            </a:r>
          </a:p>
          <a:p>
            <a:pPr lvl="1" eaLnBrk="1" hangingPunct="1"/>
            <a:r>
              <a:rPr lang="pt-BR" altLang="pt-BR" sz="2300"/>
              <a:t>toda intervenção clínica deve ser orientada pelas evidências obtidas a partir de experimentos científicos bem conduzidos.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656F139-AB8F-4D0B-ABC0-47E336436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pt-BR" altLang="pt-BR" sz="3000">
                <a:solidFill>
                  <a:srgbClr val="FFFFFF"/>
                </a:solidFill>
              </a:rPr>
              <a:t>Para obter as decisões baseadas em informações</a:t>
            </a:r>
            <a:endParaRPr lang="en-US" altLang="pt-BR" sz="3000">
              <a:solidFill>
                <a:srgbClr val="FFFFFF"/>
              </a:solidFill>
            </a:endParaRPr>
          </a:p>
        </p:txBody>
      </p:sp>
      <p:graphicFrame>
        <p:nvGraphicFramePr>
          <p:cNvPr id="15365" name="Rectangle 3">
            <a:extLst>
              <a:ext uri="{FF2B5EF4-FFF2-40B4-BE49-F238E27FC236}">
                <a16:creationId xmlns:a16="http://schemas.microsoft.com/office/drawing/2014/main" id="{9B65278B-D32B-4B1E-8829-777ABE384E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10921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">
            <a:extLst>
              <a:ext uri="{FF2B5EF4-FFF2-40B4-BE49-F238E27FC236}">
                <a16:creationId xmlns:a16="http://schemas.microsoft.com/office/drawing/2014/main" id="{F48A0637-B108-4E3F-9052-5EAF373A0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pt-BR" altLang="pt-BR" sz="3000">
                <a:solidFill>
                  <a:srgbClr val="FFFFFF"/>
                </a:solidFill>
              </a:rPr>
              <a:t>Para obter as decisões baseadas em informações</a:t>
            </a:r>
            <a:endParaRPr lang="en-US" altLang="pt-BR" sz="3000">
              <a:solidFill>
                <a:srgbClr val="FFFFFF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86BB0F0-C9F5-4977-B930-A51086D32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874623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6955169-E95B-4C80-9A2B-18E3DCF1C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n-US" altLang="pt-BR" sz="3500">
                <a:solidFill>
                  <a:srgbClr val="FFFFFF"/>
                </a:solidFill>
              </a:rPr>
              <a:t>Decisões baseadas em evidências</a:t>
            </a:r>
            <a:endParaRPr lang="pt-BR" altLang="pt-BR" sz="3500">
              <a:solidFill>
                <a:srgbClr val="FFFFFF"/>
              </a:solidFill>
            </a:endParaRPr>
          </a:p>
        </p:txBody>
      </p:sp>
      <p:graphicFrame>
        <p:nvGraphicFramePr>
          <p:cNvPr id="18437" name="Rectangle 3">
            <a:extLst>
              <a:ext uri="{FF2B5EF4-FFF2-40B4-BE49-F238E27FC236}">
                <a16:creationId xmlns:a16="http://schemas.microsoft.com/office/drawing/2014/main" id="{438A68EF-DA9A-4CBA-BC23-8B0B406A38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834848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5576</TotalTime>
  <Words>733</Words>
  <Application>Microsoft Office PowerPoint</Application>
  <PresentationFormat>On-screen Show (4:3)</PresentationFormat>
  <Paragraphs>101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Design padrão</vt:lpstr>
      <vt:lpstr>Medicina baseada em evidências</vt:lpstr>
      <vt:lpstr>A medicina baseada em evidências (MBE) é definida como o elo entre a boa pesquisa científica e a prática clínica</vt:lpstr>
      <vt:lpstr>O que é medicina baseada em evidências?</vt:lpstr>
      <vt:lpstr>Por que devemos mudar a prática atual?</vt:lpstr>
      <vt:lpstr>MBE requer a integração com a sabedoria clínica </vt:lpstr>
      <vt:lpstr>Clínica baseada em evidências </vt:lpstr>
      <vt:lpstr>Para obter as decisões baseadas em informações</vt:lpstr>
      <vt:lpstr>Para obter as decisões baseadas em informações</vt:lpstr>
      <vt:lpstr>Decisões baseadas em evidências</vt:lpstr>
      <vt:lpstr>PowerPoint Presentation</vt:lpstr>
      <vt:lpstr>Categorias de intervenção</vt:lpstr>
      <vt:lpstr>Como melhorar a prática na instituição </vt:lpstr>
      <vt:lpstr>Como fazer?</vt:lpstr>
      <vt:lpstr>Competências necessárias</vt:lpstr>
      <vt:lpstr>OMS</vt:lpstr>
      <vt:lpstr>Carta de Ottawa, Nutbeam (1999)</vt:lpstr>
      <vt:lpstr>PowerPoint Presentation</vt:lpstr>
    </vt:vector>
  </TitlesOfParts>
  <Company>biomec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e fisioterapia baseadas em evidências</dc:title>
  <dc:creator>mochi</dc:creator>
  <cp:lastModifiedBy>Luis Mochizuki</cp:lastModifiedBy>
  <cp:revision>28</cp:revision>
  <dcterms:created xsi:type="dcterms:W3CDTF">2003-08-20T21:15:02Z</dcterms:created>
  <dcterms:modified xsi:type="dcterms:W3CDTF">2021-09-01T23:25:22Z</dcterms:modified>
</cp:coreProperties>
</file>