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56C09-CEB9-4C68-8883-7FA8284B9E8E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0BD849CC-995F-415E-8143-E560E0BB416A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Problema de Pesquisa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2BF011-2550-4841-A83D-8275A289CE17}" type="parTrans" cxnId="{1AA01CEB-4CF0-441A-BD9E-8B6E09D4FC54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6A10B-6FB0-483D-9436-7AE50A79514E}" type="sibTrans" cxnId="{1AA01CEB-4CF0-441A-BD9E-8B6E09D4FC54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1167D5-437B-4E1A-AE27-84E824E600E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AFD731-C85A-461A-94EE-2A030543C7D4}" type="parTrans" cxnId="{BC077816-C89A-4C7E-BF80-9023467D405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F6FB9-F613-41EB-88FC-439C37538477}" type="sibTrans" cxnId="{BC077816-C89A-4C7E-BF80-9023467D405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6E2BD-2587-4128-8D78-2C585FF407C2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Justificativa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43067-9818-41F6-B8DA-A504AA7ECB23}" type="parTrans" cxnId="{C5820557-AC40-45AB-8791-99D3ACAA755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5EDD9-78C4-42B4-88F0-3F64EB0F4F44}" type="sibTrans" cxnId="{C5820557-AC40-45AB-8791-99D3ACAA755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435F1-8BA4-41BA-B57E-4299B377B8E9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Marco Teórico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69986-B9E5-4D4C-9669-9874DFEA0F98}" type="parTrans" cxnId="{418CB6D2-2A43-4E19-95EA-BBC064E3AF15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DCB65-B534-4119-A979-57F5FA4D5CB1}" type="sibTrans" cxnId="{418CB6D2-2A43-4E19-95EA-BBC064E3AF15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77B40-7E9F-4336-8655-7FFE7E82E486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Hipóteses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E3C05A-18A8-42EE-B9EA-D39565F77400}" type="parTrans" cxnId="{91D04AAB-8856-4187-BE0D-9CD402A5FB3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D50B7-1235-4726-B9C6-3673AA7D9DDE}" type="sibTrans" cxnId="{91D04AAB-8856-4187-BE0D-9CD402A5FB3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189C76-5177-43CF-A8B8-18723FB0A8C4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FF036C-EA65-4AFC-AFC7-42CD95766F3F}" type="parTrans" cxnId="{1E0D699D-659A-460A-8B02-6DE1C804C60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FC9414-7546-4D01-9770-4B551A64737B}" type="sibTrans" cxnId="{1E0D699D-659A-460A-8B02-6DE1C804C60C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925632-C9C7-4ED7-B5E8-E7C28C0D9EC0}">
      <dgm:prSet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Cronograma de pesquisa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6AA82-3DBB-40CE-BED9-849297E2E181}" type="parTrans" cxnId="{B3102C2A-E603-4F2A-8336-C53295D835E8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34FC2-9179-4720-925D-F6273C1C313A}" type="sibTrans" cxnId="{B3102C2A-E603-4F2A-8336-C53295D835E8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606A25-B354-4A4C-8837-B3FC5E5DA98C}" type="pres">
      <dgm:prSet presAssocID="{02856C09-CEB9-4C68-8883-7FA8284B9E8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C43D5979-96B5-4CE5-8D3F-0F8D9219032E}" type="pres">
      <dgm:prSet presAssocID="{0BD849CC-995F-415E-8143-E560E0BB416A}" presName="composite" presStyleCnt="0"/>
      <dgm:spPr/>
    </dgm:pt>
    <dgm:pt modelId="{0D3D37CE-60E8-493F-B159-40AB8D05D492}" type="pres">
      <dgm:prSet presAssocID="{0BD849CC-995F-415E-8143-E560E0BB416A}" presName="LShape" presStyleLbl="alignNode1" presStyleIdx="0" presStyleCnt="13"/>
      <dgm:spPr/>
    </dgm:pt>
    <dgm:pt modelId="{17B6CD39-1D01-4902-AA91-ED1F6A3FB457}" type="pres">
      <dgm:prSet presAssocID="{0BD849CC-995F-415E-8143-E560E0BB416A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4328D6-BDA1-410D-9323-7C03E321B6CC}" type="pres">
      <dgm:prSet presAssocID="{0BD849CC-995F-415E-8143-E560E0BB416A}" presName="Triangle" presStyleLbl="alignNode1" presStyleIdx="1" presStyleCnt="13"/>
      <dgm:spPr/>
    </dgm:pt>
    <dgm:pt modelId="{5CA63D59-2084-4274-9CED-B023F3E569E2}" type="pres">
      <dgm:prSet presAssocID="{83D6A10B-6FB0-483D-9436-7AE50A79514E}" presName="sibTrans" presStyleCnt="0"/>
      <dgm:spPr/>
    </dgm:pt>
    <dgm:pt modelId="{1F062EC8-5618-4C97-AB84-683C83E0909C}" type="pres">
      <dgm:prSet presAssocID="{83D6A10B-6FB0-483D-9436-7AE50A79514E}" presName="space" presStyleCnt="0"/>
      <dgm:spPr/>
    </dgm:pt>
    <dgm:pt modelId="{F3F348B2-C574-4578-87DF-7A204F6B8FDA}" type="pres">
      <dgm:prSet presAssocID="{F91167D5-437B-4E1A-AE27-84E824E600E6}" presName="composite" presStyleCnt="0"/>
      <dgm:spPr/>
    </dgm:pt>
    <dgm:pt modelId="{0AA85E99-C91B-49F9-BF2B-58062F7BA047}" type="pres">
      <dgm:prSet presAssocID="{F91167D5-437B-4E1A-AE27-84E824E600E6}" presName="LShape" presStyleLbl="alignNode1" presStyleIdx="2" presStyleCnt="13"/>
      <dgm:spPr/>
    </dgm:pt>
    <dgm:pt modelId="{BDC08C7C-224B-4624-BDDA-77E4DB066B8C}" type="pres">
      <dgm:prSet presAssocID="{F91167D5-437B-4E1A-AE27-84E824E600E6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AF70AB-A935-4DFD-B18C-8DA67238BD59}" type="pres">
      <dgm:prSet presAssocID="{F91167D5-437B-4E1A-AE27-84E824E600E6}" presName="Triangle" presStyleLbl="alignNode1" presStyleIdx="3" presStyleCnt="13"/>
      <dgm:spPr/>
    </dgm:pt>
    <dgm:pt modelId="{8C725973-24CC-4BC1-8FE8-882C9A53844C}" type="pres">
      <dgm:prSet presAssocID="{944F6FB9-F613-41EB-88FC-439C37538477}" presName="sibTrans" presStyleCnt="0"/>
      <dgm:spPr/>
    </dgm:pt>
    <dgm:pt modelId="{4F95FDB7-5E6B-48F1-9F3E-B6EDBACE19BB}" type="pres">
      <dgm:prSet presAssocID="{944F6FB9-F613-41EB-88FC-439C37538477}" presName="space" presStyleCnt="0"/>
      <dgm:spPr/>
    </dgm:pt>
    <dgm:pt modelId="{33B5D1D3-A1FE-4C7A-9C52-DD7A79AA54ED}" type="pres">
      <dgm:prSet presAssocID="{8186E2BD-2587-4128-8D78-2C585FF407C2}" presName="composite" presStyleCnt="0"/>
      <dgm:spPr/>
    </dgm:pt>
    <dgm:pt modelId="{0C7905F3-51C3-4171-A9CA-33D5483E2BB0}" type="pres">
      <dgm:prSet presAssocID="{8186E2BD-2587-4128-8D78-2C585FF407C2}" presName="LShape" presStyleLbl="alignNode1" presStyleIdx="4" presStyleCnt="13"/>
      <dgm:spPr/>
    </dgm:pt>
    <dgm:pt modelId="{031DC258-14B0-4935-A69E-09C2A5CBA4E6}" type="pres">
      <dgm:prSet presAssocID="{8186E2BD-2587-4128-8D78-2C585FF407C2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574302-5429-4C8D-8E28-4B34B03BA2D1}" type="pres">
      <dgm:prSet presAssocID="{8186E2BD-2587-4128-8D78-2C585FF407C2}" presName="Triangle" presStyleLbl="alignNode1" presStyleIdx="5" presStyleCnt="13"/>
      <dgm:spPr/>
    </dgm:pt>
    <dgm:pt modelId="{E8EAF2CC-B0E4-4463-8988-C6C40DAA7C72}" type="pres">
      <dgm:prSet presAssocID="{AAD5EDD9-78C4-42B4-88F0-3F64EB0F4F44}" presName="sibTrans" presStyleCnt="0"/>
      <dgm:spPr/>
    </dgm:pt>
    <dgm:pt modelId="{B9670E78-8229-4A02-A51C-09F1CC188B53}" type="pres">
      <dgm:prSet presAssocID="{AAD5EDD9-78C4-42B4-88F0-3F64EB0F4F44}" presName="space" presStyleCnt="0"/>
      <dgm:spPr/>
    </dgm:pt>
    <dgm:pt modelId="{3745E775-1E17-4888-8E70-920F5B949FA7}" type="pres">
      <dgm:prSet presAssocID="{E44435F1-8BA4-41BA-B57E-4299B377B8E9}" presName="composite" presStyleCnt="0"/>
      <dgm:spPr/>
    </dgm:pt>
    <dgm:pt modelId="{2181004D-2186-43F0-961E-717590A79769}" type="pres">
      <dgm:prSet presAssocID="{E44435F1-8BA4-41BA-B57E-4299B377B8E9}" presName="LShape" presStyleLbl="alignNode1" presStyleIdx="6" presStyleCnt="13"/>
      <dgm:spPr/>
    </dgm:pt>
    <dgm:pt modelId="{95367C78-AC22-4DC5-BE72-569666295AF9}" type="pres">
      <dgm:prSet presAssocID="{E44435F1-8BA4-41BA-B57E-4299B377B8E9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6573F5-971C-4F9B-9287-C05631385E3E}" type="pres">
      <dgm:prSet presAssocID="{E44435F1-8BA4-41BA-B57E-4299B377B8E9}" presName="Triangle" presStyleLbl="alignNode1" presStyleIdx="7" presStyleCnt="13"/>
      <dgm:spPr/>
    </dgm:pt>
    <dgm:pt modelId="{F8EEF0B0-15E9-4AC5-8FEC-9C8BAC1A0F2C}" type="pres">
      <dgm:prSet presAssocID="{875DCB65-B534-4119-A979-57F5FA4D5CB1}" presName="sibTrans" presStyleCnt="0"/>
      <dgm:spPr/>
    </dgm:pt>
    <dgm:pt modelId="{41CF2A57-F844-47CA-988A-64F3F21E7327}" type="pres">
      <dgm:prSet presAssocID="{875DCB65-B534-4119-A979-57F5FA4D5CB1}" presName="space" presStyleCnt="0"/>
      <dgm:spPr/>
    </dgm:pt>
    <dgm:pt modelId="{F1ACE6ED-9DE5-4556-857E-DB940FCE7D9C}" type="pres">
      <dgm:prSet presAssocID="{1DE77B40-7E9F-4336-8655-7FFE7E82E486}" presName="composite" presStyleCnt="0"/>
      <dgm:spPr/>
    </dgm:pt>
    <dgm:pt modelId="{DF5875F0-6462-43F1-A762-5FA28F359CC8}" type="pres">
      <dgm:prSet presAssocID="{1DE77B40-7E9F-4336-8655-7FFE7E82E486}" presName="LShape" presStyleLbl="alignNode1" presStyleIdx="8" presStyleCnt="13"/>
      <dgm:spPr/>
    </dgm:pt>
    <dgm:pt modelId="{DDF176CC-521C-4290-AF04-3E4A60632FA0}" type="pres">
      <dgm:prSet presAssocID="{1DE77B40-7E9F-4336-8655-7FFE7E82E486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9612BC-C3F5-4B55-A682-30DB6531FEC9}" type="pres">
      <dgm:prSet presAssocID="{1DE77B40-7E9F-4336-8655-7FFE7E82E486}" presName="Triangle" presStyleLbl="alignNode1" presStyleIdx="9" presStyleCnt="13"/>
      <dgm:spPr/>
    </dgm:pt>
    <dgm:pt modelId="{51E8C67D-317F-4BA5-9D93-58BC20B269F2}" type="pres">
      <dgm:prSet presAssocID="{AB1D50B7-1235-4726-B9C6-3673AA7D9DDE}" presName="sibTrans" presStyleCnt="0"/>
      <dgm:spPr/>
    </dgm:pt>
    <dgm:pt modelId="{9FD6F32D-749B-4668-A95A-C667ADE2AE97}" type="pres">
      <dgm:prSet presAssocID="{AB1D50B7-1235-4726-B9C6-3673AA7D9DDE}" presName="space" presStyleCnt="0"/>
      <dgm:spPr/>
    </dgm:pt>
    <dgm:pt modelId="{E3AC265B-04D8-4155-894B-4369CC327C1F}" type="pres">
      <dgm:prSet presAssocID="{5B189C76-5177-43CF-A8B8-18723FB0A8C4}" presName="composite" presStyleCnt="0"/>
      <dgm:spPr/>
    </dgm:pt>
    <dgm:pt modelId="{A127B785-B2D9-43A5-B193-204E456FDBB1}" type="pres">
      <dgm:prSet presAssocID="{5B189C76-5177-43CF-A8B8-18723FB0A8C4}" presName="LShape" presStyleLbl="alignNode1" presStyleIdx="10" presStyleCnt="13"/>
      <dgm:spPr/>
    </dgm:pt>
    <dgm:pt modelId="{2AE2C515-9456-4BE7-A814-81B8DA156488}" type="pres">
      <dgm:prSet presAssocID="{5B189C76-5177-43CF-A8B8-18723FB0A8C4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93821E-2B56-4232-A9F5-228BD542917F}" type="pres">
      <dgm:prSet presAssocID="{5B189C76-5177-43CF-A8B8-18723FB0A8C4}" presName="Triangle" presStyleLbl="alignNode1" presStyleIdx="11" presStyleCnt="13"/>
      <dgm:spPr/>
    </dgm:pt>
    <dgm:pt modelId="{10333A15-7AD8-4261-BBF7-A77059C9B808}" type="pres">
      <dgm:prSet presAssocID="{06FC9414-7546-4D01-9770-4B551A64737B}" presName="sibTrans" presStyleCnt="0"/>
      <dgm:spPr/>
    </dgm:pt>
    <dgm:pt modelId="{8D7901BF-A6CA-4D15-A116-0FAE18446280}" type="pres">
      <dgm:prSet presAssocID="{06FC9414-7546-4D01-9770-4B551A64737B}" presName="space" presStyleCnt="0"/>
      <dgm:spPr/>
    </dgm:pt>
    <dgm:pt modelId="{805A5878-B55B-4052-8293-3D221515BE05}" type="pres">
      <dgm:prSet presAssocID="{FA925632-C9C7-4ED7-B5E8-E7C28C0D9EC0}" presName="composite" presStyleCnt="0"/>
      <dgm:spPr/>
    </dgm:pt>
    <dgm:pt modelId="{9962A648-49DB-4539-8F89-0EFC728F5939}" type="pres">
      <dgm:prSet presAssocID="{FA925632-C9C7-4ED7-B5E8-E7C28C0D9EC0}" presName="LShape" presStyleLbl="alignNode1" presStyleIdx="12" presStyleCnt="13"/>
      <dgm:spPr/>
    </dgm:pt>
    <dgm:pt modelId="{19E330CF-4488-43C0-A186-88CC0CCA4634}" type="pres">
      <dgm:prSet presAssocID="{FA925632-C9C7-4ED7-B5E8-E7C28C0D9EC0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F2DAE6F-E44E-4EEC-9ADA-94B5220C2517}" type="presOf" srcId="{02856C09-CEB9-4C68-8883-7FA8284B9E8E}" destId="{6F606A25-B354-4A4C-8837-B3FC5E5DA98C}" srcOrd="0" destOrd="0" presId="urn:microsoft.com/office/officeart/2009/3/layout/StepUpProcess"/>
    <dgm:cxn modelId="{C0973DC4-2AE6-488D-9230-2F3DE072ACA2}" type="presOf" srcId="{0BD849CC-995F-415E-8143-E560E0BB416A}" destId="{17B6CD39-1D01-4902-AA91-ED1F6A3FB457}" srcOrd="0" destOrd="0" presId="urn:microsoft.com/office/officeart/2009/3/layout/StepUpProcess"/>
    <dgm:cxn modelId="{1AA01CEB-4CF0-441A-BD9E-8B6E09D4FC54}" srcId="{02856C09-CEB9-4C68-8883-7FA8284B9E8E}" destId="{0BD849CC-995F-415E-8143-E560E0BB416A}" srcOrd="0" destOrd="0" parTransId="{AD2BF011-2550-4841-A83D-8275A289CE17}" sibTransId="{83D6A10B-6FB0-483D-9436-7AE50A79514E}"/>
    <dgm:cxn modelId="{6D16B178-9B85-46BD-9EE9-D922090FE534}" type="presOf" srcId="{5B189C76-5177-43CF-A8B8-18723FB0A8C4}" destId="{2AE2C515-9456-4BE7-A814-81B8DA156488}" srcOrd="0" destOrd="0" presId="urn:microsoft.com/office/officeart/2009/3/layout/StepUpProcess"/>
    <dgm:cxn modelId="{46B830BA-B8B2-483D-916F-BF832C863793}" type="presOf" srcId="{1DE77B40-7E9F-4336-8655-7FFE7E82E486}" destId="{DDF176CC-521C-4290-AF04-3E4A60632FA0}" srcOrd="0" destOrd="0" presId="urn:microsoft.com/office/officeart/2009/3/layout/StepUpProcess"/>
    <dgm:cxn modelId="{EBBF7906-E27F-4D0B-8E6E-983940FB297C}" type="presOf" srcId="{FA925632-C9C7-4ED7-B5E8-E7C28C0D9EC0}" destId="{19E330CF-4488-43C0-A186-88CC0CCA4634}" srcOrd="0" destOrd="0" presId="urn:microsoft.com/office/officeart/2009/3/layout/StepUpProcess"/>
    <dgm:cxn modelId="{1E0D699D-659A-460A-8B02-6DE1C804C60C}" srcId="{02856C09-CEB9-4C68-8883-7FA8284B9E8E}" destId="{5B189C76-5177-43CF-A8B8-18723FB0A8C4}" srcOrd="5" destOrd="0" parTransId="{3FFF036C-EA65-4AFC-AFC7-42CD95766F3F}" sibTransId="{06FC9414-7546-4D01-9770-4B551A64737B}"/>
    <dgm:cxn modelId="{C5820557-AC40-45AB-8791-99D3ACAA755C}" srcId="{02856C09-CEB9-4C68-8883-7FA8284B9E8E}" destId="{8186E2BD-2587-4128-8D78-2C585FF407C2}" srcOrd="2" destOrd="0" parTransId="{45843067-9818-41F6-B8DA-A504AA7ECB23}" sibTransId="{AAD5EDD9-78C4-42B4-88F0-3F64EB0F4F44}"/>
    <dgm:cxn modelId="{B3102C2A-E603-4F2A-8336-C53295D835E8}" srcId="{02856C09-CEB9-4C68-8883-7FA8284B9E8E}" destId="{FA925632-C9C7-4ED7-B5E8-E7C28C0D9EC0}" srcOrd="6" destOrd="0" parTransId="{6E16AA82-3DBB-40CE-BED9-849297E2E181}" sibTransId="{66D34FC2-9179-4720-925D-F6273C1C313A}"/>
    <dgm:cxn modelId="{41CF0238-B34E-44E2-BACD-1E72AAD96B76}" type="presOf" srcId="{8186E2BD-2587-4128-8D78-2C585FF407C2}" destId="{031DC258-14B0-4935-A69E-09C2A5CBA4E6}" srcOrd="0" destOrd="0" presId="urn:microsoft.com/office/officeart/2009/3/layout/StepUpProcess"/>
    <dgm:cxn modelId="{25C4C649-6DE8-47CB-BEF7-48C7DCB236F4}" type="presOf" srcId="{E44435F1-8BA4-41BA-B57E-4299B377B8E9}" destId="{95367C78-AC22-4DC5-BE72-569666295AF9}" srcOrd="0" destOrd="0" presId="urn:microsoft.com/office/officeart/2009/3/layout/StepUpProcess"/>
    <dgm:cxn modelId="{418CB6D2-2A43-4E19-95EA-BBC064E3AF15}" srcId="{02856C09-CEB9-4C68-8883-7FA8284B9E8E}" destId="{E44435F1-8BA4-41BA-B57E-4299B377B8E9}" srcOrd="3" destOrd="0" parTransId="{7F069986-B9E5-4D4C-9669-9874DFEA0F98}" sibTransId="{875DCB65-B534-4119-A979-57F5FA4D5CB1}"/>
    <dgm:cxn modelId="{91D04AAB-8856-4187-BE0D-9CD402A5FB3C}" srcId="{02856C09-CEB9-4C68-8883-7FA8284B9E8E}" destId="{1DE77B40-7E9F-4336-8655-7FFE7E82E486}" srcOrd="4" destOrd="0" parTransId="{C2E3C05A-18A8-42EE-B9EA-D39565F77400}" sibTransId="{AB1D50B7-1235-4726-B9C6-3673AA7D9DDE}"/>
    <dgm:cxn modelId="{BC077816-C89A-4C7E-BF80-9023467D4053}" srcId="{02856C09-CEB9-4C68-8883-7FA8284B9E8E}" destId="{F91167D5-437B-4E1A-AE27-84E824E600E6}" srcOrd="1" destOrd="0" parTransId="{F4AFD731-C85A-461A-94EE-2A030543C7D4}" sibTransId="{944F6FB9-F613-41EB-88FC-439C37538477}"/>
    <dgm:cxn modelId="{05E81305-BFF9-4137-B99B-1E67F58F6E14}" type="presOf" srcId="{F91167D5-437B-4E1A-AE27-84E824E600E6}" destId="{BDC08C7C-224B-4624-BDDA-77E4DB066B8C}" srcOrd="0" destOrd="0" presId="urn:microsoft.com/office/officeart/2009/3/layout/StepUpProcess"/>
    <dgm:cxn modelId="{53972174-91CB-4199-B254-6C321AE21A40}" type="presParOf" srcId="{6F606A25-B354-4A4C-8837-B3FC5E5DA98C}" destId="{C43D5979-96B5-4CE5-8D3F-0F8D9219032E}" srcOrd="0" destOrd="0" presId="urn:microsoft.com/office/officeart/2009/3/layout/StepUpProcess"/>
    <dgm:cxn modelId="{FDAF3395-5C7E-4263-9A66-03538BF7F5A4}" type="presParOf" srcId="{C43D5979-96B5-4CE5-8D3F-0F8D9219032E}" destId="{0D3D37CE-60E8-493F-B159-40AB8D05D492}" srcOrd="0" destOrd="0" presId="urn:microsoft.com/office/officeart/2009/3/layout/StepUpProcess"/>
    <dgm:cxn modelId="{EC4CF9CE-2EE2-4AEA-8A1B-A6E3E7033BE8}" type="presParOf" srcId="{C43D5979-96B5-4CE5-8D3F-0F8D9219032E}" destId="{17B6CD39-1D01-4902-AA91-ED1F6A3FB457}" srcOrd="1" destOrd="0" presId="urn:microsoft.com/office/officeart/2009/3/layout/StepUpProcess"/>
    <dgm:cxn modelId="{BBF9BEB9-03B2-40AF-B717-E3645360EAED}" type="presParOf" srcId="{C43D5979-96B5-4CE5-8D3F-0F8D9219032E}" destId="{4C4328D6-BDA1-410D-9323-7C03E321B6CC}" srcOrd="2" destOrd="0" presId="urn:microsoft.com/office/officeart/2009/3/layout/StepUpProcess"/>
    <dgm:cxn modelId="{0F7BB079-FC16-4BCA-B2B1-C8F8804C8009}" type="presParOf" srcId="{6F606A25-B354-4A4C-8837-B3FC5E5DA98C}" destId="{5CA63D59-2084-4274-9CED-B023F3E569E2}" srcOrd="1" destOrd="0" presId="urn:microsoft.com/office/officeart/2009/3/layout/StepUpProcess"/>
    <dgm:cxn modelId="{CA62B3E3-A3F3-411F-956B-774269AFEFE5}" type="presParOf" srcId="{5CA63D59-2084-4274-9CED-B023F3E569E2}" destId="{1F062EC8-5618-4C97-AB84-683C83E0909C}" srcOrd="0" destOrd="0" presId="urn:microsoft.com/office/officeart/2009/3/layout/StepUpProcess"/>
    <dgm:cxn modelId="{EE9A6834-52CC-4A2B-A06B-ECEC8AB98B9F}" type="presParOf" srcId="{6F606A25-B354-4A4C-8837-B3FC5E5DA98C}" destId="{F3F348B2-C574-4578-87DF-7A204F6B8FDA}" srcOrd="2" destOrd="0" presId="urn:microsoft.com/office/officeart/2009/3/layout/StepUpProcess"/>
    <dgm:cxn modelId="{D772CCCC-9BA4-4647-B165-3E0348A6B0D4}" type="presParOf" srcId="{F3F348B2-C574-4578-87DF-7A204F6B8FDA}" destId="{0AA85E99-C91B-49F9-BF2B-58062F7BA047}" srcOrd="0" destOrd="0" presId="urn:microsoft.com/office/officeart/2009/3/layout/StepUpProcess"/>
    <dgm:cxn modelId="{F929D3C7-93C1-4B78-AB6F-AD8F740D7683}" type="presParOf" srcId="{F3F348B2-C574-4578-87DF-7A204F6B8FDA}" destId="{BDC08C7C-224B-4624-BDDA-77E4DB066B8C}" srcOrd="1" destOrd="0" presId="urn:microsoft.com/office/officeart/2009/3/layout/StepUpProcess"/>
    <dgm:cxn modelId="{DA4D0D74-3806-4CB6-8C3B-13E858A29DC9}" type="presParOf" srcId="{F3F348B2-C574-4578-87DF-7A204F6B8FDA}" destId="{03AF70AB-A935-4DFD-B18C-8DA67238BD59}" srcOrd="2" destOrd="0" presId="urn:microsoft.com/office/officeart/2009/3/layout/StepUpProcess"/>
    <dgm:cxn modelId="{7B8DED49-75B0-4A4E-8E52-281E577DD2E5}" type="presParOf" srcId="{6F606A25-B354-4A4C-8837-B3FC5E5DA98C}" destId="{8C725973-24CC-4BC1-8FE8-882C9A53844C}" srcOrd="3" destOrd="0" presId="urn:microsoft.com/office/officeart/2009/3/layout/StepUpProcess"/>
    <dgm:cxn modelId="{77496D93-9998-446B-B827-1D5A900EDBD9}" type="presParOf" srcId="{8C725973-24CC-4BC1-8FE8-882C9A53844C}" destId="{4F95FDB7-5E6B-48F1-9F3E-B6EDBACE19BB}" srcOrd="0" destOrd="0" presId="urn:microsoft.com/office/officeart/2009/3/layout/StepUpProcess"/>
    <dgm:cxn modelId="{7279C173-AB20-4BAC-B3A0-8479300FAFBC}" type="presParOf" srcId="{6F606A25-B354-4A4C-8837-B3FC5E5DA98C}" destId="{33B5D1D3-A1FE-4C7A-9C52-DD7A79AA54ED}" srcOrd="4" destOrd="0" presId="urn:microsoft.com/office/officeart/2009/3/layout/StepUpProcess"/>
    <dgm:cxn modelId="{D2FF5A2D-924E-49F6-8A8A-DF342A84AD86}" type="presParOf" srcId="{33B5D1D3-A1FE-4C7A-9C52-DD7A79AA54ED}" destId="{0C7905F3-51C3-4171-A9CA-33D5483E2BB0}" srcOrd="0" destOrd="0" presId="urn:microsoft.com/office/officeart/2009/3/layout/StepUpProcess"/>
    <dgm:cxn modelId="{C8BF2F2E-DCB5-4DBD-B066-C97D25B65AE5}" type="presParOf" srcId="{33B5D1D3-A1FE-4C7A-9C52-DD7A79AA54ED}" destId="{031DC258-14B0-4935-A69E-09C2A5CBA4E6}" srcOrd="1" destOrd="0" presId="urn:microsoft.com/office/officeart/2009/3/layout/StepUpProcess"/>
    <dgm:cxn modelId="{F661B5EF-8A87-493C-BED5-3698A3E41A14}" type="presParOf" srcId="{33B5D1D3-A1FE-4C7A-9C52-DD7A79AA54ED}" destId="{99574302-5429-4C8D-8E28-4B34B03BA2D1}" srcOrd="2" destOrd="0" presId="urn:microsoft.com/office/officeart/2009/3/layout/StepUpProcess"/>
    <dgm:cxn modelId="{B3573251-5948-46B0-ACBF-4C6ED8D44E6A}" type="presParOf" srcId="{6F606A25-B354-4A4C-8837-B3FC5E5DA98C}" destId="{E8EAF2CC-B0E4-4463-8988-C6C40DAA7C72}" srcOrd="5" destOrd="0" presId="urn:microsoft.com/office/officeart/2009/3/layout/StepUpProcess"/>
    <dgm:cxn modelId="{A8843F3C-3D79-4C32-880C-5EFF9C5450AC}" type="presParOf" srcId="{E8EAF2CC-B0E4-4463-8988-C6C40DAA7C72}" destId="{B9670E78-8229-4A02-A51C-09F1CC188B53}" srcOrd="0" destOrd="0" presId="urn:microsoft.com/office/officeart/2009/3/layout/StepUpProcess"/>
    <dgm:cxn modelId="{72431C43-7A3E-4B57-A600-006D48A19F4B}" type="presParOf" srcId="{6F606A25-B354-4A4C-8837-B3FC5E5DA98C}" destId="{3745E775-1E17-4888-8E70-920F5B949FA7}" srcOrd="6" destOrd="0" presId="urn:microsoft.com/office/officeart/2009/3/layout/StepUpProcess"/>
    <dgm:cxn modelId="{A7D4D10F-C25C-420F-BEDD-D53DF51A5468}" type="presParOf" srcId="{3745E775-1E17-4888-8E70-920F5B949FA7}" destId="{2181004D-2186-43F0-961E-717590A79769}" srcOrd="0" destOrd="0" presId="urn:microsoft.com/office/officeart/2009/3/layout/StepUpProcess"/>
    <dgm:cxn modelId="{DED4775E-1693-4EBA-B9F1-275237B525B2}" type="presParOf" srcId="{3745E775-1E17-4888-8E70-920F5B949FA7}" destId="{95367C78-AC22-4DC5-BE72-569666295AF9}" srcOrd="1" destOrd="0" presId="urn:microsoft.com/office/officeart/2009/3/layout/StepUpProcess"/>
    <dgm:cxn modelId="{20AF71F1-32F2-4FD6-BBE9-9B652DBA7BBA}" type="presParOf" srcId="{3745E775-1E17-4888-8E70-920F5B949FA7}" destId="{FD6573F5-971C-4F9B-9287-C05631385E3E}" srcOrd="2" destOrd="0" presId="urn:microsoft.com/office/officeart/2009/3/layout/StepUpProcess"/>
    <dgm:cxn modelId="{5FF177DC-AFC1-400F-987E-BCD5A7C8340A}" type="presParOf" srcId="{6F606A25-B354-4A4C-8837-B3FC5E5DA98C}" destId="{F8EEF0B0-15E9-4AC5-8FEC-9C8BAC1A0F2C}" srcOrd="7" destOrd="0" presId="urn:microsoft.com/office/officeart/2009/3/layout/StepUpProcess"/>
    <dgm:cxn modelId="{BF562FD9-5905-420E-B251-64F246DFF371}" type="presParOf" srcId="{F8EEF0B0-15E9-4AC5-8FEC-9C8BAC1A0F2C}" destId="{41CF2A57-F844-47CA-988A-64F3F21E7327}" srcOrd="0" destOrd="0" presId="urn:microsoft.com/office/officeart/2009/3/layout/StepUpProcess"/>
    <dgm:cxn modelId="{E026C828-10E6-4FB7-A212-D6FF14B1548D}" type="presParOf" srcId="{6F606A25-B354-4A4C-8837-B3FC5E5DA98C}" destId="{F1ACE6ED-9DE5-4556-857E-DB940FCE7D9C}" srcOrd="8" destOrd="0" presId="urn:microsoft.com/office/officeart/2009/3/layout/StepUpProcess"/>
    <dgm:cxn modelId="{FB03F0E1-3CD8-4B7B-8299-10DC9E7B5508}" type="presParOf" srcId="{F1ACE6ED-9DE5-4556-857E-DB940FCE7D9C}" destId="{DF5875F0-6462-43F1-A762-5FA28F359CC8}" srcOrd="0" destOrd="0" presId="urn:microsoft.com/office/officeart/2009/3/layout/StepUpProcess"/>
    <dgm:cxn modelId="{32701505-C8DB-4452-9A6C-603B1FFC0AE2}" type="presParOf" srcId="{F1ACE6ED-9DE5-4556-857E-DB940FCE7D9C}" destId="{DDF176CC-521C-4290-AF04-3E4A60632FA0}" srcOrd="1" destOrd="0" presId="urn:microsoft.com/office/officeart/2009/3/layout/StepUpProcess"/>
    <dgm:cxn modelId="{9861E571-F387-4AAE-AD6D-FAFB25688E17}" type="presParOf" srcId="{F1ACE6ED-9DE5-4556-857E-DB940FCE7D9C}" destId="{989612BC-C3F5-4B55-A682-30DB6531FEC9}" srcOrd="2" destOrd="0" presId="urn:microsoft.com/office/officeart/2009/3/layout/StepUpProcess"/>
    <dgm:cxn modelId="{46F9D822-B002-49B0-A19F-9A57A3B55CBF}" type="presParOf" srcId="{6F606A25-B354-4A4C-8837-B3FC5E5DA98C}" destId="{51E8C67D-317F-4BA5-9D93-58BC20B269F2}" srcOrd="9" destOrd="0" presId="urn:microsoft.com/office/officeart/2009/3/layout/StepUpProcess"/>
    <dgm:cxn modelId="{8B0114EB-BB40-41CC-9DA2-AF5837109F16}" type="presParOf" srcId="{51E8C67D-317F-4BA5-9D93-58BC20B269F2}" destId="{9FD6F32D-749B-4668-A95A-C667ADE2AE97}" srcOrd="0" destOrd="0" presId="urn:microsoft.com/office/officeart/2009/3/layout/StepUpProcess"/>
    <dgm:cxn modelId="{EAD3798D-D275-4512-9818-D492FECFB819}" type="presParOf" srcId="{6F606A25-B354-4A4C-8837-B3FC5E5DA98C}" destId="{E3AC265B-04D8-4155-894B-4369CC327C1F}" srcOrd="10" destOrd="0" presId="urn:microsoft.com/office/officeart/2009/3/layout/StepUpProcess"/>
    <dgm:cxn modelId="{3F84F6DF-C0AA-45D1-82C2-CEC05DC80065}" type="presParOf" srcId="{E3AC265B-04D8-4155-894B-4369CC327C1F}" destId="{A127B785-B2D9-43A5-B193-204E456FDBB1}" srcOrd="0" destOrd="0" presId="urn:microsoft.com/office/officeart/2009/3/layout/StepUpProcess"/>
    <dgm:cxn modelId="{0585BD7A-FAB0-434F-AFB0-68496D77DA40}" type="presParOf" srcId="{E3AC265B-04D8-4155-894B-4369CC327C1F}" destId="{2AE2C515-9456-4BE7-A814-81B8DA156488}" srcOrd="1" destOrd="0" presId="urn:microsoft.com/office/officeart/2009/3/layout/StepUpProcess"/>
    <dgm:cxn modelId="{C2DE7D9D-8BBD-4BB0-A655-A829DC2CF1E6}" type="presParOf" srcId="{E3AC265B-04D8-4155-894B-4369CC327C1F}" destId="{AE93821E-2B56-4232-A9F5-228BD542917F}" srcOrd="2" destOrd="0" presId="urn:microsoft.com/office/officeart/2009/3/layout/StepUpProcess"/>
    <dgm:cxn modelId="{0BA44D9C-1D2A-4B12-AFCD-23E791926994}" type="presParOf" srcId="{6F606A25-B354-4A4C-8837-B3FC5E5DA98C}" destId="{10333A15-7AD8-4261-BBF7-A77059C9B808}" srcOrd="11" destOrd="0" presId="urn:microsoft.com/office/officeart/2009/3/layout/StepUpProcess"/>
    <dgm:cxn modelId="{CFE7B82C-5B4D-4E2C-B677-CC11CFE7DC1A}" type="presParOf" srcId="{10333A15-7AD8-4261-BBF7-A77059C9B808}" destId="{8D7901BF-A6CA-4D15-A116-0FAE18446280}" srcOrd="0" destOrd="0" presId="urn:microsoft.com/office/officeart/2009/3/layout/StepUpProcess"/>
    <dgm:cxn modelId="{517B00C4-1EED-4897-9976-3A4BEC923667}" type="presParOf" srcId="{6F606A25-B354-4A4C-8837-B3FC5E5DA98C}" destId="{805A5878-B55B-4052-8293-3D221515BE05}" srcOrd="12" destOrd="0" presId="urn:microsoft.com/office/officeart/2009/3/layout/StepUpProcess"/>
    <dgm:cxn modelId="{F373B4F8-D70E-4A44-8223-B4CC9F842797}" type="presParOf" srcId="{805A5878-B55B-4052-8293-3D221515BE05}" destId="{9962A648-49DB-4539-8F89-0EFC728F5939}" srcOrd="0" destOrd="0" presId="urn:microsoft.com/office/officeart/2009/3/layout/StepUpProcess"/>
    <dgm:cxn modelId="{6151913F-5FFD-4FE8-9F37-2E3697FCA841}" type="presParOf" srcId="{805A5878-B55B-4052-8293-3D221515BE05}" destId="{19E330CF-4488-43C0-A186-88CC0CCA463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D37CE-60E8-493F-B159-40AB8D05D492}">
      <dsp:nvSpPr>
        <dsp:cNvPr id="0" name=""/>
        <dsp:cNvSpPr/>
      </dsp:nvSpPr>
      <dsp:spPr>
        <a:xfrm rot="5400000">
          <a:off x="309875" y="3161220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6CD39-1D01-4902-AA91-ED1F6A3FB457}">
      <dsp:nvSpPr>
        <dsp:cNvPr id="0" name=""/>
        <dsp:cNvSpPr/>
      </dsp:nvSpPr>
      <dsp:spPr>
        <a:xfrm>
          <a:off x="155800" y="3620118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Problema de Pesquisa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00" y="3620118"/>
        <a:ext cx="1386602" cy="1215438"/>
      </dsp:txXfrm>
    </dsp:sp>
    <dsp:sp modelId="{4C4328D6-BDA1-410D-9323-7C03E321B6CC}">
      <dsp:nvSpPr>
        <dsp:cNvPr id="0" name=""/>
        <dsp:cNvSpPr/>
      </dsp:nvSpPr>
      <dsp:spPr>
        <a:xfrm>
          <a:off x="1280780" y="3048147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85E99-C91B-49F9-BF2B-58062F7BA047}">
      <dsp:nvSpPr>
        <dsp:cNvPr id="0" name=""/>
        <dsp:cNvSpPr/>
      </dsp:nvSpPr>
      <dsp:spPr>
        <a:xfrm rot="5400000">
          <a:off x="2007347" y="2741179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08C7C-224B-4624-BDDA-77E4DB066B8C}">
      <dsp:nvSpPr>
        <dsp:cNvPr id="0" name=""/>
        <dsp:cNvSpPr/>
      </dsp:nvSpPr>
      <dsp:spPr>
        <a:xfrm>
          <a:off x="1853273" y="3200077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273" y="3200077"/>
        <a:ext cx="1386602" cy="1215438"/>
      </dsp:txXfrm>
    </dsp:sp>
    <dsp:sp modelId="{03AF70AB-A935-4DFD-B18C-8DA67238BD59}">
      <dsp:nvSpPr>
        <dsp:cNvPr id="0" name=""/>
        <dsp:cNvSpPr/>
      </dsp:nvSpPr>
      <dsp:spPr>
        <a:xfrm>
          <a:off x="2978252" y="2628106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905F3-51C3-4171-A9CA-33D5483E2BB0}">
      <dsp:nvSpPr>
        <dsp:cNvPr id="0" name=""/>
        <dsp:cNvSpPr/>
      </dsp:nvSpPr>
      <dsp:spPr>
        <a:xfrm rot="5400000">
          <a:off x="3704820" y="2321138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DC258-14B0-4935-A69E-09C2A5CBA4E6}">
      <dsp:nvSpPr>
        <dsp:cNvPr id="0" name=""/>
        <dsp:cNvSpPr/>
      </dsp:nvSpPr>
      <dsp:spPr>
        <a:xfrm>
          <a:off x="3550745" y="2780036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Justificativa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0745" y="2780036"/>
        <a:ext cx="1386602" cy="1215438"/>
      </dsp:txXfrm>
    </dsp:sp>
    <dsp:sp modelId="{99574302-5429-4C8D-8E28-4B34B03BA2D1}">
      <dsp:nvSpPr>
        <dsp:cNvPr id="0" name=""/>
        <dsp:cNvSpPr/>
      </dsp:nvSpPr>
      <dsp:spPr>
        <a:xfrm>
          <a:off x="4675725" y="2208064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1004D-2186-43F0-961E-717590A79769}">
      <dsp:nvSpPr>
        <dsp:cNvPr id="0" name=""/>
        <dsp:cNvSpPr/>
      </dsp:nvSpPr>
      <dsp:spPr>
        <a:xfrm rot="5400000">
          <a:off x="5402292" y="1901096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67C78-AC22-4DC5-BE72-569666295AF9}">
      <dsp:nvSpPr>
        <dsp:cNvPr id="0" name=""/>
        <dsp:cNvSpPr/>
      </dsp:nvSpPr>
      <dsp:spPr>
        <a:xfrm>
          <a:off x="5248218" y="2359994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Marco Teórico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8218" y="2359994"/>
        <a:ext cx="1386602" cy="1215438"/>
      </dsp:txXfrm>
    </dsp:sp>
    <dsp:sp modelId="{FD6573F5-971C-4F9B-9287-C05631385E3E}">
      <dsp:nvSpPr>
        <dsp:cNvPr id="0" name=""/>
        <dsp:cNvSpPr/>
      </dsp:nvSpPr>
      <dsp:spPr>
        <a:xfrm>
          <a:off x="6373197" y="1788023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875F0-6462-43F1-A762-5FA28F359CC8}">
      <dsp:nvSpPr>
        <dsp:cNvPr id="0" name=""/>
        <dsp:cNvSpPr/>
      </dsp:nvSpPr>
      <dsp:spPr>
        <a:xfrm rot="5400000">
          <a:off x="7099765" y="1481055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176CC-521C-4290-AF04-3E4A60632FA0}">
      <dsp:nvSpPr>
        <dsp:cNvPr id="0" name=""/>
        <dsp:cNvSpPr/>
      </dsp:nvSpPr>
      <dsp:spPr>
        <a:xfrm>
          <a:off x="6945690" y="1939953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Hipóteses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5690" y="1939953"/>
        <a:ext cx="1386602" cy="1215438"/>
      </dsp:txXfrm>
    </dsp:sp>
    <dsp:sp modelId="{989612BC-C3F5-4B55-A682-30DB6531FEC9}">
      <dsp:nvSpPr>
        <dsp:cNvPr id="0" name=""/>
        <dsp:cNvSpPr/>
      </dsp:nvSpPr>
      <dsp:spPr>
        <a:xfrm>
          <a:off x="8070670" y="1367982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7B785-B2D9-43A5-B193-204E456FDBB1}">
      <dsp:nvSpPr>
        <dsp:cNvPr id="0" name=""/>
        <dsp:cNvSpPr/>
      </dsp:nvSpPr>
      <dsp:spPr>
        <a:xfrm rot="5400000">
          <a:off x="8797237" y="1061014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2C515-9456-4BE7-A814-81B8DA156488}">
      <dsp:nvSpPr>
        <dsp:cNvPr id="0" name=""/>
        <dsp:cNvSpPr/>
      </dsp:nvSpPr>
      <dsp:spPr>
        <a:xfrm>
          <a:off x="8643163" y="1519912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Método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43163" y="1519912"/>
        <a:ext cx="1386602" cy="1215438"/>
      </dsp:txXfrm>
    </dsp:sp>
    <dsp:sp modelId="{AE93821E-2B56-4232-A9F5-228BD542917F}">
      <dsp:nvSpPr>
        <dsp:cNvPr id="0" name=""/>
        <dsp:cNvSpPr/>
      </dsp:nvSpPr>
      <dsp:spPr>
        <a:xfrm>
          <a:off x="9768142" y="947941"/>
          <a:ext cx="261623" cy="261623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2A648-49DB-4539-8F89-0EFC728F5939}">
      <dsp:nvSpPr>
        <dsp:cNvPr id="0" name=""/>
        <dsp:cNvSpPr/>
      </dsp:nvSpPr>
      <dsp:spPr>
        <a:xfrm rot="5400000">
          <a:off x="10494710" y="640973"/>
          <a:ext cx="923018" cy="153588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330CF-4488-43C0-A186-88CC0CCA4634}">
      <dsp:nvSpPr>
        <dsp:cNvPr id="0" name=""/>
        <dsp:cNvSpPr/>
      </dsp:nvSpPr>
      <dsp:spPr>
        <a:xfrm>
          <a:off x="10340635" y="1099870"/>
          <a:ext cx="1386602" cy="121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Cronograma de pesquisa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40635" y="1099870"/>
        <a:ext cx="1386602" cy="121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40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83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1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57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30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03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79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27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0CCEA-B09B-49FE-8336-90D8589E8CA4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BC03-BCA8-4E87-92C0-8D8EA8345A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8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Aula 3. O Marco Teórico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Pedro Feliú</a:t>
            </a:r>
            <a:endParaRPr lang="pt-BR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2" y="0"/>
            <a:ext cx="10515600" cy="980303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962950"/>
              </p:ext>
            </p:extLst>
          </p:nvPr>
        </p:nvGraphicFramePr>
        <p:xfrm>
          <a:off x="230660" y="980303"/>
          <a:ext cx="11730682" cy="578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9962" y="3459892"/>
            <a:ext cx="471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95118" y="279126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936919" y="242193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97346" y="205259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290222" y="16832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043876" y="131393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531075" y="316059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835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8785" y="1231682"/>
            <a:ext cx="10515600" cy="837599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 do Marco Teórico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6077" y="2306271"/>
            <a:ext cx="10515600" cy="4351338"/>
          </a:xfrm>
        </p:spPr>
        <p:txBody>
          <a:bodyPr/>
          <a:lstStyle/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Prevenir erros cometidos em outros estudos</a:t>
            </a:r>
          </a:p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Orientação sobre a forma de condução do estudo</a:t>
            </a:r>
          </a:p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Estabelecimento de Hipóteses</a:t>
            </a:r>
          </a:p>
          <a:p>
            <a:pPr lvl="0" algn="just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 de referência para interpretação dos resultados do estudo (ponto de referência).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79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584" y="689252"/>
            <a:ext cx="10515600" cy="746983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Critérios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3307" y="1592120"/>
            <a:ext cx="10515600" cy="492481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Proximidade com o objeto de estudo e problema de pesquisa: quanto mais próximo da especificidade do problema melhor</a:t>
            </a:r>
          </a:p>
          <a:p>
            <a:pPr lvl="0"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Estudos que são muito citados em outros estudos vale a pena pelo menos a menção ao mesmo,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Putnam (1988), Poole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Rosenthal (1997), Weber (1921), entre outros.</a:t>
            </a:r>
          </a:p>
          <a:p>
            <a:pPr lvl="0"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 especialistas para ajudá-los no início da busca</a:t>
            </a:r>
          </a:p>
          <a:p>
            <a:pPr lvl="0"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eficientemente os sites de busca (usar aspas ou busca avançada)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218" y="410308"/>
            <a:ext cx="10515600" cy="815546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da Revisão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Bibliográfica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47" r="-3722"/>
          <a:stretch>
            <a:fillRect/>
          </a:stretch>
        </p:blipFill>
        <p:spPr bwMode="auto">
          <a:xfrm>
            <a:off x="2857523" y="1388719"/>
            <a:ext cx="6813697" cy="38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736758" y="5960761"/>
            <a:ext cx="326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Nota: Tipo 2 do texto obrigatório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8846" y="822325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xemplos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planilha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2292" y="2259379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Feminicídio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pesquisa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causas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consequências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efetividade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políticas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Veto no CSONU Síria: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eorias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RI 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Impeachment de ministro do STF: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Causas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Processo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194</Words>
  <Application>Microsoft Office PowerPoint</Application>
  <PresentationFormat>Personalizar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Aula 3. O Marco Teórico</vt:lpstr>
      <vt:lpstr>Introdução</vt:lpstr>
      <vt:lpstr>Funções do Marco Teórico</vt:lpstr>
      <vt:lpstr>Critérios</vt:lpstr>
      <vt:lpstr>Estrutura da Revisão Bibliográfica</vt:lpstr>
      <vt:lpstr>Alguns exemplos da planilha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O Marco Teórico</dc:title>
  <dc:creator>Pedro Feliu</dc:creator>
  <cp:lastModifiedBy>Paulo</cp:lastModifiedBy>
  <cp:revision>69</cp:revision>
  <dcterms:created xsi:type="dcterms:W3CDTF">2015-03-16T17:39:20Z</dcterms:created>
  <dcterms:modified xsi:type="dcterms:W3CDTF">2020-09-01T15:47:16Z</dcterms:modified>
</cp:coreProperties>
</file>