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70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12" y="-2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tângulo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tângulo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tângulo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tângulo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etângulo de cantos arredondados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etângulo de cantos arredondados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tângulo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tângulo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tângulo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9DC56BB9-A85E-4DA9-9F9A-53A87A8308F2}" type="datetimeFigureOut">
              <a:rPr lang="pt-BR" smtClean="0"/>
              <a:pPr/>
              <a:t>12/06/18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pt-BR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277E8747-2242-4A0C-9E47-B8AB987D0E3C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56BB9-A85E-4DA9-9F9A-53A87A8308F2}" type="datetimeFigureOut">
              <a:rPr lang="pt-BR" smtClean="0"/>
              <a:pPr/>
              <a:t>12/06/18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E8747-2242-4A0C-9E47-B8AB987D0E3C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56BB9-A85E-4DA9-9F9A-53A87A8308F2}" type="datetimeFigureOut">
              <a:rPr lang="pt-BR" smtClean="0"/>
              <a:pPr/>
              <a:t>12/06/18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E8747-2242-4A0C-9E47-B8AB987D0E3C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56BB9-A85E-4DA9-9F9A-53A87A8308F2}" type="datetimeFigureOut">
              <a:rPr lang="pt-BR" smtClean="0"/>
              <a:pPr/>
              <a:t>12/06/18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E8747-2242-4A0C-9E47-B8AB987D0E3C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56BB9-A85E-4DA9-9F9A-53A87A8308F2}" type="datetimeFigureOut">
              <a:rPr lang="pt-BR" smtClean="0"/>
              <a:pPr/>
              <a:t>12/06/18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E8747-2242-4A0C-9E47-B8AB987D0E3C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56BB9-A85E-4DA9-9F9A-53A87A8308F2}" type="datetimeFigureOut">
              <a:rPr lang="pt-BR" smtClean="0"/>
              <a:pPr/>
              <a:t>12/06/18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E8747-2242-4A0C-9E47-B8AB987D0E3C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26" name="Espaço Reservado para Data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DC56BB9-A85E-4DA9-9F9A-53A87A8308F2}" type="datetimeFigureOut">
              <a:rPr lang="pt-BR" smtClean="0"/>
              <a:pPr/>
              <a:t>12/06/18</a:t>
            </a:fld>
            <a:endParaRPr lang="pt-BR"/>
          </a:p>
        </p:txBody>
      </p:sp>
      <p:sp>
        <p:nvSpPr>
          <p:cNvPr id="27" name="Espaço Reservado para Número de Slide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77E8747-2242-4A0C-9E47-B8AB987D0E3C}" type="slidenum">
              <a:rPr lang="pt-BR" smtClean="0"/>
              <a:pPr/>
              <a:t>‹#›</a:t>
            </a:fld>
            <a:endParaRPr lang="pt-BR"/>
          </a:p>
        </p:txBody>
      </p:sp>
      <p:sp>
        <p:nvSpPr>
          <p:cNvPr id="28" name="Espaço Reservado para Rodapé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9DC56BB9-A85E-4DA9-9F9A-53A87A8308F2}" type="datetimeFigureOut">
              <a:rPr lang="pt-BR" smtClean="0"/>
              <a:pPr/>
              <a:t>12/06/18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277E8747-2242-4A0C-9E47-B8AB987D0E3C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56BB9-A85E-4DA9-9F9A-53A87A8308F2}" type="datetimeFigureOut">
              <a:rPr lang="pt-BR" smtClean="0"/>
              <a:pPr/>
              <a:t>12/06/18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E8747-2242-4A0C-9E47-B8AB987D0E3C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56BB9-A85E-4DA9-9F9A-53A87A8308F2}" type="datetimeFigureOut">
              <a:rPr lang="pt-BR" smtClean="0"/>
              <a:pPr/>
              <a:t>12/06/18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E8747-2242-4A0C-9E47-B8AB987D0E3C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56BB9-A85E-4DA9-9F9A-53A87A8308F2}" type="datetimeFigureOut">
              <a:rPr lang="pt-BR" smtClean="0"/>
              <a:pPr/>
              <a:t>12/06/18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E8747-2242-4A0C-9E47-B8AB987D0E3C}" type="slidenum">
              <a:rPr lang="pt-BR" smtClean="0"/>
              <a:pPr/>
              <a:t>‹#›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tângulo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tângulo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tângulo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tângulo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tângulo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etângulo de cantos arredondados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etângulo de cantos arredondados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tângulo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tângulo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tângulo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tângulo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tângulo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tângulo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9DC56BB9-A85E-4DA9-9F9A-53A87A8308F2}" type="datetimeFigureOut">
              <a:rPr lang="pt-BR" smtClean="0"/>
              <a:pPr/>
              <a:t>12/06/18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pt-BR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277E8747-2242-4A0C-9E47-B8AB987D0E3C}" type="slidenum">
              <a:rPr lang="pt-BR" smtClean="0"/>
              <a:pPr/>
              <a:t>‹#›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Relationship Id="rId3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84BcKTKdHXY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Relationship Id="rId3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Relationship Id="rId3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 smtClean="0">
                <a:solidFill>
                  <a:srgbClr val="0000FF"/>
                </a:solidFill>
              </a:rPr>
              <a:t>Alimenta</a:t>
            </a:r>
            <a:r>
              <a:rPr lang="en-US" b="1" dirty="0" err="1" smtClean="0">
                <a:solidFill>
                  <a:srgbClr val="0000FF"/>
                </a:solidFill>
              </a:rPr>
              <a:t>ção</a:t>
            </a:r>
            <a:r>
              <a:rPr lang="en-US" b="1" dirty="0" smtClean="0">
                <a:solidFill>
                  <a:srgbClr val="0000FF"/>
                </a:solidFill>
              </a:rPr>
              <a:t>, </a:t>
            </a:r>
            <a:r>
              <a:rPr lang="en-US" b="1" dirty="0" err="1" smtClean="0">
                <a:solidFill>
                  <a:srgbClr val="0000FF"/>
                </a:solidFill>
              </a:rPr>
              <a:t>erotismo</a:t>
            </a:r>
            <a:r>
              <a:rPr lang="en-US" b="1" dirty="0" smtClean="0">
                <a:solidFill>
                  <a:srgbClr val="0000FF"/>
                </a:solidFill>
              </a:rPr>
              <a:t>, </a:t>
            </a:r>
            <a:r>
              <a:rPr lang="en-US" b="1" dirty="0" err="1" smtClean="0">
                <a:solidFill>
                  <a:srgbClr val="0000FF"/>
                </a:solidFill>
              </a:rPr>
              <a:t>amor</a:t>
            </a:r>
            <a:r>
              <a:rPr lang="en-US" b="1" dirty="0" smtClean="0">
                <a:solidFill>
                  <a:srgbClr val="0000FF"/>
                </a:solidFill>
              </a:rPr>
              <a:t> e </a:t>
            </a:r>
            <a:r>
              <a:rPr lang="en-US" b="1" dirty="0" err="1" smtClean="0">
                <a:solidFill>
                  <a:srgbClr val="0000FF"/>
                </a:solidFill>
              </a:rPr>
              <a:t>sexo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 algn="r"/>
            <a:r>
              <a:rPr lang="en-US" sz="2000" dirty="0" err="1" smtClean="0"/>
              <a:t>Profa</a:t>
            </a:r>
            <a:r>
              <a:rPr lang="en-US" sz="2000" dirty="0" smtClean="0"/>
              <a:t>. </a:t>
            </a:r>
            <a:r>
              <a:rPr lang="en-US" sz="2000" dirty="0" err="1" smtClean="0"/>
              <a:t>Dra</a:t>
            </a:r>
            <a:r>
              <a:rPr lang="en-US" sz="2000" dirty="0" smtClean="0"/>
              <a:t>. </a:t>
            </a:r>
            <a:r>
              <a:rPr lang="fr-FR" sz="2000" dirty="0" err="1"/>
              <a:t>Aylene</a:t>
            </a:r>
            <a:r>
              <a:rPr lang="fr-FR" sz="2000" dirty="0"/>
              <a:t> </a:t>
            </a:r>
            <a:r>
              <a:rPr lang="fr-FR" sz="2000" dirty="0" err="1"/>
              <a:t>Emilla</a:t>
            </a:r>
            <a:r>
              <a:rPr lang="fr-FR" sz="2000" dirty="0"/>
              <a:t> </a:t>
            </a:r>
            <a:r>
              <a:rPr lang="fr-FR" sz="2000" dirty="0" err="1"/>
              <a:t>Moraes</a:t>
            </a:r>
            <a:r>
              <a:rPr lang="fr-FR" sz="2000" dirty="0"/>
              <a:t> </a:t>
            </a:r>
            <a:r>
              <a:rPr lang="fr-FR" sz="2000" dirty="0" err="1"/>
              <a:t>Bousquat</a:t>
            </a:r>
            <a:endParaRPr lang="en-US" sz="2000" dirty="0" smtClean="0"/>
          </a:p>
          <a:p>
            <a:endParaRPr lang="en-US" dirty="0" smtClean="0"/>
          </a:p>
          <a:p>
            <a:endParaRPr lang="en-US" dirty="0"/>
          </a:p>
          <a:p>
            <a:r>
              <a:rPr lang="en-US" sz="2000" u="sng" dirty="0" err="1" smtClean="0"/>
              <a:t>Integrantes</a:t>
            </a:r>
            <a:r>
              <a:rPr lang="en-US" sz="2000" u="sng" dirty="0" smtClean="0"/>
              <a:t>: </a:t>
            </a:r>
          </a:p>
          <a:p>
            <a:r>
              <a:rPr lang="en-US" sz="2000" dirty="0" smtClean="0"/>
              <a:t>Erika da Costa Machado</a:t>
            </a:r>
          </a:p>
          <a:p>
            <a:r>
              <a:rPr lang="en-US" sz="2000" dirty="0" err="1" smtClean="0"/>
              <a:t>M</a:t>
            </a:r>
            <a:r>
              <a:rPr lang="en-US" sz="2000" dirty="0" err="1" smtClean="0"/>
              <a:t>árcia</a:t>
            </a:r>
            <a:r>
              <a:rPr lang="en-US" sz="2000" dirty="0" smtClean="0"/>
              <a:t> Regina </a:t>
            </a:r>
            <a:r>
              <a:rPr lang="en-US" sz="2000" dirty="0" err="1" smtClean="0"/>
              <a:t>Massari</a:t>
            </a:r>
            <a:r>
              <a:rPr lang="en-US" sz="2000" dirty="0" smtClean="0"/>
              <a:t> De </a:t>
            </a:r>
            <a:r>
              <a:rPr lang="en-US" sz="2000" dirty="0" err="1" smtClean="0"/>
              <a:t>Mendonça</a:t>
            </a:r>
            <a:endParaRPr lang="en-US" sz="2000" dirty="0" smtClean="0"/>
          </a:p>
          <a:p>
            <a:r>
              <a:rPr lang="en-US" sz="2000" dirty="0" err="1" smtClean="0"/>
              <a:t>Raisa</a:t>
            </a:r>
            <a:r>
              <a:rPr lang="en-US" sz="2000" dirty="0" smtClean="0"/>
              <a:t> </a:t>
            </a:r>
            <a:r>
              <a:rPr lang="en-US" sz="2000" dirty="0" err="1" smtClean="0"/>
              <a:t>Guimarães</a:t>
            </a:r>
            <a:r>
              <a:rPr lang="en-US" sz="2000" dirty="0" smtClean="0"/>
              <a:t> </a:t>
            </a:r>
          </a:p>
          <a:p>
            <a:r>
              <a:rPr lang="en-US" sz="2000" dirty="0" smtClean="0"/>
              <a:t>Regina Mary </a:t>
            </a:r>
            <a:r>
              <a:rPr lang="en-US" sz="2000" dirty="0" err="1" smtClean="0"/>
              <a:t>Alves</a:t>
            </a:r>
            <a:r>
              <a:rPr lang="en-US" sz="2000" dirty="0" smtClean="0"/>
              <a:t> </a:t>
            </a:r>
            <a:r>
              <a:rPr lang="en-US" sz="2000" dirty="0" err="1" smtClean="0"/>
              <a:t>Santini</a:t>
            </a:r>
            <a:endParaRPr lang="en-US" sz="2000" dirty="0" smtClean="0"/>
          </a:p>
          <a:p>
            <a:r>
              <a:rPr lang="en-US" sz="2000" dirty="0" smtClean="0"/>
              <a:t>Thomas </a:t>
            </a:r>
            <a:r>
              <a:rPr lang="en-US" sz="2000" dirty="0" err="1" smtClean="0"/>
              <a:t>Pimenta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8969979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1066800"/>
          </a:xfrm>
        </p:spPr>
        <p:txBody>
          <a:bodyPr>
            <a:normAutofit/>
          </a:bodyPr>
          <a:lstStyle/>
          <a:p>
            <a:r>
              <a:rPr lang="pt-BR" sz="3200" b="1" dirty="0"/>
              <a:t>O CANTICO DOS CANTICOS DE </a:t>
            </a:r>
            <a:r>
              <a:rPr lang="pt-BR" sz="3200" b="1" dirty="0" smtClean="0"/>
              <a:t>SALOMÃO</a:t>
            </a:r>
            <a:endParaRPr lang="pt-BR" sz="3200" dirty="0"/>
          </a:p>
        </p:txBody>
      </p:sp>
      <p:pic>
        <p:nvPicPr>
          <p:cNvPr id="7170" name="Picture 2" descr="C:\Users\Conceicao\Downloads\contexto social  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794" y="2606926"/>
            <a:ext cx="4848070" cy="3705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35889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b="1" dirty="0"/>
              <a:t>MULHER, PECADO E </a:t>
            </a:r>
            <a:r>
              <a:rPr lang="pt-BR" b="1" dirty="0" smtClean="0"/>
              <a:t>SEDUÇÃO</a:t>
            </a:r>
            <a:endParaRPr lang="pt-BR" dirty="0"/>
          </a:p>
        </p:txBody>
      </p:sp>
      <p:pic>
        <p:nvPicPr>
          <p:cNvPr id="8194" name="Picture 2" descr="C:\Users\Conceicao\Downloads\maçã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5" r="3005"/>
          <a:stretch/>
        </p:blipFill>
        <p:spPr bwMode="auto">
          <a:xfrm>
            <a:off x="539552" y="2918242"/>
            <a:ext cx="4541724" cy="2454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Conceicao\Downloads\outros 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3411" y="2928934"/>
            <a:ext cx="3542544" cy="2656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82554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91264" cy="1205880"/>
          </a:xfrm>
        </p:spPr>
        <p:txBody>
          <a:bodyPr>
            <a:normAutofit/>
          </a:bodyPr>
          <a:lstStyle/>
          <a:p>
            <a:r>
              <a:rPr lang="pt-BR" sz="3200" b="1" dirty="0"/>
              <a:t>JORGE AMADO, CULINÁRIA E </a:t>
            </a:r>
            <a:r>
              <a:rPr lang="pt-BR" sz="3200" b="1" dirty="0" smtClean="0"/>
              <a:t>EROTISMO</a:t>
            </a:r>
            <a:endParaRPr lang="pt-BR" sz="3200" dirty="0"/>
          </a:p>
        </p:txBody>
      </p:sp>
      <p:pic>
        <p:nvPicPr>
          <p:cNvPr id="9218" name="Picture 2" descr="C:\Users\Conceicao\Downloads\outros 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564904"/>
            <a:ext cx="3888433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Conceicao\Downloads\dona-flor-e-seus-dois-marido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1353" y="2388986"/>
            <a:ext cx="2144211" cy="3488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Conceicao\Downloads\gabriela-cravo-e-canela-jorge-amado-D_NQ_NP_738-MLB4710750202_072013-F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388987"/>
            <a:ext cx="2305289" cy="3560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48019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800" b="1" dirty="0"/>
              <a:t>VIDEO JORGE AMADO E A </a:t>
            </a:r>
            <a:r>
              <a:rPr lang="pt-BR" sz="2800" b="1" dirty="0" smtClean="0"/>
              <a:t>CULINÁRIA</a:t>
            </a:r>
            <a:endParaRPr lang="pt-BR" sz="2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endParaRPr lang="pt-BR" dirty="0" smtClean="0">
              <a:hlinkClick r:id="rId2"/>
            </a:endParaRPr>
          </a:p>
          <a:p>
            <a:pPr marL="109728" indent="0">
              <a:buNone/>
            </a:pPr>
            <a:endParaRPr lang="pt-BR" dirty="0" smtClean="0">
              <a:hlinkClick r:id="rId2"/>
            </a:endParaRPr>
          </a:p>
          <a:p>
            <a:pPr marL="109728" indent="0">
              <a:buNone/>
            </a:pPr>
            <a:endParaRPr lang="pt-BR" dirty="0" smtClean="0">
              <a:hlinkClick r:id="rId2"/>
            </a:endParaRPr>
          </a:p>
          <a:p>
            <a:pPr marL="109728" indent="0">
              <a:buNone/>
            </a:pPr>
            <a:r>
              <a:rPr lang="pt-BR" dirty="0" smtClean="0">
                <a:hlinkClick r:id="rId2"/>
              </a:rPr>
              <a:t>https://www.youtube.com/watch?v=84BcKTKdHXY</a:t>
            </a:r>
          </a:p>
          <a:p>
            <a:pPr marL="109728" indent="0">
              <a:buNone/>
            </a:pPr>
            <a:endParaRPr lang="pt-BR" dirty="0" smtClean="0">
              <a:hlinkClick r:id="rId2"/>
            </a:endParaRPr>
          </a:p>
          <a:p>
            <a:pPr marL="109728" indent="0">
              <a:buNone/>
            </a:pPr>
            <a:endParaRPr lang="pt-BR" dirty="0" smtClean="0">
              <a:hlinkClick r:id="rId2"/>
            </a:endParaRPr>
          </a:p>
          <a:p>
            <a:pPr marL="109728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850988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1268760"/>
            <a:ext cx="8229600" cy="5089198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 smtClean="0"/>
              <a:t>Conclusão</a:t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pic>
        <p:nvPicPr>
          <p:cNvPr id="1027" name="Picture 3" descr="C:\Users\Marcia\Pictures\mia couto.jpg"/>
          <p:cNvPicPr>
            <a:picLocks noChangeAspect="1" noChangeArrowheads="1"/>
          </p:cNvPicPr>
          <p:nvPr/>
        </p:nvPicPr>
        <p:blipFill>
          <a:blip r:embed="rId2"/>
          <a:srcRect b="5084"/>
          <a:stretch>
            <a:fillRect/>
          </a:stretch>
        </p:blipFill>
        <p:spPr bwMode="auto">
          <a:xfrm>
            <a:off x="2643174" y="2071678"/>
            <a:ext cx="4214818" cy="40005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440644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pt-BR" sz="3200" b="1" dirty="0"/>
              <a:t>ALIMENTAÇÃO, EROTISMO, AMOR E SEXO</a:t>
            </a:r>
            <a:r>
              <a:rPr lang="pt-BR" sz="3200" dirty="0"/>
              <a:t/>
            </a:r>
            <a:br>
              <a:rPr lang="pt-BR" sz="3200" dirty="0"/>
            </a:b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pt-BR" b="1" dirty="0"/>
              <a:t>- Comer e ser Comida: Corpo, Gastronomia e Erotismo – Fabiano Dalla Bona</a:t>
            </a:r>
            <a:endParaRPr lang="pt-BR" dirty="0"/>
          </a:p>
          <a:p>
            <a:pPr marL="109728" indent="0">
              <a:buNone/>
            </a:pPr>
            <a:r>
              <a:rPr lang="pt-BR" b="1" dirty="0"/>
              <a:t> </a:t>
            </a:r>
            <a:endParaRPr lang="pt-BR" dirty="0"/>
          </a:p>
          <a:p>
            <a:pPr algn="just"/>
            <a:r>
              <a:rPr lang="pt-BR" b="1" dirty="0"/>
              <a:t>    </a:t>
            </a:r>
            <a:r>
              <a:rPr lang="pt-BR" b="1" dirty="0" smtClean="0"/>
              <a:t> </a:t>
            </a:r>
            <a:r>
              <a:rPr lang="pt-BR" b="1" dirty="0"/>
              <a:t>O artigo indaga a erotização do corpo e suas relações com a comida no romance </a:t>
            </a:r>
            <a:r>
              <a:rPr lang="pt-BR" b="1" dirty="0" err="1"/>
              <a:t>L’assaggiatrice</a:t>
            </a:r>
            <a:r>
              <a:rPr lang="pt-BR" b="1" dirty="0"/>
              <a:t> da escritora siciliana </a:t>
            </a:r>
            <a:r>
              <a:rPr lang="pt-BR" b="1" dirty="0" err="1"/>
              <a:t>Giuseppina</a:t>
            </a:r>
            <a:r>
              <a:rPr lang="pt-BR" b="1" dirty="0"/>
              <a:t> </a:t>
            </a:r>
            <a:r>
              <a:rPr lang="pt-BR" b="1" dirty="0" err="1"/>
              <a:t>Torregrossa</a:t>
            </a:r>
            <a:r>
              <a:rPr lang="pt-BR" b="1" dirty="0"/>
              <a:t>.</a:t>
            </a:r>
            <a:endParaRPr lang="pt-BR" dirty="0"/>
          </a:p>
          <a:p>
            <a:pPr marL="109728" indent="0">
              <a:buNone/>
            </a:pPr>
            <a:r>
              <a:rPr lang="pt-BR" b="1" dirty="0"/>
              <a:t> </a:t>
            </a:r>
            <a:endParaRPr lang="pt-BR" dirty="0"/>
          </a:p>
          <a:p>
            <a:pPr>
              <a:buNone/>
            </a:pPr>
            <a:r>
              <a:rPr lang="pt-BR" b="1" dirty="0"/>
              <a:t>- Prazeres da mesa, prazeres do corpo: Jorge Amado, culinária e erotismo – Eurídice Figueiredo</a:t>
            </a:r>
            <a:endParaRPr lang="pt-BR" dirty="0"/>
          </a:p>
          <a:p>
            <a:pPr marL="109728" indent="0">
              <a:buNone/>
            </a:pPr>
            <a:r>
              <a:rPr lang="pt-BR" b="1" dirty="0"/>
              <a:t> </a:t>
            </a:r>
            <a:endParaRPr lang="pt-BR" dirty="0"/>
          </a:p>
          <a:p>
            <a:pPr algn="just"/>
            <a:r>
              <a:rPr lang="pt-BR" b="1" dirty="0"/>
              <a:t>    </a:t>
            </a:r>
            <a:r>
              <a:rPr lang="pt-PT" b="1" dirty="0" smtClean="0"/>
              <a:t>Aborda </a:t>
            </a:r>
            <a:r>
              <a:rPr lang="pt-PT" b="1" dirty="0"/>
              <a:t>o erotismo e a arte culinária em dois romances de Jorge Amado: Dona Flor e seus dois maridos e Gabriela, cravo e canela, retratando como o autor se inspira nos aspectos populares da cultura.</a:t>
            </a: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520345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pt-BR" b="1" dirty="0"/>
              <a:t>ALIMENTAÇÃO E </a:t>
            </a:r>
            <a:r>
              <a:rPr lang="pt-BR" b="1" dirty="0" smtClean="0"/>
              <a:t>SEXO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2132856"/>
            <a:ext cx="8229600" cy="3771864"/>
          </a:xfrm>
        </p:spPr>
        <p:txBody>
          <a:bodyPr/>
          <a:lstStyle/>
          <a:p>
            <a:r>
              <a:rPr lang="pt-BR" b="1" dirty="0"/>
              <a:t>NECESSIDADES BÁSICAS DO SER HUMANO </a:t>
            </a:r>
            <a:endParaRPr lang="pt-BR" b="1" dirty="0">
              <a:sym typeface="Wingdings"/>
            </a:endParaRPr>
          </a:p>
          <a:p>
            <a:r>
              <a:rPr lang="pt-BR" b="1" dirty="0" smtClean="0"/>
              <a:t> </a:t>
            </a:r>
            <a:r>
              <a:rPr lang="pt-BR" b="1" dirty="0"/>
              <a:t>SOBREVIVÊNCIA E CONSERVAÇÃO DA ESPÉCIE</a:t>
            </a:r>
            <a:endParaRPr lang="pt-BR" dirty="0"/>
          </a:p>
          <a:p>
            <a:endParaRPr lang="pt-BR" dirty="0"/>
          </a:p>
        </p:txBody>
      </p:sp>
      <p:pic>
        <p:nvPicPr>
          <p:cNvPr id="4098" name="Picture 2" descr="C:\Users\Conceicao\Downloads\WhatsApp Image 2018-06-10 at 23.30.09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3804" y="3933056"/>
            <a:ext cx="1941282" cy="2608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67256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1772816"/>
            <a:ext cx="8229600" cy="4325112"/>
          </a:xfrm>
        </p:spPr>
        <p:txBody>
          <a:bodyPr>
            <a:normAutofit/>
          </a:bodyPr>
          <a:lstStyle/>
          <a:p>
            <a:pPr algn="just"/>
            <a:r>
              <a:rPr lang="pt-BR" sz="2400" b="1" i="1" dirty="0"/>
              <a:t>“ [...] A evolução transformou o sexo de simples ato mecânico em experiência prolongada e prazerosa, da mesma forma que a alimentação evoluiu de simples ato restaurador de forças, em sua mera função nutritiva, à gastronomia, característica exclusivamente da mente humana.” </a:t>
            </a:r>
            <a:endParaRPr lang="pt-BR" sz="2400" dirty="0"/>
          </a:p>
          <a:p>
            <a:pPr marL="109728" indent="0">
              <a:buNone/>
            </a:pPr>
            <a:r>
              <a:rPr lang="pt-BR" sz="2400" b="1" i="1" dirty="0"/>
              <a:t> </a:t>
            </a:r>
            <a:r>
              <a:rPr lang="pt-BR" sz="2400" b="1" i="1" dirty="0" smtClean="0"/>
              <a:t>                                                        </a:t>
            </a:r>
            <a:r>
              <a:rPr lang="pt-BR" sz="2400" b="1" i="1" dirty="0"/>
              <a:t>Fabiano Dalla </a:t>
            </a:r>
            <a:r>
              <a:rPr lang="pt-BR" sz="2400" b="1" i="1" dirty="0" smtClean="0"/>
              <a:t>Bona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4025055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/>
              <a:t>Níveis de dopamina com alimentação e </a:t>
            </a:r>
            <a:r>
              <a:rPr lang="pt-BR" b="1" dirty="0" smtClean="0"/>
              <a:t>sexo</a:t>
            </a:r>
            <a:endParaRPr lang="pt-BR" dirty="0"/>
          </a:p>
        </p:txBody>
      </p:sp>
      <p:pic>
        <p:nvPicPr>
          <p:cNvPr id="1026" name="Picture 2" descr="C:\Users\Conceicao\Downloads\grafico  dopamin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509453"/>
            <a:ext cx="4910820" cy="3683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87341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0833" y="548680"/>
            <a:ext cx="8229600" cy="1066800"/>
          </a:xfrm>
        </p:spPr>
        <p:txBody>
          <a:bodyPr>
            <a:normAutofit/>
          </a:bodyPr>
          <a:lstStyle/>
          <a:p>
            <a:r>
              <a:rPr lang="pt-BR" sz="3600" b="1" dirty="0"/>
              <a:t>Atos que proporcionam prazer </a:t>
            </a:r>
            <a:endParaRPr lang="pt-BR" sz="36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772816"/>
            <a:ext cx="5256584" cy="1512168"/>
          </a:xfrm>
        </p:spPr>
        <p:txBody>
          <a:bodyPr/>
          <a:lstStyle/>
          <a:p>
            <a:r>
              <a:rPr lang="pt-BR" sz="2000" b="1" dirty="0">
                <a:sym typeface="Wingdings"/>
              </a:rPr>
              <a:t></a:t>
            </a:r>
            <a:r>
              <a:rPr lang="pt-BR" sz="2000" b="1" dirty="0"/>
              <a:t> Sensações positivas, agradáveis, de satisfação e bem estar</a:t>
            </a:r>
            <a:r>
              <a:rPr lang="pt-BR" sz="2000" b="1" dirty="0" smtClean="0"/>
              <a:t>.</a:t>
            </a:r>
            <a:endParaRPr lang="pt-BR" sz="2000" dirty="0"/>
          </a:p>
          <a:p>
            <a:r>
              <a:rPr lang="pt-BR" sz="2000" b="1" dirty="0">
                <a:sym typeface="Wingdings"/>
              </a:rPr>
              <a:t></a:t>
            </a:r>
            <a:r>
              <a:rPr lang="pt-BR" sz="2000" b="1" dirty="0"/>
              <a:t> Prazer </a:t>
            </a:r>
            <a:r>
              <a:rPr lang="pt-BR" sz="2000" b="1" dirty="0" smtClean="0"/>
              <a:t>físico </a:t>
            </a:r>
            <a:r>
              <a:rPr lang="pt-BR" sz="2000" b="1" dirty="0"/>
              <a:t>e emocional.</a:t>
            </a:r>
            <a:endParaRPr lang="pt-BR" sz="2000" dirty="0"/>
          </a:p>
          <a:p>
            <a:endParaRPr lang="pt-BR" dirty="0"/>
          </a:p>
        </p:txBody>
      </p:sp>
      <p:pic>
        <p:nvPicPr>
          <p:cNvPr id="2050" name="Picture 2" descr="C:\Users\Conceicao\Downloads\WhatsApp Image 2018-06-10 at 23.36.40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775" y="3872555"/>
            <a:ext cx="4232110" cy="2522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Conceicao\Downloads\contexto social  2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3872555"/>
            <a:ext cx="3765473" cy="2508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Conceicao\Downloads\contexto social 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581216"/>
            <a:ext cx="3664805" cy="2061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9860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pt-BR" b="1" dirty="0"/>
              <a:t>ALIMENTO E </a:t>
            </a:r>
            <a:r>
              <a:rPr lang="pt-BR" b="1" dirty="0" smtClean="0"/>
              <a:t>EROTISMO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844824"/>
            <a:ext cx="8208912" cy="2160240"/>
          </a:xfrm>
        </p:spPr>
        <p:txBody>
          <a:bodyPr>
            <a:normAutofit/>
          </a:bodyPr>
          <a:lstStyle/>
          <a:p>
            <a:r>
              <a:rPr lang="pt-BR" sz="2000" b="1" dirty="0"/>
              <a:t>- Uma fase oral antes </a:t>
            </a:r>
            <a:r>
              <a:rPr lang="pt-BR" sz="2000" b="1" dirty="0" smtClean="0"/>
              <a:t>do sexo. </a:t>
            </a:r>
            <a:r>
              <a:rPr lang="pt-BR" sz="2000" b="1" dirty="0"/>
              <a:t>Um prelúdio quase que obrigatório</a:t>
            </a:r>
            <a:r>
              <a:rPr lang="pt-BR" sz="2000" b="1" dirty="0" smtClean="0"/>
              <a:t>!</a:t>
            </a:r>
            <a:endParaRPr lang="pt-BR" sz="2000" dirty="0"/>
          </a:p>
          <a:p>
            <a:r>
              <a:rPr lang="pt-BR" sz="2000" b="1" dirty="0"/>
              <a:t>- Quando entrelaçados, podem transformar a relação a dois em momentos marcantes e repletos de prazer.</a:t>
            </a:r>
            <a:endParaRPr lang="pt-BR" sz="2000" dirty="0"/>
          </a:p>
          <a:p>
            <a:endParaRPr lang="pt-BR" dirty="0"/>
          </a:p>
        </p:txBody>
      </p:sp>
      <p:pic>
        <p:nvPicPr>
          <p:cNvPr id="3078" name="Picture 6" descr="C:\Users\Conceicao\Downloads\brinde 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9624" y="3284984"/>
            <a:ext cx="4835819" cy="3222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77591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pt-BR" b="1" dirty="0"/>
              <a:t>SEDUÇÃO  X  </a:t>
            </a:r>
            <a:r>
              <a:rPr lang="pt-BR" b="1" dirty="0" smtClean="0"/>
              <a:t>EROTISMO</a:t>
            </a:r>
            <a:endParaRPr lang="pt-BR" dirty="0"/>
          </a:p>
        </p:txBody>
      </p:sp>
      <p:pic>
        <p:nvPicPr>
          <p:cNvPr id="5123" name="Picture 3" descr="C:\Users\Conceicao\Downloads\WhatsApp Image 2018-06-10 at 23.40.10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444442"/>
            <a:ext cx="4240227" cy="2819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Conceicao\Downloads\WhatsApp Image 2018-06-10 at 23.40.08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418723"/>
            <a:ext cx="3836291" cy="2877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9452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338608"/>
            <a:ext cx="8229600" cy="4325112"/>
          </a:xfrm>
        </p:spPr>
        <p:txBody>
          <a:bodyPr/>
          <a:lstStyle/>
          <a:p>
            <a:r>
              <a:rPr lang="pt-BR" dirty="0"/>
              <a:t>Vem da Antiguidade o costume de creditar a certos alimentos poderes afrodisíacos</a:t>
            </a:r>
          </a:p>
          <a:p>
            <a:endParaRPr lang="pt-BR" dirty="0"/>
          </a:p>
        </p:txBody>
      </p:sp>
      <p:pic>
        <p:nvPicPr>
          <p:cNvPr id="6146" name="Picture 2" descr="C:\Users\Conceicao\Downloads\afrodi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780928"/>
            <a:ext cx="4333875" cy="2600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Conceicao\Downloads\WhatsApp Image 2018-06-10 at 23.41.40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564904"/>
            <a:ext cx="4030798" cy="3237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14852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o">
  <a:themeElements>
    <a:clrScheme name="Urbano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o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Ápice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209</TotalTime>
  <Words>239</Words>
  <Application>Microsoft Macintosh PowerPoint</Application>
  <PresentationFormat>On-screen Show (4:3)</PresentationFormat>
  <Paragraphs>43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Urbano</vt:lpstr>
      <vt:lpstr>Alimentação, erotismo, amor e sexo</vt:lpstr>
      <vt:lpstr>ALIMENTAÇÃO, EROTISMO, AMOR E SEXO </vt:lpstr>
      <vt:lpstr>ALIMENTAÇÃO E SEXO</vt:lpstr>
      <vt:lpstr>PowerPoint Presentation</vt:lpstr>
      <vt:lpstr>Níveis de dopamina com alimentação e sexo</vt:lpstr>
      <vt:lpstr>Atos que proporcionam prazer </vt:lpstr>
      <vt:lpstr>ALIMENTO E EROTISMO</vt:lpstr>
      <vt:lpstr>SEDUÇÃO  X  EROTISMO</vt:lpstr>
      <vt:lpstr>PowerPoint Presentation</vt:lpstr>
      <vt:lpstr>O CANTICO DOS CANTICOS DE SALOMÃO</vt:lpstr>
      <vt:lpstr>MULHER, PECADO E SEDUÇÃO</vt:lpstr>
      <vt:lpstr>JORGE AMADO, CULINÁRIA E EROTISMO</vt:lpstr>
      <vt:lpstr>VIDEO JORGE AMADO E A CULINÁRIA</vt:lpstr>
      <vt:lpstr>Conclusão        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Conceicao</dc:creator>
  <cp:lastModifiedBy>Microsoft Office User</cp:lastModifiedBy>
  <cp:revision>19</cp:revision>
  <dcterms:created xsi:type="dcterms:W3CDTF">2018-06-11T17:16:01Z</dcterms:created>
  <dcterms:modified xsi:type="dcterms:W3CDTF">2018-06-12T22:07:12Z</dcterms:modified>
</cp:coreProperties>
</file>