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515" r:id="rId4"/>
    <p:sldId id="530" r:id="rId5"/>
    <p:sldId id="705" r:id="rId6"/>
    <p:sldId id="688" r:id="rId7"/>
    <p:sldId id="698" r:id="rId8"/>
    <p:sldId id="697" r:id="rId9"/>
    <p:sldId id="709" r:id="rId10"/>
    <p:sldId id="706" r:id="rId11"/>
    <p:sldId id="707" r:id="rId12"/>
    <p:sldId id="708" r:id="rId13"/>
    <p:sldId id="445" r:id="rId14"/>
    <p:sldId id="442" r:id="rId15"/>
    <p:sldId id="444" r:id="rId16"/>
    <p:sldId id="713" r:id="rId17"/>
    <p:sldId id="714" r:id="rId18"/>
    <p:sldId id="715" r:id="rId19"/>
    <p:sldId id="710" r:id="rId20"/>
    <p:sldId id="711" r:id="rId21"/>
    <p:sldId id="712" r:id="rId22"/>
    <p:sldId id="384" r:id="rId23"/>
    <p:sldId id="385" r:id="rId24"/>
    <p:sldId id="386" r:id="rId25"/>
    <p:sldId id="387" r:id="rId26"/>
    <p:sldId id="717" r:id="rId27"/>
    <p:sldId id="696" r:id="rId28"/>
    <p:sldId id="716" r:id="rId29"/>
    <p:sldId id="703" r:id="rId30"/>
    <p:sldId id="704" r:id="rId31"/>
    <p:sldId id="699" r:id="rId32"/>
    <p:sldId id="700" r:id="rId33"/>
    <p:sldId id="701" r:id="rId34"/>
    <p:sldId id="718" r:id="rId35"/>
    <p:sldId id="719" r:id="rId36"/>
    <p:sldId id="720" r:id="rId37"/>
    <p:sldId id="702" r:id="rId38"/>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édio 2 - Ênfas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Estilo Médio 2 - Ênfas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5" d="100"/>
          <a:sy n="95" d="100"/>
        </p:scale>
        <p:origin x="13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microsoft.com/office/2016/11/relationships/changesInfo" Target="changesInfos/changesInfo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udia Riolfi" userId="e6ae4ebb1091cfbe" providerId="LiveId" clId="{51D92016-FD87-4699-ACE5-2CC8D0547BB2}"/>
    <pc:docChg chg="undo custSel addSld delSld modSld sldOrd">
      <pc:chgData name="Claudia Riolfi" userId="e6ae4ebb1091cfbe" providerId="LiveId" clId="{51D92016-FD87-4699-ACE5-2CC8D0547BB2}" dt="2021-03-14T20:30:42.459" v="2734" actId="14100"/>
      <pc:docMkLst>
        <pc:docMk/>
      </pc:docMkLst>
      <pc:sldChg chg="del">
        <pc:chgData name="Claudia Riolfi" userId="e6ae4ebb1091cfbe" providerId="LiveId" clId="{51D92016-FD87-4699-ACE5-2CC8D0547BB2}" dt="2021-03-13T14:40:59.775" v="516" actId="2696"/>
        <pc:sldMkLst>
          <pc:docMk/>
          <pc:sldMk cId="724145152" sldId="384"/>
        </pc:sldMkLst>
      </pc:sldChg>
      <pc:sldChg chg="modSp add mod">
        <pc:chgData name="Claudia Riolfi" userId="e6ae4ebb1091cfbe" providerId="LiveId" clId="{51D92016-FD87-4699-ACE5-2CC8D0547BB2}" dt="2021-03-13T20:10:51.174" v="2477" actId="113"/>
        <pc:sldMkLst>
          <pc:docMk/>
          <pc:sldMk cId="3274706724" sldId="384"/>
        </pc:sldMkLst>
        <pc:spChg chg="mod">
          <ac:chgData name="Claudia Riolfi" userId="e6ae4ebb1091cfbe" providerId="LiveId" clId="{51D92016-FD87-4699-ACE5-2CC8D0547BB2}" dt="2021-03-13T20:10:51.174" v="2477" actId="113"/>
          <ac:spMkLst>
            <pc:docMk/>
            <pc:sldMk cId="3274706724" sldId="384"/>
            <ac:spMk id="27650" creationId="{00000000-0000-0000-0000-000000000000}"/>
          </ac:spMkLst>
        </pc:spChg>
        <pc:spChg chg="mod">
          <ac:chgData name="Claudia Riolfi" userId="e6ae4ebb1091cfbe" providerId="LiveId" clId="{51D92016-FD87-4699-ACE5-2CC8D0547BB2}" dt="2021-03-13T20:09:13.808" v="2426"/>
          <ac:spMkLst>
            <pc:docMk/>
            <pc:sldMk cId="3274706724" sldId="384"/>
            <ac:spMk id="27651" creationId="{00000000-0000-0000-0000-000000000000}"/>
          </ac:spMkLst>
        </pc:spChg>
      </pc:sldChg>
      <pc:sldChg chg="del">
        <pc:chgData name="Claudia Riolfi" userId="e6ae4ebb1091cfbe" providerId="LiveId" clId="{51D92016-FD87-4699-ACE5-2CC8D0547BB2}" dt="2021-03-13T14:40:59.775" v="516" actId="2696"/>
        <pc:sldMkLst>
          <pc:docMk/>
          <pc:sldMk cId="1919748732" sldId="385"/>
        </pc:sldMkLst>
      </pc:sldChg>
      <pc:sldChg chg="add">
        <pc:chgData name="Claudia Riolfi" userId="e6ae4ebb1091cfbe" providerId="LiveId" clId="{51D92016-FD87-4699-ACE5-2CC8D0547BB2}" dt="2021-03-13T14:41:12.984" v="517"/>
        <pc:sldMkLst>
          <pc:docMk/>
          <pc:sldMk cId="3632748345" sldId="385"/>
        </pc:sldMkLst>
      </pc:sldChg>
      <pc:sldChg chg="del">
        <pc:chgData name="Claudia Riolfi" userId="e6ae4ebb1091cfbe" providerId="LiveId" clId="{51D92016-FD87-4699-ACE5-2CC8D0547BB2}" dt="2021-03-13T14:40:59.775" v="516" actId="2696"/>
        <pc:sldMkLst>
          <pc:docMk/>
          <pc:sldMk cId="667198543" sldId="386"/>
        </pc:sldMkLst>
      </pc:sldChg>
      <pc:sldChg chg="add">
        <pc:chgData name="Claudia Riolfi" userId="e6ae4ebb1091cfbe" providerId="LiveId" clId="{51D92016-FD87-4699-ACE5-2CC8D0547BB2}" dt="2021-03-13T14:41:12.984" v="517"/>
        <pc:sldMkLst>
          <pc:docMk/>
          <pc:sldMk cId="3882405406" sldId="386"/>
        </pc:sldMkLst>
      </pc:sldChg>
      <pc:sldChg chg="add">
        <pc:chgData name="Claudia Riolfi" userId="e6ae4ebb1091cfbe" providerId="LiveId" clId="{51D92016-FD87-4699-ACE5-2CC8D0547BB2}" dt="2021-03-13T14:41:12.984" v="517"/>
        <pc:sldMkLst>
          <pc:docMk/>
          <pc:sldMk cId="693412566" sldId="387"/>
        </pc:sldMkLst>
      </pc:sldChg>
      <pc:sldChg chg="del">
        <pc:chgData name="Claudia Riolfi" userId="e6ae4ebb1091cfbe" providerId="LiveId" clId="{51D92016-FD87-4699-ACE5-2CC8D0547BB2}" dt="2021-03-13T14:40:59.775" v="516" actId="2696"/>
        <pc:sldMkLst>
          <pc:docMk/>
          <pc:sldMk cId="1366495286" sldId="387"/>
        </pc:sldMkLst>
      </pc:sldChg>
      <pc:sldChg chg="del">
        <pc:chgData name="Claudia Riolfi" userId="e6ae4ebb1091cfbe" providerId="LiveId" clId="{51D92016-FD87-4699-ACE5-2CC8D0547BB2}" dt="2021-03-13T14:40:59.775" v="516" actId="2696"/>
        <pc:sldMkLst>
          <pc:docMk/>
          <pc:sldMk cId="1241708357" sldId="442"/>
        </pc:sldMkLst>
      </pc:sldChg>
      <pc:sldChg chg="modSp add mod ord">
        <pc:chgData name="Claudia Riolfi" userId="e6ae4ebb1091cfbe" providerId="LiveId" clId="{51D92016-FD87-4699-ACE5-2CC8D0547BB2}" dt="2021-03-13T15:15:13.084" v="1784" actId="113"/>
        <pc:sldMkLst>
          <pc:docMk/>
          <pc:sldMk cId="3162307328" sldId="442"/>
        </pc:sldMkLst>
        <pc:spChg chg="mod">
          <ac:chgData name="Claudia Riolfi" userId="e6ae4ebb1091cfbe" providerId="LiveId" clId="{51D92016-FD87-4699-ACE5-2CC8D0547BB2}" dt="2021-03-13T15:15:13.084" v="1784" actId="113"/>
          <ac:spMkLst>
            <pc:docMk/>
            <pc:sldMk cId="3162307328" sldId="442"/>
            <ac:spMk id="2" creationId="{00000000-0000-0000-0000-000000000000}"/>
          </ac:spMkLst>
        </pc:spChg>
        <pc:spChg chg="mod">
          <ac:chgData name="Claudia Riolfi" userId="e6ae4ebb1091cfbe" providerId="LiveId" clId="{51D92016-FD87-4699-ACE5-2CC8D0547BB2}" dt="2021-03-13T15:15:01.126" v="1782" actId="27636"/>
          <ac:spMkLst>
            <pc:docMk/>
            <pc:sldMk cId="3162307328" sldId="442"/>
            <ac:spMk id="3" creationId="{00000000-0000-0000-0000-000000000000}"/>
          </ac:spMkLst>
        </pc:spChg>
      </pc:sldChg>
      <pc:sldChg chg="add del">
        <pc:chgData name="Claudia Riolfi" userId="e6ae4ebb1091cfbe" providerId="LiveId" clId="{51D92016-FD87-4699-ACE5-2CC8D0547BB2}" dt="2021-03-13T15:15:16.557" v="1785" actId="47"/>
        <pc:sldMkLst>
          <pc:docMk/>
          <pc:sldMk cId="3118361002" sldId="443"/>
        </pc:sldMkLst>
      </pc:sldChg>
      <pc:sldChg chg="modSp del mod">
        <pc:chgData name="Claudia Riolfi" userId="e6ae4ebb1091cfbe" providerId="LiveId" clId="{51D92016-FD87-4699-ACE5-2CC8D0547BB2}" dt="2021-03-13T14:40:59.775" v="516" actId="2696"/>
        <pc:sldMkLst>
          <pc:docMk/>
          <pc:sldMk cId="3470236312" sldId="443"/>
        </pc:sldMkLst>
        <pc:spChg chg="mod">
          <ac:chgData name="Claudia Riolfi" userId="e6ae4ebb1091cfbe" providerId="LiveId" clId="{51D92016-FD87-4699-ACE5-2CC8D0547BB2}" dt="2021-03-13T14:39:33.219" v="512" actId="21"/>
          <ac:spMkLst>
            <pc:docMk/>
            <pc:sldMk cId="3470236312" sldId="443"/>
            <ac:spMk id="3" creationId="{00000000-0000-0000-0000-000000000000}"/>
          </ac:spMkLst>
        </pc:spChg>
      </pc:sldChg>
      <pc:sldChg chg="modSp del mod">
        <pc:chgData name="Claudia Riolfi" userId="e6ae4ebb1091cfbe" providerId="LiveId" clId="{51D92016-FD87-4699-ACE5-2CC8D0547BB2}" dt="2021-03-13T14:40:59.775" v="516" actId="2696"/>
        <pc:sldMkLst>
          <pc:docMk/>
          <pc:sldMk cId="163929792" sldId="444"/>
        </pc:sldMkLst>
        <pc:spChg chg="mod">
          <ac:chgData name="Claudia Riolfi" userId="e6ae4ebb1091cfbe" providerId="LiveId" clId="{51D92016-FD87-4699-ACE5-2CC8D0547BB2}" dt="2021-03-12T18:32:42.296" v="0" actId="27636"/>
          <ac:spMkLst>
            <pc:docMk/>
            <pc:sldMk cId="163929792" sldId="444"/>
            <ac:spMk id="3" creationId="{00000000-0000-0000-0000-000000000000}"/>
          </ac:spMkLst>
        </pc:spChg>
      </pc:sldChg>
      <pc:sldChg chg="addSp delSp modSp add mod modClrScheme chgLayout">
        <pc:chgData name="Claudia Riolfi" userId="e6ae4ebb1091cfbe" providerId="LiveId" clId="{51D92016-FD87-4699-ACE5-2CC8D0547BB2}" dt="2021-03-14T16:23:42.179" v="2531" actId="20577"/>
        <pc:sldMkLst>
          <pc:docMk/>
          <pc:sldMk cId="1892414168" sldId="444"/>
        </pc:sldMkLst>
        <pc:spChg chg="mod ord">
          <ac:chgData name="Claudia Riolfi" userId="e6ae4ebb1091cfbe" providerId="LiveId" clId="{51D92016-FD87-4699-ACE5-2CC8D0547BB2}" dt="2021-03-13T15:56:28.391" v="2310" actId="20577"/>
          <ac:spMkLst>
            <pc:docMk/>
            <pc:sldMk cId="1892414168" sldId="444"/>
            <ac:spMk id="2" creationId="{00000000-0000-0000-0000-000000000000}"/>
          </ac:spMkLst>
        </pc:spChg>
        <pc:spChg chg="mod ord">
          <ac:chgData name="Claudia Riolfi" userId="e6ae4ebb1091cfbe" providerId="LiveId" clId="{51D92016-FD87-4699-ACE5-2CC8D0547BB2}" dt="2021-03-13T15:33:35.310" v="2152" actId="700"/>
          <ac:spMkLst>
            <pc:docMk/>
            <pc:sldMk cId="1892414168" sldId="444"/>
            <ac:spMk id="3" creationId="{00000000-0000-0000-0000-000000000000}"/>
          </ac:spMkLst>
        </pc:spChg>
        <pc:spChg chg="add del mod ord">
          <ac:chgData name="Claudia Riolfi" userId="e6ae4ebb1091cfbe" providerId="LiveId" clId="{51D92016-FD87-4699-ACE5-2CC8D0547BB2}" dt="2021-03-13T15:19:56.802" v="2138" actId="700"/>
          <ac:spMkLst>
            <pc:docMk/>
            <pc:sldMk cId="1892414168" sldId="444"/>
            <ac:spMk id="4" creationId="{8EFD2817-22E8-4C8C-93F2-8C1D42870981}"/>
          </ac:spMkLst>
        </pc:spChg>
        <pc:spChg chg="add del mod ord">
          <ac:chgData name="Claudia Riolfi" userId="e6ae4ebb1091cfbe" providerId="LiveId" clId="{51D92016-FD87-4699-ACE5-2CC8D0547BB2}" dt="2021-03-13T15:33:35.310" v="2152" actId="700"/>
          <ac:spMkLst>
            <pc:docMk/>
            <pc:sldMk cId="1892414168" sldId="444"/>
            <ac:spMk id="5" creationId="{D308C864-06CE-4CE5-861B-13B01286397C}"/>
          </ac:spMkLst>
        </pc:spChg>
        <pc:spChg chg="add del mod ord">
          <ac:chgData name="Claudia Riolfi" userId="e6ae4ebb1091cfbe" providerId="LiveId" clId="{51D92016-FD87-4699-ACE5-2CC8D0547BB2}" dt="2021-03-13T15:33:35.310" v="2152" actId="700"/>
          <ac:spMkLst>
            <pc:docMk/>
            <pc:sldMk cId="1892414168" sldId="444"/>
            <ac:spMk id="6" creationId="{20D79DDB-1E69-45D8-B2C5-E6D660E8566D}"/>
          </ac:spMkLst>
        </pc:spChg>
        <pc:spChg chg="add del mod ord">
          <ac:chgData name="Claudia Riolfi" userId="e6ae4ebb1091cfbe" providerId="LiveId" clId="{51D92016-FD87-4699-ACE5-2CC8D0547BB2}" dt="2021-03-13T15:33:35.310" v="2152" actId="700"/>
          <ac:spMkLst>
            <pc:docMk/>
            <pc:sldMk cId="1892414168" sldId="444"/>
            <ac:spMk id="7" creationId="{27DC8D0D-BB19-4F5E-B475-06F7240EF75C}"/>
          </ac:spMkLst>
        </pc:spChg>
        <pc:spChg chg="add mod ord">
          <ac:chgData name="Claudia Riolfi" userId="e6ae4ebb1091cfbe" providerId="LiveId" clId="{51D92016-FD87-4699-ACE5-2CC8D0547BB2}" dt="2021-03-14T16:23:42.179" v="2531" actId="20577"/>
          <ac:spMkLst>
            <pc:docMk/>
            <pc:sldMk cId="1892414168" sldId="444"/>
            <ac:spMk id="8" creationId="{488D2D93-6608-4A65-95FF-86363A574D1C}"/>
          </ac:spMkLst>
        </pc:spChg>
      </pc:sldChg>
      <pc:sldChg chg="modSp add mod">
        <pc:chgData name="Claudia Riolfi" userId="e6ae4ebb1091cfbe" providerId="LiveId" clId="{51D92016-FD87-4699-ACE5-2CC8D0547BB2}" dt="2021-03-13T15:47:12.139" v="2219" actId="113"/>
        <pc:sldMkLst>
          <pc:docMk/>
          <pc:sldMk cId="1693441806" sldId="445"/>
        </pc:sldMkLst>
        <pc:spChg chg="mod">
          <ac:chgData name="Claudia Riolfi" userId="e6ae4ebb1091cfbe" providerId="LiveId" clId="{51D92016-FD87-4699-ACE5-2CC8D0547BB2}" dt="2021-03-13T15:47:12.139" v="2219" actId="113"/>
          <ac:spMkLst>
            <pc:docMk/>
            <pc:sldMk cId="1693441806" sldId="445"/>
            <ac:spMk id="2" creationId="{00000000-0000-0000-0000-000000000000}"/>
          </ac:spMkLst>
        </pc:spChg>
      </pc:sldChg>
      <pc:sldChg chg="del">
        <pc:chgData name="Claudia Riolfi" userId="e6ae4ebb1091cfbe" providerId="LiveId" clId="{51D92016-FD87-4699-ACE5-2CC8D0547BB2}" dt="2021-03-13T14:40:59.775" v="516" actId="2696"/>
        <pc:sldMkLst>
          <pc:docMk/>
          <pc:sldMk cId="2626621205" sldId="445"/>
        </pc:sldMkLst>
      </pc:sldChg>
      <pc:sldChg chg="add del">
        <pc:chgData name="Claudia Riolfi" userId="e6ae4ebb1091cfbe" providerId="LiveId" clId="{51D92016-FD87-4699-ACE5-2CC8D0547BB2}" dt="2021-03-13T15:46:27.137" v="2159" actId="2696"/>
        <pc:sldMkLst>
          <pc:docMk/>
          <pc:sldMk cId="3924984191" sldId="445"/>
        </pc:sldMkLst>
      </pc:sldChg>
      <pc:sldChg chg="modSp add mod">
        <pc:chgData name="Claudia Riolfi" userId="e6ae4ebb1091cfbe" providerId="LiveId" clId="{51D92016-FD87-4699-ACE5-2CC8D0547BB2}" dt="2021-03-13T14:46:14.283" v="964" actId="20577"/>
        <pc:sldMkLst>
          <pc:docMk/>
          <pc:sldMk cId="1529639449" sldId="515"/>
        </pc:sldMkLst>
        <pc:spChg chg="mod">
          <ac:chgData name="Claudia Riolfi" userId="e6ae4ebb1091cfbe" providerId="LiveId" clId="{51D92016-FD87-4699-ACE5-2CC8D0547BB2}" dt="2021-03-13T14:44:53.431" v="706" actId="20577"/>
          <ac:spMkLst>
            <pc:docMk/>
            <pc:sldMk cId="1529639449" sldId="515"/>
            <ac:spMk id="2" creationId="{633622A8-8DFC-479A-89BB-427471E2BFF5}"/>
          </ac:spMkLst>
        </pc:spChg>
        <pc:spChg chg="mod">
          <ac:chgData name="Claudia Riolfi" userId="e6ae4ebb1091cfbe" providerId="LiveId" clId="{51D92016-FD87-4699-ACE5-2CC8D0547BB2}" dt="2021-03-13T14:46:14.283" v="964" actId="20577"/>
          <ac:spMkLst>
            <pc:docMk/>
            <pc:sldMk cId="1529639449" sldId="515"/>
            <ac:spMk id="5" creationId="{3BF6FC8E-E7E5-49EF-944D-B64F86BD5E8C}"/>
          </ac:spMkLst>
        </pc:spChg>
      </pc:sldChg>
      <pc:sldChg chg="modSp add mod">
        <pc:chgData name="Claudia Riolfi" userId="e6ae4ebb1091cfbe" providerId="LiveId" clId="{51D92016-FD87-4699-ACE5-2CC8D0547BB2}" dt="2021-03-13T14:42:18.149" v="636" actId="20577"/>
        <pc:sldMkLst>
          <pc:docMk/>
          <pc:sldMk cId="78466202" sldId="530"/>
        </pc:sldMkLst>
        <pc:graphicFrameChg chg="modGraphic">
          <ac:chgData name="Claudia Riolfi" userId="e6ae4ebb1091cfbe" providerId="LiveId" clId="{51D92016-FD87-4699-ACE5-2CC8D0547BB2}" dt="2021-03-13T14:42:18.149" v="636" actId="20577"/>
          <ac:graphicFrameMkLst>
            <pc:docMk/>
            <pc:sldMk cId="78466202" sldId="530"/>
            <ac:graphicFrameMk id="4" creationId="{E07B37B4-3CED-4267-98D4-FC16DD4ABDB9}"/>
          </ac:graphicFrameMkLst>
        </pc:graphicFrameChg>
      </pc:sldChg>
      <pc:sldChg chg="modSp mod">
        <pc:chgData name="Claudia Riolfi" userId="e6ae4ebb1091cfbe" providerId="LiveId" clId="{51D92016-FD87-4699-ACE5-2CC8D0547BB2}" dt="2021-03-13T14:21:34.223" v="210" actId="113"/>
        <pc:sldMkLst>
          <pc:docMk/>
          <pc:sldMk cId="3173465318" sldId="688"/>
        </pc:sldMkLst>
        <pc:spChg chg="mod">
          <ac:chgData name="Claudia Riolfi" userId="e6ae4ebb1091cfbe" providerId="LiveId" clId="{51D92016-FD87-4699-ACE5-2CC8D0547BB2}" dt="2021-03-13T14:21:34.223" v="210" actId="113"/>
          <ac:spMkLst>
            <pc:docMk/>
            <pc:sldMk cId="3173465318" sldId="688"/>
            <ac:spMk id="2" creationId="{97506D78-0184-4807-8F5A-E6E7CFC0338D}"/>
          </ac:spMkLst>
        </pc:spChg>
        <pc:graphicFrameChg chg="mod">
          <ac:chgData name="Claudia Riolfi" userId="e6ae4ebb1091cfbe" providerId="LiveId" clId="{51D92016-FD87-4699-ACE5-2CC8D0547BB2}" dt="2021-03-13T14:21:11.604" v="186" actId="20577"/>
          <ac:graphicFrameMkLst>
            <pc:docMk/>
            <pc:sldMk cId="3173465318" sldId="688"/>
            <ac:graphicFrameMk id="5" creationId="{47161DD7-D096-469D-AF76-0CDCF049C814}"/>
          </ac:graphicFrameMkLst>
        </pc:graphicFrameChg>
      </pc:sldChg>
      <pc:sldChg chg="addSp delSp modSp mod ord modClrScheme chgLayout">
        <pc:chgData name="Claudia Riolfi" userId="e6ae4ebb1091cfbe" providerId="LiveId" clId="{51D92016-FD87-4699-ACE5-2CC8D0547BB2}" dt="2021-03-14T20:07:02.234" v="2549" actId="1076"/>
        <pc:sldMkLst>
          <pc:docMk/>
          <pc:sldMk cId="39237022" sldId="696"/>
        </pc:sldMkLst>
        <pc:spChg chg="mod ord">
          <ac:chgData name="Claudia Riolfi" userId="e6ae4ebb1091cfbe" providerId="LiveId" clId="{51D92016-FD87-4699-ACE5-2CC8D0547BB2}" dt="2021-03-14T20:06:18.497" v="2542" actId="700"/>
          <ac:spMkLst>
            <pc:docMk/>
            <pc:sldMk cId="39237022" sldId="696"/>
            <ac:spMk id="2" creationId="{B08ACABF-2BC9-401C-A642-1198DDA015E7}"/>
          </ac:spMkLst>
        </pc:spChg>
        <pc:spChg chg="mod ord">
          <ac:chgData name="Claudia Riolfi" userId="e6ae4ebb1091cfbe" providerId="LiveId" clId="{51D92016-FD87-4699-ACE5-2CC8D0547BB2}" dt="2021-03-14T20:06:18.497" v="2542" actId="700"/>
          <ac:spMkLst>
            <pc:docMk/>
            <pc:sldMk cId="39237022" sldId="696"/>
            <ac:spMk id="3" creationId="{2A2F0073-42C9-44D6-89C2-6593CAB8B890}"/>
          </ac:spMkLst>
        </pc:spChg>
        <pc:spChg chg="add del mod ord">
          <ac:chgData name="Claudia Riolfi" userId="e6ae4ebb1091cfbe" providerId="LiveId" clId="{51D92016-FD87-4699-ACE5-2CC8D0547BB2}" dt="2021-03-14T20:06:18.497" v="2542" actId="700"/>
          <ac:spMkLst>
            <pc:docMk/>
            <pc:sldMk cId="39237022" sldId="696"/>
            <ac:spMk id="4" creationId="{E7B36A78-620B-41A4-B390-8A7335F6DFD3}"/>
          </ac:spMkLst>
        </pc:spChg>
        <pc:picChg chg="mod">
          <ac:chgData name="Claudia Riolfi" userId="e6ae4ebb1091cfbe" providerId="LiveId" clId="{51D92016-FD87-4699-ACE5-2CC8D0547BB2}" dt="2021-03-14T20:07:02.234" v="2549" actId="1076"/>
          <ac:picMkLst>
            <pc:docMk/>
            <pc:sldMk cId="39237022" sldId="696"/>
            <ac:picMk id="5" creationId="{7C6820C4-4415-440D-BEDA-489779D8C556}"/>
          </ac:picMkLst>
        </pc:picChg>
      </pc:sldChg>
      <pc:sldChg chg="addSp delSp modSp new mod ord modClrScheme chgLayout">
        <pc:chgData name="Claudia Riolfi" userId="e6ae4ebb1091cfbe" providerId="LiveId" clId="{51D92016-FD87-4699-ACE5-2CC8D0547BB2}" dt="2021-03-13T15:12:19.454" v="1701" actId="113"/>
        <pc:sldMkLst>
          <pc:docMk/>
          <pc:sldMk cId="2010009071" sldId="697"/>
        </pc:sldMkLst>
        <pc:spChg chg="del mod ord">
          <ac:chgData name="Claudia Riolfi" userId="e6ae4ebb1091cfbe" providerId="LiveId" clId="{51D92016-FD87-4699-ACE5-2CC8D0547BB2}" dt="2021-03-12T18:45:40.896" v="2" actId="700"/>
          <ac:spMkLst>
            <pc:docMk/>
            <pc:sldMk cId="2010009071" sldId="697"/>
            <ac:spMk id="2" creationId="{725BC4D9-957E-4095-9B91-8323E3FD3DEC}"/>
          </ac:spMkLst>
        </pc:spChg>
        <pc:spChg chg="del mod ord">
          <ac:chgData name="Claudia Riolfi" userId="e6ae4ebb1091cfbe" providerId="LiveId" clId="{51D92016-FD87-4699-ACE5-2CC8D0547BB2}" dt="2021-03-12T18:45:40.896" v="2" actId="700"/>
          <ac:spMkLst>
            <pc:docMk/>
            <pc:sldMk cId="2010009071" sldId="697"/>
            <ac:spMk id="3" creationId="{C1AF116D-1A4F-496F-A2AC-9DA1AEBB797B}"/>
          </ac:spMkLst>
        </pc:spChg>
        <pc:spChg chg="add mod ord">
          <ac:chgData name="Claudia Riolfi" userId="e6ae4ebb1091cfbe" providerId="LiveId" clId="{51D92016-FD87-4699-ACE5-2CC8D0547BB2}" dt="2021-03-13T15:12:19.454" v="1701" actId="113"/>
          <ac:spMkLst>
            <pc:docMk/>
            <pc:sldMk cId="2010009071" sldId="697"/>
            <ac:spMk id="4" creationId="{267729B3-402B-40B5-9D61-EC1925BDDB06}"/>
          </ac:spMkLst>
        </pc:spChg>
        <pc:spChg chg="add del mod ord">
          <ac:chgData name="Claudia Riolfi" userId="e6ae4ebb1091cfbe" providerId="LiveId" clId="{51D92016-FD87-4699-ACE5-2CC8D0547BB2}" dt="2021-03-12T18:45:50.118" v="3"/>
          <ac:spMkLst>
            <pc:docMk/>
            <pc:sldMk cId="2010009071" sldId="697"/>
            <ac:spMk id="5" creationId="{EB6F56E7-DAD7-4E2C-924A-8E4909ADDFE7}"/>
          </ac:spMkLst>
        </pc:spChg>
        <pc:spChg chg="add mod ord">
          <ac:chgData name="Claudia Riolfi" userId="e6ae4ebb1091cfbe" providerId="LiveId" clId="{51D92016-FD87-4699-ACE5-2CC8D0547BB2}" dt="2021-03-12T18:47:43.597" v="13" actId="20577"/>
          <ac:spMkLst>
            <pc:docMk/>
            <pc:sldMk cId="2010009071" sldId="697"/>
            <ac:spMk id="6" creationId="{B3CAABF9-E31D-4083-AFAA-20465FF9FA70}"/>
          </ac:spMkLst>
        </pc:spChg>
        <pc:picChg chg="add mod">
          <ac:chgData name="Claudia Riolfi" userId="e6ae4ebb1091cfbe" providerId="LiveId" clId="{51D92016-FD87-4699-ACE5-2CC8D0547BB2}" dt="2021-03-12T18:46:02.005" v="6" actId="14100"/>
          <ac:picMkLst>
            <pc:docMk/>
            <pc:sldMk cId="2010009071" sldId="697"/>
            <ac:picMk id="7" creationId="{C31F0BAE-9058-4B36-88A8-770F6676EC69}"/>
          </ac:picMkLst>
        </pc:picChg>
      </pc:sldChg>
      <pc:sldChg chg="addSp delSp modSp new mod ord modClrScheme chgLayout">
        <pc:chgData name="Claudia Riolfi" userId="e6ae4ebb1091cfbe" providerId="LiveId" clId="{51D92016-FD87-4699-ACE5-2CC8D0547BB2}" dt="2021-03-14T16:22:21.818" v="2527" actId="13926"/>
        <pc:sldMkLst>
          <pc:docMk/>
          <pc:sldMk cId="2591779073" sldId="698"/>
        </pc:sldMkLst>
        <pc:spChg chg="add del mod">
          <ac:chgData name="Claudia Riolfi" userId="e6ae4ebb1091cfbe" providerId="LiveId" clId="{51D92016-FD87-4699-ACE5-2CC8D0547BB2}" dt="2021-03-14T16:21:55.384" v="2518" actId="767"/>
          <ac:spMkLst>
            <pc:docMk/>
            <pc:sldMk cId="2591779073" sldId="698"/>
            <ac:spMk id="2" creationId="{40182515-4D0D-4809-BE96-1FF10F1B80D8}"/>
          </ac:spMkLst>
        </pc:spChg>
        <pc:spChg chg="del mod ord">
          <ac:chgData name="Claudia Riolfi" userId="e6ae4ebb1091cfbe" providerId="LiveId" clId="{51D92016-FD87-4699-ACE5-2CC8D0547BB2}" dt="2021-03-12T21:00:54.728" v="15" actId="700"/>
          <ac:spMkLst>
            <pc:docMk/>
            <pc:sldMk cId="2591779073" sldId="698"/>
            <ac:spMk id="2" creationId="{722929B8-81ED-43BC-A32B-FC6EF35BF223}"/>
          </ac:spMkLst>
        </pc:spChg>
        <pc:spChg chg="add mod">
          <ac:chgData name="Claudia Riolfi" userId="e6ae4ebb1091cfbe" providerId="LiveId" clId="{51D92016-FD87-4699-ACE5-2CC8D0547BB2}" dt="2021-03-14T16:22:21.818" v="2527" actId="13926"/>
          <ac:spMkLst>
            <pc:docMk/>
            <pc:sldMk cId="2591779073" sldId="698"/>
            <ac:spMk id="3" creationId="{ECC21336-0A5D-418D-AC12-4786EDC339B5}"/>
          </ac:spMkLst>
        </pc:spChg>
        <pc:spChg chg="del">
          <ac:chgData name="Claudia Riolfi" userId="e6ae4ebb1091cfbe" providerId="LiveId" clId="{51D92016-FD87-4699-ACE5-2CC8D0547BB2}" dt="2021-03-12T21:00:54.728" v="15" actId="700"/>
          <ac:spMkLst>
            <pc:docMk/>
            <pc:sldMk cId="2591779073" sldId="698"/>
            <ac:spMk id="3" creationId="{FDF46480-E98D-470B-9E80-1B9C0A61C49E}"/>
          </ac:spMkLst>
        </pc:spChg>
        <pc:spChg chg="del">
          <ac:chgData name="Claudia Riolfi" userId="e6ae4ebb1091cfbe" providerId="LiveId" clId="{51D92016-FD87-4699-ACE5-2CC8D0547BB2}" dt="2021-03-12T21:00:54.728" v="15" actId="700"/>
          <ac:spMkLst>
            <pc:docMk/>
            <pc:sldMk cId="2591779073" sldId="698"/>
            <ac:spMk id="4" creationId="{8A8D9FDA-ECB0-4D41-8D64-87F0CD3A5AED}"/>
          </ac:spMkLst>
        </pc:spChg>
        <pc:spChg chg="add del mod ord">
          <ac:chgData name="Claudia Riolfi" userId="e6ae4ebb1091cfbe" providerId="LiveId" clId="{51D92016-FD87-4699-ACE5-2CC8D0547BB2}" dt="2021-03-12T21:05:21.426" v="28" actId="700"/>
          <ac:spMkLst>
            <pc:docMk/>
            <pc:sldMk cId="2591779073" sldId="698"/>
            <ac:spMk id="5" creationId="{A77D96D9-502E-47A6-9F41-7ACA1E94A455}"/>
          </ac:spMkLst>
        </pc:spChg>
        <pc:spChg chg="add del mod">
          <ac:chgData name="Claudia Riolfi" userId="e6ae4ebb1091cfbe" providerId="LiveId" clId="{51D92016-FD87-4699-ACE5-2CC8D0547BB2}" dt="2021-03-12T21:13:58.184" v="76"/>
          <ac:spMkLst>
            <pc:docMk/>
            <pc:sldMk cId="2591779073" sldId="698"/>
            <ac:spMk id="12" creationId="{002CDAA4-97D6-49F7-960F-BEDC0643186C}"/>
          </ac:spMkLst>
        </pc:spChg>
        <pc:spChg chg="add del mod">
          <ac:chgData name="Claudia Riolfi" userId="e6ae4ebb1091cfbe" providerId="LiveId" clId="{51D92016-FD87-4699-ACE5-2CC8D0547BB2}" dt="2021-03-12T21:13:58.184" v="78"/>
          <ac:spMkLst>
            <pc:docMk/>
            <pc:sldMk cId="2591779073" sldId="698"/>
            <ac:spMk id="13" creationId="{8A8C2784-22A7-4948-A200-441C889949DA}"/>
          </ac:spMkLst>
        </pc:spChg>
        <pc:spChg chg="add del mod">
          <ac:chgData name="Claudia Riolfi" userId="e6ae4ebb1091cfbe" providerId="LiveId" clId="{51D92016-FD87-4699-ACE5-2CC8D0547BB2}" dt="2021-03-12T21:18:25.405" v="92"/>
          <ac:spMkLst>
            <pc:docMk/>
            <pc:sldMk cId="2591779073" sldId="698"/>
            <ac:spMk id="14" creationId="{F632D1ED-A03B-4C1E-B175-1942E0BD51EC}"/>
          </ac:spMkLst>
        </pc:spChg>
        <pc:spChg chg="add del mod">
          <ac:chgData name="Claudia Riolfi" userId="e6ae4ebb1091cfbe" providerId="LiveId" clId="{51D92016-FD87-4699-ACE5-2CC8D0547BB2}" dt="2021-03-12T21:22:27.253" v="115"/>
          <ac:spMkLst>
            <pc:docMk/>
            <pc:sldMk cId="2591779073" sldId="698"/>
            <ac:spMk id="15" creationId="{229CC2FA-977C-4455-B62D-9B44F641AC13}"/>
          </ac:spMkLst>
        </pc:spChg>
        <pc:graphicFrameChg chg="add del mod">
          <ac:chgData name="Claudia Riolfi" userId="e6ae4ebb1091cfbe" providerId="LiveId" clId="{51D92016-FD87-4699-ACE5-2CC8D0547BB2}" dt="2021-03-12T21:01:14.752" v="17"/>
          <ac:graphicFrameMkLst>
            <pc:docMk/>
            <pc:sldMk cId="2591779073" sldId="698"/>
            <ac:graphicFrameMk id="6" creationId="{E5E4E37C-150F-43EA-9F2D-0B16F0F73AEE}"/>
          </ac:graphicFrameMkLst>
        </pc:graphicFrameChg>
        <pc:graphicFrameChg chg="add del mod">
          <ac:chgData name="Claudia Riolfi" userId="e6ae4ebb1091cfbe" providerId="LiveId" clId="{51D92016-FD87-4699-ACE5-2CC8D0547BB2}" dt="2021-03-12T21:01:29.196" v="19"/>
          <ac:graphicFrameMkLst>
            <pc:docMk/>
            <pc:sldMk cId="2591779073" sldId="698"/>
            <ac:graphicFrameMk id="7" creationId="{24CF1B55-67B5-484B-A8DF-B92E1E2933E8}"/>
          </ac:graphicFrameMkLst>
        </pc:graphicFrameChg>
        <pc:graphicFrameChg chg="add del mod">
          <ac:chgData name="Claudia Riolfi" userId="e6ae4ebb1091cfbe" providerId="LiveId" clId="{51D92016-FD87-4699-ACE5-2CC8D0547BB2}" dt="2021-03-12T21:02:38.514" v="25"/>
          <ac:graphicFrameMkLst>
            <pc:docMk/>
            <pc:sldMk cId="2591779073" sldId="698"/>
            <ac:graphicFrameMk id="8" creationId="{3BF5A64E-B5EB-42DE-A802-25105ED119EA}"/>
          </ac:graphicFrameMkLst>
        </pc:graphicFrameChg>
        <pc:graphicFrameChg chg="add del mod">
          <ac:chgData name="Claudia Riolfi" userId="e6ae4ebb1091cfbe" providerId="LiveId" clId="{51D92016-FD87-4699-ACE5-2CC8D0547BB2}" dt="2021-03-12T21:03:08.482" v="27"/>
          <ac:graphicFrameMkLst>
            <pc:docMk/>
            <pc:sldMk cId="2591779073" sldId="698"/>
            <ac:graphicFrameMk id="9" creationId="{3BFAC75F-BCF0-4522-9111-F5800ECA274B}"/>
          </ac:graphicFrameMkLst>
        </pc:graphicFrameChg>
        <pc:graphicFrameChg chg="add del mod">
          <ac:chgData name="Claudia Riolfi" userId="e6ae4ebb1091cfbe" providerId="LiveId" clId="{51D92016-FD87-4699-ACE5-2CC8D0547BB2}" dt="2021-03-12T21:05:38.295" v="30"/>
          <ac:graphicFrameMkLst>
            <pc:docMk/>
            <pc:sldMk cId="2591779073" sldId="698"/>
            <ac:graphicFrameMk id="10" creationId="{B306D32E-F151-49D6-B906-27EAAC6F3F9A}"/>
          </ac:graphicFrameMkLst>
        </pc:graphicFrameChg>
        <pc:graphicFrameChg chg="add mod modGraphic">
          <ac:chgData name="Claudia Riolfi" userId="e6ae4ebb1091cfbe" providerId="LiveId" clId="{51D92016-FD87-4699-ACE5-2CC8D0547BB2}" dt="2021-03-12T21:18:41.716" v="106"/>
          <ac:graphicFrameMkLst>
            <pc:docMk/>
            <pc:sldMk cId="2591779073" sldId="698"/>
            <ac:graphicFrameMk id="11" creationId="{48AD9321-AB0F-4498-89A1-D8A1018807B6}"/>
          </ac:graphicFrameMkLst>
        </pc:graphicFrameChg>
        <pc:picChg chg="add del mod">
          <ac:chgData name="Claudia Riolfi" userId="e6ae4ebb1091cfbe" providerId="LiveId" clId="{51D92016-FD87-4699-ACE5-2CC8D0547BB2}" dt="2021-03-12T21:01:14.752" v="17"/>
          <ac:picMkLst>
            <pc:docMk/>
            <pc:sldMk cId="2591779073" sldId="698"/>
            <ac:picMk id="1025" creationId="{041CA772-8CD1-4A82-8766-C31399EF1D50}"/>
          </ac:picMkLst>
        </pc:picChg>
        <pc:picChg chg="add del mod">
          <ac:chgData name="Claudia Riolfi" userId="e6ae4ebb1091cfbe" providerId="LiveId" clId="{51D92016-FD87-4699-ACE5-2CC8D0547BB2}" dt="2021-03-12T21:01:14.752" v="17"/>
          <ac:picMkLst>
            <pc:docMk/>
            <pc:sldMk cId="2591779073" sldId="698"/>
            <ac:picMk id="1026" creationId="{CF193723-8501-4A78-AE0F-ED84C74BD400}"/>
          </ac:picMkLst>
        </pc:picChg>
        <pc:picChg chg="add del mod">
          <ac:chgData name="Claudia Riolfi" userId="e6ae4ebb1091cfbe" providerId="LiveId" clId="{51D92016-FD87-4699-ACE5-2CC8D0547BB2}" dt="2021-03-12T21:01:14.752" v="17"/>
          <ac:picMkLst>
            <pc:docMk/>
            <pc:sldMk cId="2591779073" sldId="698"/>
            <ac:picMk id="1027" creationId="{3F7D5E71-2284-44B4-A125-676B3E10488D}"/>
          </ac:picMkLst>
        </pc:picChg>
        <pc:picChg chg="add del mod">
          <ac:chgData name="Claudia Riolfi" userId="e6ae4ebb1091cfbe" providerId="LiveId" clId="{51D92016-FD87-4699-ACE5-2CC8D0547BB2}" dt="2021-03-12T21:01:29.196" v="19"/>
          <ac:picMkLst>
            <pc:docMk/>
            <pc:sldMk cId="2591779073" sldId="698"/>
            <ac:picMk id="1028" creationId="{2724AB85-100F-4C30-B999-D651070F5459}"/>
          </ac:picMkLst>
        </pc:picChg>
        <pc:picChg chg="add del mod">
          <ac:chgData name="Claudia Riolfi" userId="e6ae4ebb1091cfbe" providerId="LiveId" clId="{51D92016-FD87-4699-ACE5-2CC8D0547BB2}" dt="2021-03-12T21:01:29.196" v="19"/>
          <ac:picMkLst>
            <pc:docMk/>
            <pc:sldMk cId="2591779073" sldId="698"/>
            <ac:picMk id="1029" creationId="{8CD36406-3055-4F11-BF7C-E3A7B35D8E69}"/>
          </ac:picMkLst>
        </pc:picChg>
        <pc:picChg chg="add del mod">
          <ac:chgData name="Claudia Riolfi" userId="e6ae4ebb1091cfbe" providerId="LiveId" clId="{51D92016-FD87-4699-ACE5-2CC8D0547BB2}" dt="2021-03-12T21:01:29.196" v="19"/>
          <ac:picMkLst>
            <pc:docMk/>
            <pc:sldMk cId="2591779073" sldId="698"/>
            <ac:picMk id="1030" creationId="{11A7093B-79B2-4D6F-8675-9FCD21F5ACA8}"/>
          </ac:picMkLst>
        </pc:picChg>
        <pc:picChg chg="add del mod">
          <ac:chgData name="Claudia Riolfi" userId="e6ae4ebb1091cfbe" providerId="LiveId" clId="{51D92016-FD87-4699-ACE5-2CC8D0547BB2}" dt="2021-03-12T21:02:38.514" v="25"/>
          <ac:picMkLst>
            <pc:docMk/>
            <pc:sldMk cId="2591779073" sldId="698"/>
            <ac:picMk id="1031" creationId="{1FB69FC8-5188-43A7-AAC1-4A9AFBAC6748}"/>
          </ac:picMkLst>
        </pc:picChg>
        <pc:picChg chg="add del mod">
          <ac:chgData name="Claudia Riolfi" userId="e6ae4ebb1091cfbe" providerId="LiveId" clId="{51D92016-FD87-4699-ACE5-2CC8D0547BB2}" dt="2021-03-12T21:02:38.514" v="25"/>
          <ac:picMkLst>
            <pc:docMk/>
            <pc:sldMk cId="2591779073" sldId="698"/>
            <ac:picMk id="1032" creationId="{B845B399-6722-4E58-B5B3-F7BE03A433FC}"/>
          </ac:picMkLst>
        </pc:picChg>
        <pc:picChg chg="add del mod">
          <ac:chgData name="Claudia Riolfi" userId="e6ae4ebb1091cfbe" providerId="LiveId" clId="{51D92016-FD87-4699-ACE5-2CC8D0547BB2}" dt="2021-03-12T21:02:38.514" v="25"/>
          <ac:picMkLst>
            <pc:docMk/>
            <pc:sldMk cId="2591779073" sldId="698"/>
            <ac:picMk id="1033" creationId="{417EB9E8-7583-4C05-A7F0-85C5D9D90519}"/>
          </ac:picMkLst>
        </pc:picChg>
        <pc:picChg chg="add del mod">
          <ac:chgData name="Claudia Riolfi" userId="e6ae4ebb1091cfbe" providerId="LiveId" clId="{51D92016-FD87-4699-ACE5-2CC8D0547BB2}" dt="2021-03-12T21:03:08.482" v="27"/>
          <ac:picMkLst>
            <pc:docMk/>
            <pc:sldMk cId="2591779073" sldId="698"/>
            <ac:picMk id="1034" creationId="{3B39FA3A-C234-491F-9D7C-0ED8E86A5BEA}"/>
          </ac:picMkLst>
        </pc:picChg>
        <pc:picChg chg="add del mod">
          <ac:chgData name="Claudia Riolfi" userId="e6ae4ebb1091cfbe" providerId="LiveId" clId="{51D92016-FD87-4699-ACE5-2CC8D0547BB2}" dt="2021-03-12T21:03:08.482" v="27"/>
          <ac:picMkLst>
            <pc:docMk/>
            <pc:sldMk cId="2591779073" sldId="698"/>
            <ac:picMk id="1035" creationId="{C68DCE3B-CEAD-4CE3-A772-A2A7B91181E1}"/>
          </ac:picMkLst>
        </pc:picChg>
        <pc:picChg chg="add del mod">
          <ac:chgData name="Claudia Riolfi" userId="e6ae4ebb1091cfbe" providerId="LiveId" clId="{51D92016-FD87-4699-ACE5-2CC8D0547BB2}" dt="2021-03-12T21:03:08.482" v="27"/>
          <ac:picMkLst>
            <pc:docMk/>
            <pc:sldMk cId="2591779073" sldId="698"/>
            <ac:picMk id="1036" creationId="{1F551A96-F5AF-4D78-98CA-10302C6CDA79}"/>
          </ac:picMkLst>
        </pc:picChg>
        <pc:picChg chg="add del mod">
          <ac:chgData name="Claudia Riolfi" userId="e6ae4ebb1091cfbe" providerId="LiveId" clId="{51D92016-FD87-4699-ACE5-2CC8D0547BB2}" dt="2021-03-12T21:05:38.295" v="30"/>
          <ac:picMkLst>
            <pc:docMk/>
            <pc:sldMk cId="2591779073" sldId="698"/>
            <ac:picMk id="1037" creationId="{DECE0AC6-99CC-4755-B78E-BEC20CC2B819}"/>
          </ac:picMkLst>
        </pc:picChg>
        <pc:picChg chg="add del mod">
          <ac:chgData name="Claudia Riolfi" userId="e6ae4ebb1091cfbe" providerId="LiveId" clId="{51D92016-FD87-4699-ACE5-2CC8D0547BB2}" dt="2021-03-12T21:05:38.295" v="30"/>
          <ac:picMkLst>
            <pc:docMk/>
            <pc:sldMk cId="2591779073" sldId="698"/>
            <ac:picMk id="1038" creationId="{132F4F10-1DA1-4887-BAC4-AE41BC237A8E}"/>
          </ac:picMkLst>
        </pc:picChg>
        <pc:picChg chg="add del mod">
          <ac:chgData name="Claudia Riolfi" userId="e6ae4ebb1091cfbe" providerId="LiveId" clId="{51D92016-FD87-4699-ACE5-2CC8D0547BB2}" dt="2021-03-12T21:05:38.295" v="30"/>
          <ac:picMkLst>
            <pc:docMk/>
            <pc:sldMk cId="2591779073" sldId="698"/>
            <ac:picMk id="1039" creationId="{325119AA-4381-4C1D-97C1-8454B4ECAB85}"/>
          </ac:picMkLst>
        </pc:picChg>
        <pc:picChg chg="add del mod">
          <ac:chgData name="Claudia Riolfi" userId="e6ae4ebb1091cfbe" providerId="LiveId" clId="{51D92016-FD87-4699-ACE5-2CC8D0547BB2}" dt="2021-03-12T21:18:25.404" v="90" actId="478"/>
          <ac:picMkLst>
            <pc:docMk/>
            <pc:sldMk cId="2591779073" sldId="698"/>
            <ac:picMk id="1041" creationId="{F9A94BE3-6170-4259-BFCE-D8A72C4AE9BC}"/>
          </ac:picMkLst>
        </pc:picChg>
        <pc:picChg chg="add mod">
          <ac:chgData name="Claudia Riolfi" userId="e6ae4ebb1091cfbe" providerId="LiveId" clId="{51D92016-FD87-4699-ACE5-2CC8D0547BB2}" dt="2021-03-12T21:14:03.750" v="79" actId="1076"/>
          <ac:picMkLst>
            <pc:docMk/>
            <pc:sldMk cId="2591779073" sldId="698"/>
            <ac:picMk id="1043" creationId="{CDC9362E-B56E-4DC4-8445-713C91BA801D}"/>
          </ac:picMkLst>
        </pc:picChg>
        <pc:picChg chg="add mod">
          <ac:chgData name="Claudia Riolfi" userId="e6ae4ebb1091cfbe" providerId="LiveId" clId="{51D92016-FD87-4699-ACE5-2CC8D0547BB2}" dt="2021-03-12T21:15:45.438" v="89" actId="14100"/>
          <ac:picMkLst>
            <pc:docMk/>
            <pc:sldMk cId="2591779073" sldId="698"/>
            <ac:picMk id="1045" creationId="{82B16005-29E4-4EF2-B660-30D3D89CD4F6}"/>
          </ac:picMkLst>
        </pc:picChg>
        <pc:picChg chg="add mod">
          <ac:chgData name="Claudia Riolfi" userId="e6ae4ebb1091cfbe" providerId="LiveId" clId="{51D92016-FD87-4699-ACE5-2CC8D0547BB2}" dt="2021-03-12T21:19:23.536" v="113" actId="14100"/>
          <ac:picMkLst>
            <pc:docMk/>
            <pc:sldMk cId="2591779073" sldId="698"/>
            <ac:picMk id="1047" creationId="{83FB24B4-8135-4133-AD34-FD508A2386F6}"/>
          </ac:picMkLst>
        </pc:picChg>
      </pc:sldChg>
      <pc:sldChg chg="addSp delSp modSp new mod modClrScheme chgLayout">
        <pc:chgData name="Claudia Riolfi" userId="e6ae4ebb1091cfbe" providerId="LiveId" clId="{51D92016-FD87-4699-ACE5-2CC8D0547BB2}" dt="2021-03-12T21:25:21.349" v="122" actId="14100"/>
        <pc:sldMkLst>
          <pc:docMk/>
          <pc:sldMk cId="1824593175" sldId="699"/>
        </pc:sldMkLst>
        <pc:spChg chg="del">
          <ac:chgData name="Claudia Riolfi" userId="e6ae4ebb1091cfbe" providerId="LiveId" clId="{51D92016-FD87-4699-ACE5-2CC8D0547BB2}" dt="2021-03-12T21:22:36.748" v="117" actId="700"/>
          <ac:spMkLst>
            <pc:docMk/>
            <pc:sldMk cId="1824593175" sldId="699"/>
            <ac:spMk id="2" creationId="{2D0B0162-DB8B-4AF1-B16F-500139881BDC}"/>
          </ac:spMkLst>
        </pc:spChg>
        <pc:spChg chg="del">
          <ac:chgData name="Claudia Riolfi" userId="e6ae4ebb1091cfbe" providerId="LiveId" clId="{51D92016-FD87-4699-ACE5-2CC8D0547BB2}" dt="2021-03-12T21:22:36.748" v="117" actId="700"/>
          <ac:spMkLst>
            <pc:docMk/>
            <pc:sldMk cId="1824593175" sldId="699"/>
            <ac:spMk id="3" creationId="{968FA0EA-B1DA-4263-BDD8-2009E52D59CE}"/>
          </ac:spMkLst>
        </pc:spChg>
        <pc:graphicFrameChg chg="add del mod">
          <ac:chgData name="Claudia Riolfi" userId="e6ae4ebb1091cfbe" providerId="LiveId" clId="{51D92016-FD87-4699-ACE5-2CC8D0547BB2}" dt="2021-03-12T21:23:17.859" v="119"/>
          <ac:graphicFrameMkLst>
            <pc:docMk/>
            <pc:sldMk cId="1824593175" sldId="699"/>
            <ac:graphicFrameMk id="4" creationId="{D4DB54E3-03A6-49EE-8697-F0F36C65E039}"/>
          </ac:graphicFrameMkLst>
        </pc:graphicFrameChg>
        <pc:picChg chg="add mod">
          <ac:chgData name="Claudia Riolfi" userId="e6ae4ebb1091cfbe" providerId="LiveId" clId="{51D92016-FD87-4699-ACE5-2CC8D0547BB2}" dt="2021-03-12T21:25:21.349" v="122" actId="14100"/>
          <ac:picMkLst>
            <pc:docMk/>
            <pc:sldMk cId="1824593175" sldId="699"/>
            <ac:picMk id="6" creationId="{645ED094-5A2C-49FB-ABCF-DCC7AF71C4D6}"/>
          </ac:picMkLst>
        </pc:picChg>
      </pc:sldChg>
      <pc:sldChg chg="modSp new mod">
        <pc:chgData name="Claudia Riolfi" userId="e6ae4ebb1091cfbe" providerId="LiveId" clId="{51D92016-FD87-4699-ACE5-2CC8D0547BB2}" dt="2021-03-13T14:23:30.611" v="239" actId="122"/>
        <pc:sldMkLst>
          <pc:docMk/>
          <pc:sldMk cId="3964344469" sldId="700"/>
        </pc:sldMkLst>
        <pc:spChg chg="mod">
          <ac:chgData name="Claudia Riolfi" userId="e6ae4ebb1091cfbe" providerId="LiveId" clId="{51D92016-FD87-4699-ACE5-2CC8D0547BB2}" dt="2021-03-13T14:23:30.611" v="239" actId="122"/>
          <ac:spMkLst>
            <pc:docMk/>
            <pc:sldMk cId="3964344469" sldId="700"/>
            <ac:spMk id="3" creationId="{F4578734-52FD-4996-8D89-B9FAC3916EEE}"/>
          </ac:spMkLst>
        </pc:spChg>
      </pc:sldChg>
      <pc:sldChg chg="modSp new mod">
        <pc:chgData name="Claudia Riolfi" userId="e6ae4ebb1091cfbe" providerId="LiveId" clId="{51D92016-FD87-4699-ACE5-2CC8D0547BB2}" dt="2021-03-14T20:23:07.518" v="2658" actId="27636"/>
        <pc:sldMkLst>
          <pc:docMk/>
          <pc:sldMk cId="3527255540" sldId="701"/>
        </pc:sldMkLst>
        <pc:spChg chg="mod">
          <ac:chgData name="Claudia Riolfi" userId="e6ae4ebb1091cfbe" providerId="LiveId" clId="{51D92016-FD87-4699-ACE5-2CC8D0547BB2}" dt="2021-03-14T20:23:00.473" v="2656" actId="20577"/>
          <ac:spMkLst>
            <pc:docMk/>
            <pc:sldMk cId="3527255540" sldId="701"/>
            <ac:spMk id="2" creationId="{CC086EA1-DC6D-4504-9291-F1098EEEC219}"/>
          </ac:spMkLst>
        </pc:spChg>
        <pc:spChg chg="mod">
          <ac:chgData name="Claudia Riolfi" userId="e6ae4ebb1091cfbe" providerId="LiveId" clId="{51D92016-FD87-4699-ACE5-2CC8D0547BB2}" dt="2021-03-14T20:23:07.518" v="2658" actId="27636"/>
          <ac:spMkLst>
            <pc:docMk/>
            <pc:sldMk cId="3527255540" sldId="701"/>
            <ac:spMk id="3" creationId="{3D05384F-D007-43B7-BB89-8CD142C10205}"/>
          </ac:spMkLst>
        </pc:spChg>
      </pc:sldChg>
      <pc:sldChg chg="modSp new mod">
        <pc:chgData name="Claudia Riolfi" userId="e6ae4ebb1091cfbe" providerId="LiveId" clId="{51D92016-FD87-4699-ACE5-2CC8D0547BB2}" dt="2021-03-13T15:54:17.345" v="2300" actId="20577"/>
        <pc:sldMkLst>
          <pc:docMk/>
          <pc:sldMk cId="468552450" sldId="702"/>
        </pc:sldMkLst>
        <pc:spChg chg="mod">
          <ac:chgData name="Claudia Riolfi" userId="e6ae4ebb1091cfbe" providerId="LiveId" clId="{51D92016-FD87-4699-ACE5-2CC8D0547BB2}" dt="2021-03-13T14:23:44.071" v="254" actId="20577"/>
          <ac:spMkLst>
            <pc:docMk/>
            <pc:sldMk cId="468552450" sldId="702"/>
            <ac:spMk id="2" creationId="{D763C249-9749-4DFE-908D-76B7C5F434A6}"/>
          </ac:spMkLst>
        </pc:spChg>
        <pc:spChg chg="mod">
          <ac:chgData name="Claudia Riolfi" userId="e6ae4ebb1091cfbe" providerId="LiveId" clId="{51D92016-FD87-4699-ACE5-2CC8D0547BB2}" dt="2021-03-13T15:54:17.345" v="2300" actId="20577"/>
          <ac:spMkLst>
            <pc:docMk/>
            <pc:sldMk cId="468552450" sldId="702"/>
            <ac:spMk id="3" creationId="{B89DCC0F-9212-4425-B295-2F0C41A4E0FB}"/>
          </ac:spMkLst>
        </pc:spChg>
      </pc:sldChg>
      <pc:sldChg chg="addSp delSp modSp new mod modClrScheme chgLayout">
        <pc:chgData name="Claudia Riolfi" userId="e6ae4ebb1091cfbe" providerId="LiveId" clId="{51D92016-FD87-4699-ACE5-2CC8D0547BB2}" dt="2021-03-14T20:07:37.053" v="2550" actId="1076"/>
        <pc:sldMkLst>
          <pc:docMk/>
          <pc:sldMk cId="2261851039" sldId="703"/>
        </pc:sldMkLst>
        <pc:spChg chg="add mod">
          <ac:chgData name="Claudia Riolfi" userId="e6ae4ebb1091cfbe" providerId="LiveId" clId="{51D92016-FD87-4699-ACE5-2CC8D0547BB2}" dt="2021-03-13T14:28:51.459" v="294"/>
          <ac:spMkLst>
            <pc:docMk/>
            <pc:sldMk cId="2261851039" sldId="703"/>
            <ac:spMk id="2" creationId="{132C3634-F1E6-45F8-B895-84152B915032}"/>
          </ac:spMkLst>
        </pc:spChg>
        <pc:spChg chg="add mod">
          <ac:chgData name="Claudia Riolfi" userId="e6ae4ebb1091cfbe" providerId="LiveId" clId="{51D92016-FD87-4699-ACE5-2CC8D0547BB2}" dt="2021-03-13T14:28:48.059" v="293" actId="21"/>
          <ac:spMkLst>
            <pc:docMk/>
            <pc:sldMk cId="2261851039" sldId="703"/>
            <ac:spMk id="3" creationId="{A5BAF130-1731-4497-ACF9-6AD3B22263A3}"/>
          </ac:spMkLst>
        </pc:spChg>
        <pc:spChg chg="add del mod">
          <ac:chgData name="Claudia Riolfi" userId="e6ae4ebb1091cfbe" providerId="LiveId" clId="{51D92016-FD87-4699-ACE5-2CC8D0547BB2}" dt="2021-03-13T14:30:37.281" v="298" actId="21"/>
          <ac:spMkLst>
            <pc:docMk/>
            <pc:sldMk cId="2261851039" sldId="703"/>
            <ac:spMk id="5" creationId="{4E346573-FD52-47D3-A2AD-3A3805547170}"/>
          </ac:spMkLst>
        </pc:spChg>
        <pc:picChg chg="add mod">
          <ac:chgData name="Claudia Riolfi" userId="e6ae4ebb1091cfbe" providerId="LiveId" clId="{51D92016-FD87-4699-ACE5-2CC8D0547BB2}" dt="2021-03-14T20:07:37.053" v="2550" actId="1076"/>
          <ac:picMkLst>
            <pc:docMk/>
            <pc:sldMk cId="2261851039" sldId="703"/>
            <ac:picMk id="6" creationId="{2031C59F-BB0C-41A5-A6BC-40DDD242A1C3}"/>
          </ac:picMkLst>
        </pc:picChg>
        <pc:picChg chg="add mod">
          <ac:chgData name="Claudia Riolfi" userId="e6ae4ebb1091cfbe" providerId="LiveId" clId="{51D92016-FD87-4699-ACE5-2CC8D0547BB2}" dt="2021-03-13T14:32:12.555" v="310" actId="1076"/>
          <ac:picMkLst>
            <pc:docMk/>
            <pc:sldMk cId="2261851039" sldId="703"/>
            <ac:picMk id="7" creationId="{EDED311C-95F4-4219-9DF9-8C6722505A6C}"/>
          </ac:picMkLst>
        </pc:picChg>
      </pc:sldChg>
      <pc:sldChg chg="addSp modSp new mod modClrScheme chgLayout">
        <pc:chgData name="Claudia Riolfi" userId="e6ae4ebb1091cfbe" providerId="LiveId" clId="{51D92016-FD87-4699-ACE5-2CC8D0547BB2}" dt="2021-03-13T14:38:39.599" v="511" actId="20577"/>
        <pc:sldMkLst>
          <pc:docMk/>
          <pc:sldMk cId="3761190262" sldId="704"/>
        </pc:sldMkLst>
        <pc:spChg chg="mod ord">
          <ac:chgData name="Claudia Riolfi" userId="e6ae4ebb1091cfbe" providerId="LiveId" clId="{51D92016-FD87-4699-ACE5-2CC8D0547BB2}" dt="2021-03-13T14:38:39.599" v="511" actId="20577"/>
          <ac:spMkLst>
            <pc:docMk/>
            <pc:sldMk cId="3761190262" sldId="704"/>
            <ac:spMk id="2" creationId="{80383615-CB24-4D59-86D7-52F8FC4F7DB5}"/>
          </ac:spMkLst>
        </pc:spChg>
        <pc:spChg chg="mod ord">
          <ac:chgData name="Claudia Riolfi" userId="e6ae4ebb1091cfbe" providerId="LiveId" clId="{51D92016-FD87-4699-ACE5-2CC8D0547BB2}" dt="2021-03-13T14:38:08.855" v="496" actId="20577"/>
          <ac:spMkLst>
            <pc:docMk/>
            <pc:sldMk cId="3761190262" sldId="704"/>
            <ac:spMk id="3" creationId="{17238FB9-8EFB-470E-90D9-0DF609A763D8}"/>
          </ac:spMkLst>
        </pc:spChg>
        <pc:spChg chg="add mod ord">
          <ac:chgData name="Claudia Riolfi" userId="e6ae4ebb1091cfbe" providerId="LiveId" clId="{51D92016-FD87-4699-ACE5-2CC8D0547BB2}" dt="2021-03-13T14:38:34.938" v="499" actId="114"/>
          <ac:spMkLst>
            <pc:docMk/>
            <pc:sldMk cId="3761190262" sldId="704"/>
            <ac:spMk id="4" creationId="{DF7B612C-07AC-444F-85B9-78C08C4511E6}"/>
          </ac:spMkLst>
        </pc:spChg>
      </pc:sldChg>
      <pc:sldChg chg="addSp delSp modSp new mod">
        <pc:chgData name="Claudia Riolfi" userId="e6ae4ebb1091cfbe" providerId="LiveId" clId="{51D92016-FD87-4699-ACE5-2CC8D0547BB2}" dt="2021-03-13T14:44:30.007" v="705" actId="20577"/>
        <pc:sldMkLst>
          <pc:docMk/>
          <pc:sldMk cId="2388045329" sldId="705"/>
        </pc:sldMkLst>
        <pc:spChg chg="del">
          <ac:chgData name="Claudia Riolfi" userId="e6ae4ebb1091cfbe" providerId="LiveId" clId="{51D92016-FD87-4699-ACE5-2CC8D0547BB2}" dt="2021-03-13T14:43:19.628" v="638" actId="3680"/>
          <ac:spMkLst>
            <pc:docMk/>
            <pc:sldMk cId="2388045329" sldId="705"/>
            <ac:spMk id="3" creationId="{49DC55E0-AE05-446E-84E2-D12203C2168B}"/>
          </ac:spMkLst>
        </pc:spChg>
        <pc:graphicFrameChg chg="add mod ord modGraphic">
          <ac:chgData name="Claudia Riolfi" userId="e6ae4ebb1091cfbe" providerId="LiveId" clId="{51D92016-FD87-4699-ACE5-2CC8D0547BB2}" dt="2021-03-13T14:44:30.007" v="705" actId="20577"/>
          <ac:graphicFrameMkLst>
            <pc:docMk/>
            <pc:sldMk cId="2388045329" sldId="705"/>
            <ac:graphicFrameMk id="4" creationId="{6E9DEE85-BDF4-4F18-A64D-3CDDB5AD17FA}"/>
          </ac:graphicFrameMkLst>
        </pc:graphicFrameChg>
      </pc:sldChg>
      <pc:sldChg chg="addSp delSp modSp new mod modClrScheme chgLayout">
        <pc:chgData name="Claudia Riolfi" userId="e6ae4ebb1091cfbe" providerId="LiveId" clId="{51D92016-FD87-4699-ACE5-2CC8D0547BB2}" dt="2021-03-13T14:53:40.427" v="1126" actId="113"/>
        <pc:sldMkLst>
          <pc:docMk/>
          <pc:sldMk cId="1369797924" sldId="706"/>
        </pc:sldMkLst>
        <pc:spChg chg="add mod">
          <ac:chgData name="Claudia Riolfi" userId="e6ae4ebb1091cfbe" providerId="LiveId" clId="{51D92016-FD87-4699-ACE5-2CC8D0547BB2}" dt="2021-03-13T14:53:40.427" v="1126" actId="113"/>
          <ac:spMkLst>
            <pc:docMk/>
            <pc:sldMk cId="1369797924" sldId="706"/>
            <ac:spMk id="2" creationId="{3E31AB59-1674-4271-B468-B502CC2C4581}"/>
          </ac:spMkLst>
        </pc:spChg>
        <pc:spChg chg="add del mod">
          <ac:chgData name="Claudia Riolfi" userId="e6ae4ebb1091cfbe" providerId="LiveId" clId="{51D92016-FD87-4699-ACE5-2CC8D0547BB2}" dt="2021-03-13T14:51:59.177" v="1047" actId="478"/>
          <ac:spMkLst>
            <pc:docMk/>
            <pc:sldMk cId="1369797924" sldId="706"/>
            <ac:spMk id="3" creationId="{EBCE421A-2258-4890-BFE8-B25485B77724}"/>
          </ac:spMkLst>
        </pc:spChg>
        <pc:spChg chg="add mod">
          <ac:chgData name="Claudia Riolfi" userId="e6ae4ebb1091cfbe" providerId="LiveId" clId="{51D92016-FD87-4699-ACE5-2CC8D0547BB2}" dt="2021-03-13T14:53:18.506" v="1086" actId="20577"/>
          <ac:spMkLst>
            <pc:docMk/>
            <pc:sldMk cId="1369797924" sldId="706"/>
            <ac:spMk id="5" creationId="{709DDC73-8CD6-43E3-B04C-EEA4CC2CCFFC}"/>
          </ac:spMkLst>
        </pc:spChg>
      </pc:sldChg>
      <pc:sldChg chg="addSp delSp modSp new mod">
        <pc:chgData name="Claudia Riolfi" userId="e6ae4ebb1091cfbe" providerId="LiveId" clId="{51D92016-FD87-4699-ACE5-2CC8D0547BB2}" dt="2021-03-13T15:04:43.875" v="1613" actId="255"/>
        <pc:sldMkLst>
          <pc:docMk/>
          <pc:sldMk cId="3842598797" sldId="707"/>
        </pc:sldMkLst>
        <pc:spChg chg="mod">
          <ac:chgData name="Claudia Riolfi" userId="e6ae4ebb1091cfbe" providerId="LiveId" clId="{51D92016-FD87-4699-ACE5-2CC8D0547BB2}" dt="2021-03-13T15:04:25.896" v="1612" actId="20577"/>
          <ac:spMkLst>
            <pc:docMk/>
            <pc:sldMk cId="3842598797" sldId="707"/>
            <ac:spMk id="2" creationId="{19B13EEF-CA59-436A-B033-C035129CEA51}"/>
          </ac:spMkLst>
        </pc:spChg>
        <pc:spChg chg="del">
          <ac:chgData name="Claudia Riolfi" userId="e6ae4ebb1091cfbe" providerId="LiveId" clId="{51D92016-FD87-4699-ACE5-2CC8D0547BB2}" dt="2021-03-13T14:59:06.538" v="1128" actId="3680"/>
          <ac:spMkLst>
            <pc:docMk/>
            <pc:sldMk cId="3842598797" sldId="707"/>
            <ac:spMk id="3" creationId="{E129DE88-5168-4984-A315-33B043D5430D}"/>
          </ac:spMkLst>
        </pc:spChg>
        <pc:graphicFrameChg chg="add mod ord modGraphic">
          <ac:chgData name="Claudia Riolfi" userId="e6ae4ebb1091cfbe" providerId="LiveId" clId="{51D92016-FD87-4699-ACE5-2CC8D0547BB2}" dt="2021-03-13T15:04:43.875" v="1613" actId="255"/>
          <ac:graphicFrameMkLst>
            <pc:docMk/>
            <pc:sldMk cId="3842598797" sldId="707"/>
            <ac:graphicFrameMk id="4" creationId="{84C60D45-2D3A-4BE4-8AE7-62F31A679269}"/>
          </ac:graphicFrameMkLst>
        </pc:graphicFrameChg>
      </pc:sldChg>
      <pc:sldChg chg="addSp delSp modSp new mod modClrScheme chgLayout">
        <pc:chgData name="Claudia Riolfi" userId="e6ae4ebb1091cfbe" providerId="LiveId" clId="{51D92016-FD87-4699-ACE5-2CC8D0547BB2}" dt="2021-03-13T15:07:09.156" v="1677" actId="13926"/>
        <pc:sldMkLst>
          <pc:docMk/>
          <pc:sldMk cId="3161258407" sldId="708"/>
        </pc:sldMkLst>
        <pc:spChg chg="del">
          <ac:chgData name="Claudia Riolfi" userId="e6ae4ebb1091cfbe" providerId="LiveId" clId="{51D92016-FD87-4699-ACE5-2CC8D0547BB2}" dt="2021-03-13T15:06:12.276" v="1615" actId="700"/>
          <ac:spMkLst>
            <pc:docMk/>
            <pc:sldMk cId="3161258407" sldId="708"/>
            <ac:spMk id="2" creationId="{87D417D8-0132-4B38-AD39-04CD9559F7B7}"/>
          </ac:spMkLst>
        </pc:spChg>
        <pc:spChg chg="del">
          <ac:chgData name="Claudia Riolfi" userId="e6ae4ebb1091cfbe" providerId="LiveId" clId="{51D92016-FD87-4699-ACE5-2CC8D0547BB2}" dt="2021-03-13T15:06:12.276" v="1615" actId="700"/>
          <ac:spMkLst>
            <pc:docMk/>
            <pc:sldMk cId="3161258407" sldId="708"/>
            <ac:spMk id="3" creationId="{32CB58C3-BB00-4077-BDC0-867473A4C1D5}"/>
          </ac:spMkLst>
        </pc:spChg>
        <pc:spChg chg="add mod">
          <ac:chgData name="Claudia Riolfi" userId="e6ae4ebb1091cfbe" providerId="LiveId" clId="{51D92016-FD87-4699-ACE5-2CC8D0547BB2}" dt="2021-03-13T15:07:09.156" v="1677" actId="13926"/>
          <ac:spMkLst>
            <pc:docMk/>
            <pc:sldMk cId="3161258407" sldId="708"/>
            <ac:spMk id="5" creationId="{522CDB25-8241-4863-BF59-47BDA996B0AD}"/>
          </ac:spMkLst>
        </pc:spChg>
        <pc:picChg chg="add">
          <ac:chgData name="Claudia Riolfi" userId="e6ae4ebb1091cfbe" providerId="LiveId" clId="{51D92016-FD87-4699-ACE5-2CC8D0547BB2}" dt="2021-03-13T15:06:15.536" v="1616"/>
          <ac:picMkLst>
            <pc:docMk/>
            <pc:sldMk cId="3161258407" sldId="708"/>
            <ac:picMk id="4" creationId="{0B5704A6-878A-435E-B73D-AB3D83CA75AA}"/>
          </ac:picMkLst>
        </pc:picChg>
      </pc:sldChg>
      <pc:sldChg chg="addSp modSp new mod modClrScheme chgLayout">
        <pc:chgData name="Claudia Riolfi" userId="e6ae4ebb1091cfbe" providerId="LiveId" clId="{51D92016-FD87-4699-ACE5-2CC8D0547BB2}" dt="2021-03-13T15:13:14.078" v="1732" actId="122"/>
        <pc:sldMkLst>
          <pc:docMk/>
          <pc:sldMk cId="18566854" sldId="709"/>
        </pc:sldMkLst>
        <pc:spChg chg="add mod">
          <ac:chgData name="Claudia Riolfi" userId="e6ae4ebb1091cfbe" providerId="LiveId" clId="{51D92016-FD87-4699-ACE5-2CC8D0547BB2}" dt="2021-03-13T15:13:01.257" v="1703" actId="700"/>
          <ac:spMkLst>
            <pc:docMk/>
            <pc:sldMk cId="18566854" sldId="709"/>
            <ac:spMk id="2" creationId="{4F22B53B-B08F-4596-A357-78DE3F014B29}"/>
          </ac:spMkLst>
        </pc:spChg>
        <pc:spChg chg="add mod">
          <ac:chgData name="Claudia Riolfi" userId="e6ae4ebb1091cfbe" providerId="LiveId" clId="{51D92016-FD87-4699-ACE5-2CC8D0547BB2}" dt="2021-03-13T15:13:14.078" v="1732" actId="122"/>
          <ac:spMkLst>
            <pc:docMk/>
            <pc:sldMk cId="18566854" sldId="709"/>
            <ac:spMk id="3" creationId="{70720097-CE21-4510-81ED-1E9156C500A9}"/>
          </ac:spMkLst>
        </pc:spChg>
      </pc:sldChg>
      <pc:sldChg chg="addSp delSp modSp new mod ord modClrScheme chgLayout">
        <pc:chgData name="Claudia Riolfi" userId="e6ae4ebb1091cfbe" providerId="LiveId" clId="{51D92016-FD87-4699-ACE5-2CC8D0547BB2}" dt="2021-03-13T15:32:57.973" v="2150"/>
        <pc:sldMkLst>
          <pc:docMk/>
          <pc:sldMk cId="2726834148" sldId="710"/>
        </pc:sldMkLst>
        <pc:spChg chg="del">
          <ac:chgData name="Claudia Riolfi" userId="e6ae4ebb1091cfbe" providerId="LiveId" clId="{51D92016-FD87-4699-ACE5-2CC8D0547BB2}" dt="2021-03-13T15:30:39.408" v="2140" actId="700"/>
          <ac:spMkLst>
            <pc:docMk/>
            <pc:sldMk cId="2726834148" sldId="710"/>
            <ac:spMk id="2" creationId="{620148DC-5E20-48A5-8577-BD86D8787764}"/>
          </ac:spMkLst>
        </pc:spChg>
        <pc:spChg chg="del">
          <ac:chgData name="Claudia Riolfi" userId="e6ae4ebb1091cfbe" providerId="LiveId" clId="{51D92016-FD87-4699-ACE5-2CC8D0547BB2}" dt="2021-03-13T15:30:39.408" v="2140" actId="700"/>
          <ac:spMkLst>
            <pc:docMk/>
            <pc:sldMk cId="2726834148" sldId="710"/>
            <ac:spMk id="3" creationId="{6F387C0D-CBEE-4EFB-B8FA-24BB764AF99A}"/>
          </ac:spMkLst>
        </pc:spChg>
        <pc:picChg chg="add mod">
          <ac:chgData name="Claudia Riolfi" userId="e6ae4ebb1091cfbe" providerId="LiveId" clId="{51D92016-FD87-4699-ACE5-2CC8D0547BB2}" dt="2021-03-13T15:30:50.202" v="2143" actId="14100"/>
          <ac:picMkLst>
            <pc:docMk/>
            <pc:sldMk cId="2726834148" sldId="710"/>
            <ac:picMk id="5" creationId="{BE90FB8D-ABAC-40DA-A5BC-D4F7BD71CC83}"/>
          </ac:picMkLst>
        </pc:picChg>
      </pc:sldChg>
      <pc:sldChg chg="addSp delSp modSp new mod modClrScheme chgLayout">
        <pc:chgData name="Claudia Riolfi" userId="e6ae4ebb1091cfbe" providerId="LiveId" clId="{51D92016-FD87-4699-ACE5-2CC8D0547BB2}" dt="2021-03-14T16:26:30.700" v="2534" actId="13822"/>
        <pc:sldMkLst>
          <pc:docMk/>
          <pc:sldMk cId="2654711352" sldId="711"/>
        </pc:sldMkLst>
        <pc:spChg chg="del">
          <ac:chgData name="Claudia Riolfi" userId="e6ae4ebb1091cfbe" providerId="LiveId" clId="{51D92016-FD87-4699-ACE5-2CC8D0547BB2}" dt="2021-03-13T15:32:32.555" v="2145" actId="700"/>
          <ac:spMkLst>
            <pc:docMk/>
            <pc:sldMk cId="2654711352" sldId="711"/>
            <ac:spMk id="2" creationId="{FD638B5E-7244-4553-9F80-597C7B0615B1}"/>
          </ac:spMkLst>
        </pc:spChg>
        <pc:spChg chg="del">
          <ac:chgData name="Claudia Riolfi" userId="e6ae4ebb1091cfbe" providerId="LiveId" clId="{51D92016-FD87-4699-ACE5-2CC8D0547BB2}" dt="2021-03-13T15:32:32.555" v="2145" actId="700"/>
          <ac:spMkLst>
            <pc:docMk/>
            <pc:sldMk cId="2654711352" sldId="711"/>
            <ac:spMk id="3" creationId="{1D6F5A5D-DEDA-49EC-9BB5-24E0DA44F937}"/>
          </ac:spMkLst>
        </pc:spChg>
        <pc:picChg chg="add mod">
          <ac:chgData name="Claudia Riolfi" userId="e6ae4ebb1091cfbe" providerId="LiveId" clId="{51D92016-FD87-4699-ACE5-2CC8D0547BB2}" dt="2021-03-13T15:32:45.253" v="2148" actId="14100"/>
          <ac:picMkLst>
            <pc:docMk/>
            <pc:sldMk cId="2654711352" sldId="711"/>
            <ac:picMk id="5" creationId="{34815883-F27A-4E13-91D6-B2337C6EF553}"/>
          </ac:picMkLst>
        </pc:picChg>
        <pc:cxnChg chg="add mod">
          <ac:chgData name="Claudia Riolfi" userId="e6ae4ebb1091cfbe" providerId="LiveId" clId="{51D92016-FD87-4699-ACE5-2CC8D0547BB2}" dt="2021-03-14T16:26:30.700" v="2534" actId="13822"/>
          <ac:cxnSpMkLst>
            <pc:docMk/>
            <pc:sldMk cId="2654711352" sldId="711"/>
            <ac:cxnSpMk id="3" creationId="{367F3636-38AC-4C36-B8CC-68B49841791C}"/>
          </ac:cxnSpMkLst>
        </pc:cxnChg>
      </pc:sldChg>
      <pc:sldChg chg="addSp delSp modSp new mod">
        <pc:chgData name="Claudia Riolfi" userId="e6ae4ebb1091cfbe" providerId="LiveId" clId="{51D92016-FD87-4699-ACE5-2CC8D0547BB2}" dt="2021-03-14T19:46:48.857" v="2538" actId="1076"/>
        <pc:sldMkLst>
          <pc:docMk/>
          <pc:sldMk cId="4261316556" sldId="712"/>
        </pc:sldMkLst>
        <pc:picChg chg="add mod">
          <ac:chgData name="Claudia Riolfi" userId="e6ae4ebb1091cfbe" providerId="LiveId" clId="{51D92016-FD87-4699-ACE5-2CC8D0547BB2}" dt="2021-03-14T19:46:48.857" v="2538" actId="1076"/>
          <ac:picMkLst>
            <pc:docMk/>
            <pc:sldMk cId="4261316556" sldId="712"/>
            <ac:picMk id="2" creationId="{B12F7E4F-9357-45BC-B02E-D8A57F98FF35}"/>
          </ac:picMkLst>
        </pc:picChg>
        <pc:picChg chg="add mod">
          <ac:chgData name="Claudia Riolfi" userId="e6ae4ebb1091cfbe" providerId="LiveId" clId="{51D92016-FD87-4699-ACE5-2CC8D0547BB2}" dt="2021-03-13T15:36:31.787" v="2158" actId="14100"/>
          <ac:picMkLst>
            <pc:docMk/>
            <pc:sldMk cId="4261316556" sldId="712"/>
            <ac:picMk id="3" creationId="{FE21DFCD-1B18-413C-BE91-AC7012D4D398}"/>
          </ac:picMkLst>
        </pc:picChg>
        <pc:cxnChg chg="add del">
          <ac:chgData name="Claudia Riolfi" userId="e6ae4ebb1091cfbe" providerId="LiveId" clId="{51D92016-FD87-4699-ACE5-2CC8D0547BB2}" dt="2021-03-14T19:46:37.381" v="2536" actId="478"/>
          <ac:cxnSpMkLst>
            <pc:docMk/>
            <pc:sldMk cId="4261316556" sldId="712"/>
            <ac:cxnSpMk id="4" creationId="{78D4FC6F-3774-4EEB-9A14-FD5F5FF849B9}"/>
          </ac:cxnSpMkLst>
        </pc:cxnChg>
      </pc:sldChg>
      <pc:sldChg chg="addSp delSp modSp new mod modClrScheme chgLayout">
        <pc:chgData name="Claudia Riolfi" userId="e6ae4ebb1091cfbe" providerId="LiveId" clId="{51D92016-FD87-4699-ACE5-2CC8D0547BB2}" dt="2021-03-13T20:00:41.765" v="2411" actId="20577"/>
        <pc:sldMkLst>
          <pc:docMk/>
          <pc:sldMk cId="26518490" sldId="713"/>
        </pc:sldMkLst>
        <pc:spChg chg="del mod ord">
          <ac:chgData name="Claudia Riolfi" userId="e6ae4ebb1091cfbe" providerId="LiveId" clId="{51D92016-FD87-4699-ACE5-2CC8D0547BB2}" dt="2021-03-13T19:52:29.381" v="2354" actId="700"/>
          <ac:spMkLst>
            <pc:docMk/>
            <pc:sldMk cId="26518490" sldId="713"/>
            <ac:spMk id="2" creationId="{9F749827-8F3C-48FE-80C9-39652294EEBA}"/>
          </ac:spMkLst>
        </pc:spChg>
        <pc:spChg chg="del mod ord">
          <ac:chgData name="Claudia Riolfi" userId="e6ae4ebb1091cfbe" providerId="LiveId" clId="{51D92016-FD87-4699-ACE5-2CC8D0547BB2}" dt="2021-03-13T19:52:29.381" v="2354" actId="700"/>
          <ac:spMkLst>
            <pc:docMk/>
            <pc:sldMk cId="26518490" sldId="713"/>
            <ac:spMk id="3" creationId="{74F3583D-1054-4D84-9BCA-13DD2E5DF8FF}"/>
          </ac:spMkLst>
        </pc:spChg>
        <pc:spChg chg="del">
          <ac:chgData name="Claudia Riolfi" userId="e6ae4ebb1091cfbe" providerId="LiveId" clId="{51D92016-FD87-4699-ACE5-2CC8D0547BB2}" dt="2021-03-13T19:52:29.381" v="2354" actId="700"/>
          <ac:spMkLst>
            <pc:docMk/>
            <pc:sldMk cId="26518490" sldId="713"/>
            <ac:spMk id="4" creationId="{4FC83E7E-6A2E-42EA-8424-3823EDEB1E08}"/>
          </ac:spMkLst>
        </pc:spChg>
        <pc:spChg chg="add mod ord">
          <ac:chgData name="Claudia Riolfi" userId="e6ae4ebb1091cfbe" providerId="LiveId" clId="{51D92016-FD87-4699-ACE5-2CC8D0547BB2}" dt="2021-03-13T19:59:04.650" v="2409" actId="20577"/>
          <ac:spMkLst>
            <pc:docMk/>
            <pc:sldMk cId="26518490" sldId="713"/>
            <ac:spMk id="5" creationId="{D992D2CD-27E0-4B26-91D3-20EABC937518}"/>
          </ac:spMkLst>
        </pc:spChg>
        <pc:spChg chg="add mod ord">
          <ac:chgData name="Claudia Riolfi" userId="e6ae4ebb1091cfbe" providerId="LiveId" clId="{51D92016-FD87-4699-ACE5-2CC8D0547BB2}" dt="2021-03-13T20:00:41.765" v="2411" actId="20577"/>
          <ac:spMkLst>
            <pc:docMk/>
            <pc:sldMk cId="26518490" sldId="713"/>
            <ac:spMk id="6" creationId="{260B149C-E4B3-40A2-8D79-024425DB9356}"/>
          </ac:spMkLst>
        </pc:spChg>
      </pc:sldChg>
      <pc:sldChg chg="modSp new mod">
        <pc:chgData name="Claudia Riolfi" userId="e6ae4ebb1091cfbe" providerId="LiveId" clId="{51D92016-FD87-4699-ACE5-2CC8D0547BB2}" dt="2021-03-13T20:01:24.740" v="2416" actId="20577"/>
        <pc:sldMkLst>
          <pc:docMk/>
          <pc:sldMk cId="4080820583" sldId="714"/>
        </pc:sldMkLst>
        <pc:spChg chg="mod">
          <ac:chgData name="Claudia Riolfi" userId="e6ae4ebb1091cfbe" providerId="LiveId" clId="{51D92016-FD87-4699-ACE5-2CC8D0547BB2}" dt="2021-03-13T20:01:24.740" v="2416" actId="20577"/>
          <ac:spMkLst>
            <pc:docMk/>
            <pc:sldMk cId="4080820583" sldId="714"/>
            <ac:spMk id="3" creationId="{D3C8D0E7-F286-4303-9565-7811CE7D2249}"/>
          </ac:spMkLst>
        </pc:spChg>
      </pc:sldChg>
      <pc:sldChg chg="modSp new mod">
        <pc:chgData name="Claudia Riolfi" userId="e6ae4ebb1091cfbe" providerId="LiveId" clId="{51D92016-FD87-4699-ACE5-2CC8D0547BB2}" dt="2021-03-13T20:03:49.499" v="2421" actId="13926"/>
        <pc:sldMkLst>
          <pc:docMk/>
          <pc:sldMk cId="712354008" sldId="715"/>
        </pc:sldMkLst>
        <pc:spChg chg="mod">
          <ac:chgData name="Claudia Riolfi" userId="e6ae4ebb1091cfbe" providerId="LiveId" clId="{51D92016-FD87-4699-ACE5-2CC8D0547BB2}" dt="2021-03-13T20:03:49.499" v="2421" actId="13926"/>
          <ac:spMkLst>
            <pc:docMk/>
            <pc:sldMk cId="712354008" sldId="715"/>
            <ac:spMk id="3" creationId="{F37CDF70-FC5D-4329-893A-0ED99186F8BF}"/>
          </ac:spMkLst>
        </pc:spChg>
      </pc:sldChg>
      <pc:sldChg chg="modSp add del mod">
        <pc:chgData name="Claudia Riolfi" userId="e6ae4ebb1091cfbe" providerId="LiveId" clId="{51D92016-FD87-4699-ACE5-2CC8D0547BB2}" dt="2021-03-13T20:14:42.822" v="2513" actId="2696"/>
        <pc:sldMkLst>
          <pc:docMk/>
          <pc:sldMk cId="1091058365" sldId="716"/>
        </pc:sldMkLst>
        <pc:graphicFrameChg chg="modGraphic">
          <ac:chgData name="Claudia Riolfi" userId="e6ae4ebb1091cfbe" providerId="LiveId" clId="{51D92016-FD87-4699-ACE5-2CC8D0547BB2}" dt="2021-03-13T20:14:11.757" v="2512" actId="20577"/>
          <ac:graphicFrameMkLst>
            <pc:docMk/>
            <pc:sldMk cId="1091058365" sldId="716"/>
            <ac:graphicFrameMk id="4" creationId="{6E9DEE85-BDF4-4F18-A64D-3CDDB5AD17FA}"/>
          </ac:graphicFrameMkLst>
        </pc:graphicFrameChg>
      </pc:sldChg>
      <pc:sldChg chg="add">
        <pc:chgData name="Claudia Riolfi" userId="e6ae4ebb1091cfbe" providerId="LiveId" clId="{51D92016-FD87-4699-ACE5-2CC8D0547BB2}" dt="2021-03-13T20:14:58.954" v="2514"/>
        <pc:sldMkLst>
          <pc:docMk/>
          <pc:sldMk cId="4293520565" sldId="716"/>
        </pc:sldMkLst>
      </pc:sldChg>
      <pc:sldChg chg="addSp delSp modSp new mod modClrScheme chgLayout">
        <pc:chgData name="Claudia Riolfi" userId="e6ae4ebb1091cfbe" providerId="LiveId" clId="{51D92016-FD87-4699-ACE5-2CC8D0547BB2}" dt="2021-03-14T20:06:47.786" v="2547" actId="14100"/>
        <pc:sldMkLst>
          <pc:docMk/>
          <pc:sldMk cId="2043015962" sldId="717"/>
        </pc:sldMkLst>
        <pc:spChg chg="del">
          <ac:chgData name="Claudia Riolfi" userId="e6ae4ebb1091cfbe" providerId="LiveId" clId="{51D92016-FD87-4699-ACE5-2CC8D0547BB2}" dt="2021-03-14T20:06:38.229" v="2544" actId="700"/>
          <ac:spMkLst>
            <pc:docMk/>
            <pc:sldMk cId="2043015962" sldId="717"/>
            <ac:spMk id="2" creationId="{DD530334-A1CD-44AF-BB21-D178E19FDF46}"/>
          </ac:spMkLst>
        </pc:spChg>
        <pc:spChg chg="del">
          <ac:chgData name="Claudia Riolfi" userId="e6ae4ebb1091cfbe" providerId="LiveId" clId="{51D92016-FD87-4699-ACE5-2CC8D0547BB2}" dt="2021-03-14T20:06:38.229" v="2544" actId="700"/>
          <ac:spMkLst>
            <pc:docMk/>
            <pc:sldMk cId="2043015962" sldId="717"/>
            <ac:spMk id="3" creationId="{E15EEC45-C064-4DF2-B1C5-DDB4E659F236}"/>
          </ac:spMkLst>
        </pc:spChg>
        <pc:picChg chg="add mod">
          <ac:chgData name="Claudia Riolfi" userId="e6ae4ebb1091cfbe" providerId="LiveId" clId="{51D92016-FD87-4699-ACE5-2CC8D0547BB2}" dt="2021-03-14T20:06:47.786" v="2547" actId="14100"/>
          <ac:picMkLst>
            <pc:docMk/>
            <pc:sldMk cId="2043015962" sldId="717"/>
            <ac:picMk id="1026" creationId="{0D25D464-3915-4C4B-9D94-FE0360FF31A4}"/>
          </ac:picMkLst>
        </pc:picChg>
      </pc:sldChg>
      <pc:sldChg chg="modSp new mod">
        <pc:chgData name="Claudia Riolfi" userId="e6ae4ebb1091cfbe" providerId="LiveId" clId="{51D92016-FD87-4699-ACE5-2CC8D0547BB2}" dt="2021-03-14T20:23:56.534" v="2666" actId="113"/>
        <pc:sldMkLst>
          <pc:docMk/>
          <pc:sldMk cId="3749500472" sldId="718"/>
        </pc:sldMkLst>
        <pc:spChg chg="mod">
          <ac:chgData name="Claudia Riolfi" userId="e6ae4ebb1091cfbe" providerId="LiveId" clId="{51D92016-FD87-4699-ACE5-2CC8D0547BB2}" dt="2021-03-14T20:23:45.303" v="2664" actId="27636"/>
          <ac:spMkLst>
            <pc:docMk/>
            <pc:sldMk cId="3749500472" sldId="718"/>
            <ac:spMk id="2" creationId="{C3EBA61C-58D6-4899-990D-8AF3D7AB77A7}"/>
          </ac:spMkLst>
        </pc:spChg>
        <pc:spChg chg="mod">
          <ac:chgData name="Claudia Riolfi" userId="e6ae4ebb1091cfbe" providerId="LiveId" clId="{51D92016-FD87-4699-ACE5-2CC8D0547BB2}" dt="2021-03-14T20:23:56.534" v="2666" actId="113"/>
          <ac:spMkLst>
            <pc:docMk/>
            <pc:sldMk cId="3749500472" sldId="718"/>
            <ac:spMk id="3" creationId="{4BB7E04B-CC3B-459A-AA22-D4E09EDCEF26}"/>
          </ac:spMkLst>
        </pc:spChg>
      </pc:sldChg>
      <pc:sldChg chg="addSp delSp modSp new mod">
        <pc:chgData name="Claudia Riolfi" userId="e6ae4ebb1091cfbe" providerId="LiveId" clId="{51D92016-FD87-4699-ACE5-2CC8D0547BB2}" dt="2021-03-14T20:28:25.993" v="2724" actId="2165"/>
        <pc:sldMkLst>
          <pc:docMk/>
          <pc:sldMk cId="3068468959" sldId="719"/>
        </pc:sldMkLst>
        <pc:spChg chg="mod">
          <ac:chgData name="Claudia Riolfi" userId="e6ae4ebb1091cfbe" providerId="LiveId" clId="{51D92016-FD87-4699-ACE5-2CC8D0547BB2}" dt="2021-03-14T20:27:49.160" v="2722" actId="14100"/>
          <ac:spMkLst>
            <pc:docMk/>
            <pc:sldMk cId="3068468959" sldId="719"/>
            <ac:spMk id="2" creationId="{A8F5790F-E39D-4B8E-ACE9-E326E77E0CBF}"/>
          </ac:spMkLst>
        </pc:spChg>
        <pc:spChg chg="del mod">
          <ac:chgData name="Claudia Riolfi" userId="e6ae4ebb1091cfbe" providerId="LiveId" clId="{51D92016-FD87-4699-ACE5-2CC8D0547BB2}" dt="2021-03-14T20:26:10.991" v="2714"/>
          <ac:spMkLst>
            <pc:docMk/>
            <pc:sldMk cId="3068468959" sldId="719"/>
            <ac:spMk id="3" creationId="{3FA80694-A43A-4EEF-B4B1-6E64E56C9DEB}"/>
          </ac:spMkLst>
        </pc:spChg>
        <pc:graphicFrameChg chg="add mod modGraphic">
          <ac:chgData name="Claudia Riolfi" userId="e6ae4ebb1091cfbe" providerId="LiveId" clId="{51D92016-FD87-4699-ACE5-2CC8D0547BB2}" dt="2021-03-14T20:28:25.993" v="2724" actId="2165"/>
          <ac:graphicFrameMkLst>
            <pc:docMk/>
            <pc:sldMk cId="3068468959" sldId="719"/>
            <ac:graphicFrameMk id="4" creationId="{28503668-C551-40AD-8947-D65A68E26EB1}"/>
          </ac:graphicFrameMkLst>
        </pc:graphicFrameChg>
      </pc:sldChg>
      <pc:sldChg chg="addSp delSp modSp new mod modClrScheme chgLayout">
        <pc:chgData name="Claudia Riolfi" userId="e6ae4ebb1091cfbe" providerId="LiveId" clId="{51D92016-FD87-4699-ACE5-2CC8D0547BB2}" dt="2021-03-14T20:30:42.459" v="2734" actId="14100"/>
        <pc:sldMkLst>
          <pc:docMk/>
          <pc:sldMk cId="2227696536" sldId="720"/>
        </pc:sldMkLst>
        <pc:spChg chg="del">
          <ac:chgData name="Claudia Riolfi" userId="e6ae4ebb1091cfbe" providerId="LiveId" clId="{51D92016-FD87-4699-ACE5-2CC8D0547BB2}" dt="2021-03-14T20:30:32.004" v="2732" actId="700"/>
          <ac:spMkLst>
            <pc:docMk/>
            <pc:sldMk cId="2227696536" sldId="720"/>
            <ac:spMk id="2" creationId="{F0C090B9-35C6-4955-927A-55CAEC27F6A7}"/>
          </ac:spMkLst>
        </pc:spChg>
        <pc:spChg chg="del mod">
          <ac:chgData name="Claudia Riolfi" userId="e6ae4ebb1091cfbe" providerId="LiveId" clId="{51D92016-FD87-4699-ACE5-2CC8D0547BB2}" dt="2021-03-14T20:29:36.793" v="2727"/>
          <ac:spMkLst>
            <pc:docMk/>
            <pc:sldMk cId="2227696536" sldId="720"/>
            <ac:spMk id="3" creationId="{54901674-869F-4199-8FD6-37C28E338992}"/>
          </ac:spMkLst>
        </pc:spChg>
        <pc:graphicFrameChg chg="add mod ord modGraphic">
          <ac:chgData name="Claudia Riolfi" userId="e6ae4ebb1091cfbe" providerId="LiveId" clId="{51D92016-FD87-4699-ACE5-2CC8D0547BB2}" dt="2021-03-14T20:30:42.459" v="2734" actId="14100"/>
          <ac:graphicFrameMkLst>
            <pc:docMk/>
            <pc:sldMk cId="2227696536" sldId="720"/>
            <ac:graphicFrameMk id="4" creationId="{18FD3DA0-0E52-419F-A11F-A7D93310A3BC}"/>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7DEC2B-B6A7-4705-BA15-C074DD459DE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FC4D269D-08B8-4CBD-9F58-B3CC6F21F083}">
      <dgm:prSet/>
      <dgm:spPr/>
      <dgm:t>
        <a:bodyPr/>
        <a:lstStyle/>
        <a:p>
          <a:r>
            <a:rPr lang="pt-BR" dirty="0"/>
            <a:t>A apropriação do sistema alfabético pode ser parcial</a:t>
          </a:r>
          <a:endParaRPr lang="en-US" dirty="0"/>
        </a:p>
      </dgm:t>
    </dgm:pt>
    <dgm:pt modelId="{73B0A0F4-0646-46F0-BD4E-8C960EC36C36}" type="parTrans" cxnId="{F75BF785-4FE8-4C64-AABB-38E9ADDFDA65}">
      <dgm:prSet/>
      <dgm:spPr/>
      <dgm:t>
        <a:bodyPr/>
        <a:lstStyle/>
        <a:p>
          <a:endParaRPr lang="en-US"/>
        </a:p>
      </dgm:t>
    </dgm:pt>
    <dgm:pt modelId="{A0EFA03D-BA4A-4483-9DB7-89DA5CA82EFA}" type="sibTrans" cxnId="{F75BF785-4FE8-4C64-AABB-38E9ADDFDA65}">
      <dgm:prSet/>
      <dgm:spPr/>
      <dgm:t>
        <a:bodyPr/>
        <a:lstStyle/>
        <a:p>
          <a:endParaRPr lang="en-US"/>
        </a:p>
      </dgm:t>
    </dgm:pt>
    <dgm:pt modelId="{33E0972B-4B3E-4C04-BD46-C96AE8934095}">
      <dgm:prSet/>
      <dgm:spPr/>
      <dgm:t>
        <a:bodyPr/>
        <a:lstStyle/>
        <a:p>
          <a:r>
            <a:rPr lang="en-US" dirty="0"/>
            <a:t>A </a:t>
          </a:r>
          <a:r>
            <a:rPr lang="en-US" dirty="0" err="1"/>
            <a:t>textura</a:t>
          </a:r>
          <a:r>
            <a:rPr lang="en-US" dirty="0"/>
            <a:t> </a:t>
          </a:r>
          <a:r>
            <a:rPr lang="en-US" dirty="0" err="1"/>
            <a:t>pode</a:t>
          </a:r>
          <a:r>
            <a:rPr lang="en-US" dirty="0"/>
            <a:t> </a:t>
          </a:r>
          <a:r>
            <a:rPr lang="en-US" dirty="0" err="1"/>
            <a:t>permanecer</a:t>
          </a:r>
          <a:r>
            <a:rPr lang="en-US" dirty="0"/>
            <a:t> </a:t>
          </a:r>
          <a:r>
            <a:rPr lang="en-US" dirty="0" err="1"/>
            <a:t>próxima</a:t>
          </a:r>
          <a:r>
            <a:rPr lang="en-US" dirty="0"/>
            <a:t> da </a:t>
          </a:r>
          <a:r>
            <a:rPr lang="en-US" dirty="0" err="1"/>
            <a:t>língua</a:t>
          </a:r>
          <a:r>
            <a:rPr lang="en-US" dirty="0"/>
            <a:t> oral</a:t>
          </a:r>
        </a:p>
      </dgm:t>
    </dgm:pt>
    <dgm:pt modelId="{B16D830C-5AF9-4C2B-B903-196C032A5A97}" type="parTrans" cxnId="{D9DF130E-0466-4029-B52C-A1EAE6F36671}">
      <dgm:prSet/>
      <dgm:spPr/>
      <dgm:t>
        <a:bodyPr/>
        <a:lstStyle/>
        <a:p>
          <a:endParaRPr lang="en-US"/>
        </a:p>
      </dgm:t>
    </dgm:pt>
    <dgm:pt modelId="{B1124CD3-B26B-4A9B-89DA-D1242D8C0EEB}" type="sibTrans" cxnId="{D9DF130E-0466-4029-B52C-A1EAE6F36671}">
      <dgm:prSet/>
      <dgm:spPr/>
      <dgm:t>
        <a:bodyPr/>
        <a:lstStyle/>
        <a:p>
          <a:endParaRPr lang="en-US"/>
        </a:p>
      </dgm:t>
    </dgm:pt>
    <dgm:pt modelId="{2B4DDB27-23A8-4C12-B2CB-DCE3BBBFA9EF}">
      <dgm:prSet/>
      <dgm:spPr/>
      <dgm:t>
        <a:bodyPr/>
        <a:lstStyle/>
        <a:p>
          <a:r>
            <a:rPr lang="pt-BR" dirty="0"/>
            <a:t>Não obstante, a autoria e o estilo pessoal pode já estar sendo construído</a:t>
          </a:r>
        </a:p>
        <a:p>
          <a:endParaRPr lang="en-US" dirty="0"/>
        </a:p>
      </dgm:t>
    </dgm:pt>
    <dgm:pt modelId="{1FB08F2E-8F4A-4389-BF16-266F5BF47B5F}" type="parTrans" cxnId="{87DE7FF0-B90E-408A-8170-CCBF0787BF70}">
      <dgm:prSet/>
      <dgm:spPr/>
      <dgm:t>
        <a:bodyPr/>
        <a:lstStyle/>
        <a:p>
          <a:endParaRPr lang="en-US"/>
        </a:p>
      </dgm:t>
    </dgm:pt>
    <dgm:pt modelId="{A25F936F-540F-4B65-9553-DB7244774478}" type="sibTrans" cxnId="{87DE7FF0-B90E-408A-8170-CCBF0787BF70}">
      <dgm:prSet/>
      <dgm:spPr/>
      <dgm:t>
        <a:bodyPr/>
        <a:lstStyle/>
        <a:p>
          <a:endParaRPr lang="en-US"/>
        </a:p>
      </dgm:t>
    </dgm:pt>
    <dgm:pt modelId="{9F5D8FC8-8D3E-4152-B871-CFF7139A598A}" type="pres">
      <dgm:prSet presAssocID="{5C7DEC2B-B6A7-4705-BA15-C074DD459DEF}" presName="linear" presStyleCnt="0">
        <dgm:presLayoutVars>
          <dgm:animLvl val="lvl"/>
          <dgm:resizeHandles val="exact"/>
        </dgm:presLayoutVars>
      </dgm:prSet>
      <dgm:spPr/>
    </dgm:pt>
    <dgm:pt modelId="{454AF1B8-5FDE-48EB-932A-285C64A2BEFA}" type="pres">
      <dgm:prSet presAssocID="{FC4D269D-08B8-4CBD-9F58-B3CC6F21F083}" presName="parentText" presStyleLbl="node1" presStyleIdx="0" presStyleCnt="3">
        <dgm:presLayoutVars>
          <dgm:chMax val="0"/>
          <dgm:bulletEnabled val="1"/>
        </dgm:presLayoutVars>
      </dgm:prSet>
      <dgm:spPr/>
    </dgm:pt>
    <dgm:pt modelId="{AAC4767D-22E8-4C87-99DF-D7CA19726517}" type="pres">
      <dgm:prSet presAssocID="{A0EFA03D-BA4A-4483-9DB7-89DA5CA82EFA}" presName="spacer" presStyleCnt="0"/>
      <dgm:spPr/>
    </dgm:pt>
    <dgm:pt modelId="{907147FD-C646-43B7-ADF2-CB37EDBD11CB}" type="pres">
      <dgm:prSet presAssocID="{33E0972B-4B3E-4C04-BD46-C96AE8934095}" presName="parentText" presStyleLbl="node1" presStyleIdx="1" presStyleCnt="3">
        <dgm:presLayoutVars>
          <dgm:chMax val="0"/>
          <dgm:bulletEnabled val="1"/>
        </dgm:presLayoutVars>
      </dgm:prSet>
      <dgm:spPr/>
    </dgm:pt>
    <dgm:pt modelId="{4DA5D144-3E8F-42CF-A7CE-E243FC9D7B6B}" type="pres">
      <dgm:prSet presAssocID="{B1124CD3-B26B-4A9B-89DA-D1242D8C0EEB}" presName="spacer" presStyleCnt="0"/>
      <dgm:spPr/>
    </dgm:pt>
    <dgm:pt modelId="{F70B1937-FF04-479E-B7A1-7CD089AEDF29}" type="pres">
      <dgm:prSet presAssocID="{2B4DDB27-23A8-4C12-B2CB-DCE3BBBFA9EF}" presName="parentText" presStyleLbl="node1" presStyleIdx="2" presStyleCnt="3">
        <dgm:presLayoutVars>
          <dgm:chMax val="0"/>
          <dgm:bulletEnabled val="1"/>
        </dgm:presLayoutVars>
      </dgm:prSet>
      <dgm:spPr/>
    </dgm:pt>
  </dgm:ptLst>
  <dgm:cxnLst>
    <dgm:cxn modelId="{D9DF130E-0466-4029-B52C-A1EAE6F36671}" srcId="{5C7DEC2B-B6A7-4705-BA15-C074DD459DEF}" destId="{33E0972B-4B3E-4C04-BD46-C96AE8934095}" srcOrd="1" destOrd="0" parTransId="{B16D830C-5AF9-4C2B-B903-196C032A5A97}" sibTransId="{B1124CD3-B26B-4A9B-89DA-D1242D8C0EEB}"/>
    <dgm:cxn modelId="{C90AA354-5F0E-4E16-9B28-8155CFE416F0}" type="presOf" srcId="{2B4DDB27-23A8-4C12-B2CB-DCE3BBBFA9EF}" destId="{F70B1937-FF04-479E-B7A1-7CD089AEDF29}" srcOrd="0" destOrd="0" presId="urn:microsoft.com/office/officeart/2005/8/layout/vList2"/>
    <dgm:cxn modelId="{C150BC77-1C6F-4007-9AAA-2EA9779F62AC}" type="presOf" srcId="{FC4D269D-08B8-4CBD-9F58-B3CC6F21F083}" destId="{454AF1B8-5FDE-48EB-932A-285C64A2BEFA}" srcOrd="0" destOrd="0" presId="urn:microsoft.com/office/officeart/2005/8/layout/vList2"/>
    <dgm:cxn modelId="{F75BF785-4FE8-4C64-AABB-38E9ADDFDA65}" srcId="{5C7DEC2B-B6A7-4705-BA15-C074DD459DEF}" destId="{FC4D269D-08B8-4CBD-9F58-B3CC6F21F083}" srcOrd="0" destOrd="0" parTransId="{73B0A0F4-0646-46F0-BD4E-8C960EC36C36}" sibTransId="{A0EFA03D-BA4A-4483-9DB7-89DA5CA82EFA}"/>
    <dgm:cxn modelId="{C40F5ABD-2D56-4022-961C-DCB6C26D6AD6}" type="presOf" srcId="{5C7DEC2B-B6A7-4705-BA15-C074DD459DEF}" destId="{9F5D8FC8-8D3E-4152-B871-CFF7139A598A}" srcOrd="0" destOrd="0" presId="urn:microsoft.com/office/officeart/2005/8/layout/vList2"/>
    <dgm:cxn modelId="{87DE7FF0-B90E-408A-8170-CCBF0787BF70}" srcId="{5C7DEC2B-B6A7-4705-BA15-C074DD459DEF}" destId="{2B4DDB27-23A8-4C12-B2CB-DCE3BBBFA9EF}" srcOrd="2" destOrd="0" parTransId="{1FB08F2E-8F4A-4389-BF16-266F5BF47B5F}" sibTransId="{A25F936F-540F-4B65-9553-DB7244774478}"/>
    <dgm:cxn modelId="{C78E2EF4-21A9-4B25-B0B4-B93A1C873422}" type="presOf" srcId="{33E0972B-4B3E-4C04-BD46-C96AE8934095}" destId="{907147FD-C646-43B7-ADF2-CB37EDBD11CB}" srcOrd="0" destOrd="0" presId="urn:microsoft.com/office/officeart/2005/8/layout/vList2"/>
    <dgm:cxn modelId="{1F78AFB7-D69D-4B68-9282-61B0489BDC9A}" type="presParOf" srcId="{9F5D8FC8-8D3E-4152-B871-CFF7139A598A}" destId="{454AF1B8-5FDE-48EB-932A-285C64A2BEFA}" srcOrd="0" destOrd="0" presId="urn:microsoft.com/office/officeart/2005/8/layout/vList2"/>
    <dgm:cxn modelId="{AB9B0505-473B-4D46-87F5-77AC223D4808}" type="presParOf" srcId="{9F5D8FC8-8D3E-4152-B871-CFF7139A598A}" destId="{AAC4767D-22E8-4C87-99DF-D7CA19726517}" srcOrd="1" destOrd="0" presId="urn:microsoft.com/office/officeart/2005/8/layout/vList2"/>
    <dgm:cxn modelId="{FF1A91B8-297B-4B1B-95E0-99E358DC4C2E}" type="presParOf" srcId="{9F5D8FC8-8D3E-4152-B871-CFF7139A598A}" destId="{907147FD-C646-43B7-ADF2-CB37EDBD11CB}" srcOrd="2" destOrd="0" presId="urn:microsoft.com/office/officeart/2005/8/layout/vList2"/>
    <dgm:cxn modelId="{46A2540B-8F02-4D9C-8713-871C53462469}" type="presParOf" srcId="{9F5D8FC8-8D3E-4152-B871-CFF7139A598A}" destId="{4DA5D144-3E8F-42CF-A7CE-E243FC9D7B6B}" srcOrd="3" destOrd="0" presId="urn:microsoft.com/office/officeart/2005/8/layout/vList2"/>
    <dgm:cxn modelId="{16162055-A7BB-48C1-A9F7-8AAFF9675316}" type="presParOf" srcId="{9F5D8FC8-8D3E-4152-B871-CFF7139A598A}" destId="{F70B1937-FF04-479E-B7A1-7CD089AEDF29}"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4AF1B8-5FDE-48EB-932A-285C64A2BEFA}">
      <dsp:nvSpPr>
        <dsp:cNvPr id="0" name=""/>
        <dsp:cNvSpPr/>
      </dsp:nvSpPr>
      <dsp:spPr>
        <a:xfrm>
          <a:off x="0" y="614558"/>
          <a:ext cx="5051582" cy="140100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pt-BR" sz="2300" kern="1200" dirty="0"/>
            <a:t>A apropriação do sistema alfabético pode ser parcial</a:t>
          </a:r>
          <a:endParaRPr lang="en-US" sz="2300" kern="1200" dirty="0"/>
        </a:p>
      </dsp:txBody>
      <dsp:txXfrm>
        <a:off x="68391" y="682949"/>
        <a:ext cx="4914800" cy="1264219"/>
      </dsp:txXfrm>
    </dsp:sp>
    <dsp:sp modelId="{907147FD-C646-43B7-ADF2-CB37EDBD11CB}">
      <dsp:nvSpPr>
        <dsp:cNvPr id="0" name=""/>
        <dsp:cNvSpPr/>
      </dsp:nvSpPr>
      <dsp:spPr>
        <a:xfrm>
          <a:off x="0" y="2081800"/>
          <a:ext cx="5051582" cy="1401001"/>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A </a:t>
          </a:r>
          <a:r>
            <a:rPr lang="en-US" sz="2300" kern="1200" dirty="0" err="1"/>
            <a:t>textura</a:t>
          </a:r>
          <a:r>
            <a:rPr lang="en-US" sz="2300" kern="1200" dirty="0"/>
            <a:t> </a:t>
          </a:r>
          <a:r>
            <a:rPr lang="en-US" sz="2300" kern="1200" dirty="0" err="1"/>
            <a:t>pode</a:t>
          </a:r>
          <a:r>
            <a:rPr lang="en-US" sz="2300" kern="1200" dirty="0"/>
            <a:t> </a:t>
          </a:r>
          <a:r>
            <a:rPr lang="en-US" sz="2300" kern="1200" dirty="0" err="1"/>
            <a:t>permanecer</a:t>
          </a:r>
          <a:r>
            <a:rPr lang="en-US" sz="2300" kern="1200" dirty="0"/>
            <a:t> </a:t>
          </a:r>
          <a:r>
            <a:rPr lang="en-US" sz="2300" kern="1200" dirty="0" err="1"/>
            <a:t>próxima</a:t>
          </a:r>
          <a:r>
            <a:rPr lang="en-US" sz="2300" kern="1200" dirty="0"/>
            <a:t> da </a:t>
          </a:r>
          <a:r>
            <a:rPr lang="en-US" sz="2300" kern="1200" dirty="0" err="1"/>
            <a:t>língua</a:t>
          </a:r>
          <a:r>
            <a:rPr lang="en-US" sz="2300" kern="1200" dirty="0"/>
            <a:t> oral</a:t>
          </a:r>
        </a:p>
      </dsp:txBody>
      <dsp:txXfrm>
        <a:off x="68391" y="2150191"/>
        <a:ext cx="4914800" cy="1264219"/>
      </dsp:txXfrm>
    </dsp:sp>
    <dsp:sp modelId="{F70B1937-FF04-479E-B7A1-7CD089AEDF29}">
      <dsp:nvSpPr>
        <dsp:cNvPr id="0" name=""/>
        <dsp:cNvSpPr/>
      </dsp:nvSpPr>
      <dsp:spPr>
        <a:xfrm>
          <a:off x="0" y="3549041"/>
          <a:ext cx="5051582" cy="1401001"/>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pt-BR" sz="2300" kern="1200" dirty="0"/>
            <a:t>Não obstante, a autoria e o estilo pessoal pode já estar sendo construído</a:t>
          </a:r>
        </a:p>
        <a:p>
          <a:pPr marL="0" lvl="0" indent="0" algn="l" defTabSz="1022350">
            <a:lnSpc>
              <a:spcPct val="90000"/>
            </a:lnSpc>
            <a:spcBef>
              <a:spcPct val="0"/>
            </a:spcBef>
            <a:spcAft>
              <a:spcPct val="35000"/>
            </a:spcAft>
            <a:buNone/>
          </a:pPr>
          <a:endParaRPr lang="en-US" sz="2300" kern="1200" dirty="0"/>
        </a:p>
      </dsp:txBody>
      <dsp:txXfrm>
        <a:off x="68391" y="3617432"/>
        <a:ext cx="4914800" cy="126421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C30058-15DA-4953-9FB2-3369A6C08663}"/>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1E64DD3F-EAFE-4E13-850A-76AB799C4D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FA654141-CBAD-4361-9B91-5621FCB5BA5B}"/>
              </a:ext>
            </a:extLst>
          </p:cNvPr>
          <p:cNvSpPr>
            <a:spLocks noGrp="1"/>
          </p:cNvSpPr>
          <p:nvPr>
            <p:ph type="dt" sz="half" idx="10"/>
          </p:nvPr>
        </p:nvSpPr>
        <p:spPr/>
        <p:txBody>
          <a:bodyPr/>
          <a:lstStyle/>
          <a:p>
            <a:fld id="{1F1CF555-EBA2-49C7-B6A9-8759CAAFB79F}" type="datetimeFigureOut">
              <a:rPr lang="pt-BR" smtClean="0"/>
              <a:t>14/03/2021</a:t>
            </a:fld>
            <a:endParaRPr lang="pt-BR"/>
          </a:p>
        </p:txBody>
      </p:sp>
      <p:sp>
        <p:nvSpPr>
          <p:cNvPr id="5" name="Espaço Reservado para Rodapé 4">
            <a:extLst>
              <a:ext uri="{FF2B5EF4-FFF2-40B4-BE49-F238E27FC236}">
                <a16:creationId xmlns:a16="http://schemas.microsoft.com/office/drawing/2014/main" id="{03531B29-5B44-4FA5-95F4-6CDCC7AD087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0736E65-7A52-44A5-948A-7A93D09707AB}"/>
              </a:ext>
            </a:extLst>
          </p:cNvPr>
          <p:cNvSpPr>
            <a:spLocks noGrp="1"/>
          </p:cNvSpPr>
          <p:nvPr>
            <p:ph type="sldNum" sz="quarter" idx="12"/>
          </p:nvPr>
        </p:nvSpPr>
        <p:spPr/>
        <p:txBody>
          <a:bodyPr/>
          <a:lstStyle/>
          <a:p>
            <a:fld id="{7D90FCF4-9A3A-4C43-A7CD-23C31B35E6E3}" type="slidenum">
              <a:rPr lang="pt-BR" smtClean="0"/>
              <a:t>‹nº›</a:t>
            </a:fld>
            <a:endParaRPr lang="pt-BR"/>
          </a:p>
        </p:txBody>
      </p:sp>
    </p:spTree>
    <p:extLst>
      <p:ext uri="{BB962C8B-B14F-4D97-AF65-F5344CB8AC3E}">
        <p14:creationId xmlns:p14="http://schemas.microsoft.com/office/powerpoint/2010/main" val="2414968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80C554-CDED-4DBF-B7EA-B0B033AC48F2}"/>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2978E2B5-54CE-405E-B6E7-7297DB3BA1E2}"/>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9562D8F-D49A-4BA2-9A2A-4DA9DC6319D2}"/>
              </a:ext>
            </a:extLst>
          </p:cNvPr>
          <p:cNvSpPr>
            <a:spLocks noGrp="1"/>
          </p:cNvSpPr>
          <p:nvPr>
            <p:ph type="dt" sz="half" idx="10"/>
          </p:nvPr>
        </p:nvSpPr>
        <p:spPr/>
        <p:txBody>
          <a:bodyPr/>
          <a:lstStyle/>
          <a:p>
            <a:fld id="{1F1CF555-EBA2-49C7-B6A9-8759CAAFB79F}" type="datetimeFigureOut">
              <a:rPr lang="pt-BR" smtClean="0"/>
              <a:t>14/03/2021</a:t>
            </a:fld>
            <a:endParaRPr lang="pt-BR"/>
          </a:p>
        </p:txBody>
      </p:sp>
      <p:sp>
        <p:nvSpPr>
          <p:cNvPr id="5" name="Espaço Reservado para Rodapé 4">
            <a:extLst>
              <a:ext uri="{FF2B5EF4-FFF2-40B4-BE49-F238E27FC236}">
                <a16:creationId xmlns:a16="http://schemas.microsoft.com/office/drawing/2014/main" id="{B7871436-E2D1-4C2E-AC9D-F03D04310C3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1E618F6-7044-4117-9A31-30CAD4E602A7}"/>
              </a:ext>
            </a:extLst>
          </p:cNvPr>
          <p:cNvSpPr>
            <a:spLocks noGrp="1"/>
          </p:cNvSpPr>
          <p:nvPr>
            <p:ph type="sldNum" sz="quarter" idx="12"/>
          </p:nvPr>
        </p:nvSpPr>
        <p:spPr/>
        <p:txBody>
          <a:bodyPr/>
          <a:lstStyle/>
          <a:p>
            <a:fld id="{7D90FCF4-9A3A-4C43-A7CD-23C31B35E6E3}" type="slidenum">
              <a:rPr lang="pt-BR" smtClean="0"/>
              <a:t>‹nº›</a:t>
            </a:fld>
            <a:endParaRPr lang="pt-BR"/>
          </a:p>
        </p:txBody>
      </p:sp>
    </p:spTree>
    <p:extLst>
      <p:ext uri="{BB962C8B-B14F-4D97-AF65-F5344CB8AC3E}">
        <p14:creationId xmlns:p14="http://schemas.microsoft.com/office/powerpoint/2010/main" val="1254793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36CD46B-7511-4079-AFAA-2CD1D8B5C8FF}"/>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2E8C3A13-FA50-444E-9CDE-A25FB0A1DE42}"/>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B80431B2-7C7C-4460-A329-72933CD0FFA6}"/>
              </a:ext>
            </a:extLst>
          </p:cNvPr>
          <p:cNvSpPr>
            <a:spLocks noGrp="1"/>
          </p:cNvSpPr>
          <p:nvPr>
            <p:ph type="dt" sz="half" idx="10"/>
          </p:nvPr>
        </p:nvSpPr>
        <p:spPr/>
        <p:txBody>
          <a:bodyPr/>
          <a:lstStyle/>
          <a:p>
            <a:fld id="{1F1CF555-EBA2-49C7-B6A9-8759CAAFB79F}" type="datetimeFigureOut">
              <a:rPr lang="pt-BR" smtClean="0"/>
              <a:t>14/03/2021</a:t>
            </a:fld>
            <a:endParaRPr lang="pt-BR"/>
          </a:p>
        </p:txBody>
      </p:sp>
      <p:sp>
        <p:nvSpPr>
          <p:cNvPr id="5" name="Espaço Reservado para Rodapé 4">
            <a:extLst>
              <a:ext uri="{FF2B5EF4-FFF2-40B4-BE49-F238E27FC236}">
                <a16:creationId xmlns:a16="http://schemas.microsoft.com/office/drawing/2014/main" id="{762CE1D4-C89B-422B-98CE-A3FF53F8C09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EF92A93-2169-4AF7-AA23-C385E51E2F5F}"/>
              </a:ext>
            </a:extLst>
          </p:cNvPr>
          <p:cNvSpPr>
            <a:spLocks noGrp="1"/>
          </p:cNvSpPr>
          <p:nvPr>
            <p:ph type="sldNum" sz="quarter" idx="12"/>
          </p:nvPr>
        </p:nvSpPr>
        <p:spPr/>
        <p:txBody>
          <a:bodyPr/>
          <a:lstStyle/>
          <a:p>
            <a:fld id="{7D90FCF4-9A3A-4C43-A7CD-23C31B35E6E3}" type="slidenum">
              <a:rPr lang="pt-BR" smtClean="0"/>
              <a:t>‹nº›</a:t>
            </a:fld>
            <a:endParaRPr lang="pt-BR"/>
          </a:p>
        </p:txBody>
      </p:sp>
    </p:spTree>
    <p:extLst>
      <p:ext uri="{BB962C8B-B14F-4D97-AF65-F5344CB8AC3E}">
        <p14:creationId xmlns:p14="http://schemas.microsoft.com/office/powerpoint/2010/main" val="38970101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EB9F73-F514-4492-99CF-BF59F283C196}"/>
              </a:ext>
            </a:extLst>
          </p:cNvPr>
          <p:cNvSpPr>
            <a:spLocks noGrp="1"/>
          </p:cNvSpPr>
          <p:nvPr>
            <p:ph type="ctrTitle"/>
          </p:nvPr>
        </p:nvSpPr>
        <p:spPr>
          <a:xfrm>
            <a:off x="1524000" y="1122363"/>
            <a:ext cx="9144000" cy="2387600"/>
          </a:xfrm>
        </p:spPr>
        <p:txBody>
          <a:bodyPr anchor="b"/>
          <a:lstStyle>
            <a:lvl1pPr algn="ctr">
              <a:defRPr sz="4500"/>
            </a:lvl1pPr>
          </a:lstStyle>
          <a:p>
            <a:r>
              <a:rPr lang="pt-BR"/>
              <a:t>Clique para editar o título Mestre</a:t>
            </a:r>
          </a:p>
        </p:txBody>
      </p:sp>
      <p:sp>
        <p:nvSpPr>
          <p:cNvPr id="3" name="Subtítulo 2">
            <a:extLst>
              <a:ext uri="{FF2B5EF4-FFF2-40B4-BE49-F238E27FC236}">
                <a16:creationId xmlns:a16="http://schemas.microsoft.com/office/drawing/2014/main" id="{0DAE0963-481D-4AB0-94AB-A208314EFBC9}"/>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7FD88913-52BF-4687-9E97-D7034AA7E941}"/>
              </a:ext>
            </a:extLst>
          </p:cNvPr>
          <p:cNvSpPr>
            <a:spLocks noGrp="1"/>
          </p:cNvSpPr>
          <p:nvPr>
            <p:ph type="dt" sz="half" idx="10"/>
          </p:nvPr>
        </p:nvSpPr>
        <p:spPr/>
        <p:txBody>
          <a:bodyPr/>
          <a:lstStyle/>
          <a:p>
            <a:pPr>
              <a:defRPr/>
            </a:pPr>
            <a:fld id="{555ADCE2-6082-4BA0-83B6-C4796ACDE7B0}" type="datetimeFigureOut">
              <a:rPr lang="pt-BR" smtClean="0"/>
              <a:pPr>
                <a:defRPr/>
              </a:pPr>
              <a:t>14/03/2021</a:t>
            </a:fld>
            <a:endParaRPr lang="pt-BR" dirty="0"/>
          </a:p>
        </p:txBody>
      </p:sp>
      <p:sp>
        <p:nvSpPr>
          <p:cNvPr id="5" name="Espaço Reservado para Rodapé 4">
            <a:extLst>
              <a:ext uri="{FF2B5EF4-FFF2-40B4-BE49-F238E27FC236}">
                <a16:creationId xmlns:a16="http://schemas.microsoft.com/office/drawing/2014/main" id="{8F5004F9-4F4B-443F-A7AB-852737966C68}"/>
              </a:ext>
            </a:extLst>
          </p:cNvPr>
          <p:cNvSpPr>
            <a:spLocks noGrp="1"/>
          </p:cNvSpPr>
          <p:nvPr>
            <p:ph type="ftr" sz="quarter" idx="11"/>
          </p:nvPr>
        </p:nvSpPr>
        <p:spPr/>
        <p:txBody>
          <a:bodyPr/>
          <a:lstStyle/>
          <a:p>
            <a:pPr>
              <a:defRPr/>
            </a:pPr>
            <a:endParaRPr lang="pt-BR"/>
          </a:p>
        </p:txBody>
      </p:sp>
      <p:sp>
        <p:nvSpPr>
          <p:cNvPr id="6" name="Espaço Reservado para Número de Slide 5">
            <a:extLst>
              <a:ext uri="{FF2B5EF4-FFF2-40B4-BE49-F238E27FC236}">
                <a16:creationId xmlns:a16="http://schemas.microsoft.com/office/drawing/2014/main" id="{A32E9EDD-3CB9-4442-8149-7459FE0DBFCE}"/>
              </a:ext>
            </a:extLst>
          </p:cNvPr>
          <p:cNvSpPr>
            <a:spLocks noGrp="1"/>
          </p:cNvSpPr>
          <p:nvPr>
            <p:ph type="sldNum" sz="quarter" idx="12"/>
          </p:nvPr>
        </p:nvSpPr>
        <p:spPr/>
        <p:txBody>
          <a:bodyPr/>
          <a:lstStyle/>
          <a:p>
            <a:pPr>
              <a:defRPr/>
            </a:pPr>
            <a:fld id="{09E1C499-2FBE-4B02-9749-BB54D7BB77CE}" type="slidenum">
              <a:rPr lang="pt-BR" smtClean="0"/>
              <a:pPr>
                <a:defRPr/>
              </a:pPr>
              <a:t>‹nº›</a:t>
            </a:fld>
            <a:endParaRPr lang="pt-BR" dirty="0"/>
          </a:p>
        </p:txBody>
      </p:sp>
    </p:spTree>
    <p:extLst>
      <p:ext uri="{BB962C8B-B14F-4D97-AF65-F5344CB8AC3E}">
        <p14:creationId xmlns:p14="http://schemas.microsoft.com/office/powerpoint/2010/main" val="25421878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EAEA77-FC99-4DA6-B2F8-469032F499DE}"/>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7F5637DC-7F74-49E0-9BED-818E75C72C9C}"/>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ABBA8739-CD14-48F4-986C-494BB708959A}"/>
              </a:ext>
            </a:extLst>
          </p:cNvPr>
          <p:cNvSpPr>
            <a:spLocks noGrp="1"/>
          </p:cNvSpPr>
          <p:nvPr>
            <p:ph type="dt" sz="half" idx="10"/>
          </p:nvPr>
        </p:nvSpPr>
        <p:spPr/>
        <p:txBody>
          <a:bodyPr/>
          <a:lstStyle/>
          <a:p>
            <a:pPr>
              <a:defRPr/>
            </a:pPr>
            <a:fld id="{555ADCE2-6082-4BA0-83B6-C4796ACDE7B0}" type="datetimeFigureOut">
              <a:rPr lang="pt-BR" smtClean="0"/>
              <a:pPr>
                <a:defRPr/>
              </a:pPr>
              <a:t>14/03/2021</a:t>
            </a:fld>
            <a:endParaRPr lang="pt-BR" dirty="0"/>
          </a:p>
        </p:txBody>
      </p:sp>
      <p:sp>
        <p:nvSpPr>
          <p:cNvPr id="5" name="Espaço Reservado para Rodapé 4">
            <a:extLst>
              <a:ext uri="{FF2B5EF4-FFF2-40B4-BE49-F238E27FC236}">
                <a16:creationId xmlns:a16="http://schemas.microsoft.com/office/drawing/2014/main" id="{6C4D428E-994A-4333-9E13-B72B0966E259}"/>
              </a:ext>
            </a:extLst>
          </p:cNvPr>
          <p:cNvSpPr>
            <a:spLocks noGrp="1"/>
          </p:cNvSpPr>
          <p:nvPr>
            <p:ph type="ftr" sz="quarter" idx="11"/>
          </p:nvPr>
        </p:nvSpPr>
        <p:spPr/>
        <p:txBody>
          <a:bodyPr/>
          <a:lstStyle/>
          <a:p>
            <a:pPr>
              <a:defRPr/>
            </a:pPr>
            <a:endParaRPr lang="pt-BR"/>
          </a:p>
        </p:txBody>
      </p:sp>
      <p:sp>
        <p:nvSpPr>
          <p:cNvPr id="6" name="Espaço Reservado para Número de Slide 5">
            <a:extLst>
              <a:ext uri="{FF2B5EF4-FFF2-40B4-BE49-F238E27FC236}">
                <a16:creationId xmlns:a16="http://schemas.microsoft.com/office/drawing/2014/main" id="{909A8486-85A9-41E9-AC4E-48D7A844D9B4}"/>
              </a:ext>
            </a:extLst>
          </p:cNvPr>
          <p:cNvSpPr>
            <a:spLocks noGrp="1"/>
          </p:cNvSpPr>
          <p:nvPr>
            <p:ph type="sldNum" sz="quarter" idx="12"/>
          </p:nvPr>
        </p:nvSpPr>
        <p:spPr/>
        <p:txBody>
          <a:bodyPr/>
          <a:lstStyle/>
          <a:p>
            <a:pPr>
              <a:defRPr/>
            </a:pPr>
            <a:fld id="{09E1C499-2FBE-4B02-9749-BB54D7BB77CE}" type="slidenum">
              <a:rPr lang="pt-BR" smtClean="0"/>
              <a:pPr>
                <a:defRPr/>
              </a:pPr>
              <a:t>‹nº›</a:t>
            </a:fld>
            <a:endParaRPr lang="pt-BR" dirty="0"/>
          </a:p>
        </p:txBody>
      </p:sp>
    </p:spTree>
    <p:extLst>
      <p:ext uri="{BB962C8B-B14F-4D97-AF65-F5344CB8AC3E}">
        <p14:creationId xmlns:p14="http://schemas.microsoft.com/office/powerpoint/2010/main" val="1459648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72657-8C6E-4527-B95A-5E0E0E436CF8}"/>
              </a:ext>
            </a:extLst>
          </p:cNvPr>
          <p:cNvSpPr>
            <a:spLocks noGrp="1"/>
          </p:cNvSpPr>
          <p:nvPr>
            <p:ph type="title"/>
          </p:nvPr>
        </p:nvSpPr>
        <p:spPr>
          <a:xfrm>
            <a:off x="831851" y="1709740"/>
            <a:ext cx="10515600" cy="2852737"/>
          </a:xfrm>
        </p:spPr>
        <p:txBody>
          <a:bodyPr anchor="b"/>
          <a:lstStyle>
            <a:lvl1pPr>
              <a:defRPr sz="4500"/>
            </a:lvl1pPr>
          </a:lstStyle>
          <a:p>
            <a:r>
              <a:rPr lang="pt-BR"/>
              <a:t>Clique para editar o título Mestre</a:t>
            </a:r>
          </a:p>
        </p:txBody>
      </p:sp>
      <p:sp>
        <p:nvSpPr>
          <p:cNvPr id="3" name="Espaço Reservado para Texto 2">
            <a:extLst>
              <a:ext uri="{FF2B5EF4-FFF2-40B4-BE49-F238E27FC236}">
                <a16:creationId xmlns:a16="http://schemas.microsoft.com/office/drawing/2014/main" id="{FE772BBF-95F0-46B7-BA37-3058EA0FEC08}"/>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E5FC966A-53E3-4F82-8C0E-492C30645B1E}"/>
              </a:ext>
            </a:extLst>
          </p:cNvPr>
          <p:cNvSpPr>
            <a:spLocks noGrp="1"/>
          </p:cNvSpPr>
          <p:nvPr>
            <p:ph type="dt" sz="half" idx="10"/>
          </p:nvPr>
        </p:nvSpPr>
        <p:spPr/>
        <p:txBody>
          <a:bodyPr/>
          <a:lstStyle/>
          <a:p>
            <a:pPr>
              <a:defRPr/>
            </a:pPr>
            <a:fld id="{555ADCE2-6082-4BA0-83B6-C4796ACDE7B0}" type="datetimeFigureOut">
              <a:rPr lang="pt-BR" smtClean="0"/>
              <a:pPr>
                <a:defRPr/>
              </a:pPr>
              <a:t>14/03/2021</a:t>
            </a:fld>
            <a:endParaRPr lang="pt-BR" dirty="0"/>
          </a:p>
        </p:txBody>
      </p:sp>
      <p:sp>
        <p:nvSpPr>
          <p:cNvPr id="5" name="Espaço Reservado para Rodapé 4">
            <a:extLst>
              <a:ext uri="{FF2B5EF4-FFF2-40B4-BE49-F238E27FC236}">
                <a16:creationId xmlns:a16="http://schemas.microsoft.com/office/drawing/2014/main" id="{7C42C448-6C83-48E5-81C3-D562A98C27DB}"/>
              </a:ext>
            </a:extLst>
          </p:cNvPr>
          <p:cNvSpPr>
            <a:spLocks noGrp="1"/>
          </p:cNvSpPr>
          <p:nvPr>
            <p:ph type="ftr" sz="quarter" idx="11"/>
          </p:nvPr>
        </p:nvSpPr>
        <p:spPr/>
        <p:txBody>
          <a:bodyPr/>
          <a:lstStyle/>
          <a:p>
            <a:pPr>
              <a:defRPr/>
            </a:pPr>
            <a:endParaRPr lang="pt-BR"/>
          </a:p>
        </p:txBody>
      </p:sp>
      <p:sp>
        <p:nvSpPr>
          <p:cNvPr id="6" name="Espaço Reservado para Número de Slide 5">
            <a:extLst>
              <a:ext uri="{FF2B5EF4-FFF2-40B4-BE49-F238E27FC236}">
                <a16:creationId xmlns:a16="http://schemas.microsoft.com/office/drawing/2014/main" id="{A2EE3C87-3439-486D-9BB5-7228A713DA7C}"/>
              </a:ext>
            </a:extLst>
          </p:cNvPr>
          <p:cNvSpPr>
            <a:spLocks noGrp="1"/>
          </p:cNvSpPr>
          <p:nvPr>
            <p:ph type="sldNum" sz="quarter" idx="12"/>
          </p:nvPr>
        </p:nvSpPr>
        <p:spPr/>
        <p:txBody>
          <a:bodyPr/>
          <a:lstStyle/>
          <a:p>
            <a:pPr>
              <a:defRPr/>
            </a:pPr>
            <a:fld id="{09E1C499-2FBE-4B02-9749-BB54D7BB77CE}" type="slidenum">
              <a:rPr lang="pt-BR" smtClean="0"/>
              <a:pPr>
                <a:defRPr/>
              </a:pPr>
              <a:t>‹nº›</a:t>
            </a:fld>
            <a:endParaRPr lang="pt-BR" dirty="0"/>
          </a:p>
        </p:txBody>
      </p:sp>
    </p:spTree>
    <p:extLst>
      <p:ext uri="{BB962C8B-B14F-4D97-AF65-F5344CB8AC3E}">
        <p14:creationId xmlns:p14="http://schemas.microsoft.com/office/powerpoint/2010/main" val="40296645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80E975-66CF-46A8-8050-11E2D1DBEC1A}"/>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8574C2E9-7849-4421-AD0B-A2F025D0C7F6}"/>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BC599CED-C2ED-4C3B-AA49-034BD2A199B6}"/>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044B81A4-0F8D-4C24-9F23-7DA158C6A758}"/>
              </a:ext>
            </a:extLst>
          </p:cNvPr>
          <p:cNvSpPr>
            <a:spLocks noGrp="1"/>
          </p:cNvSpPr>
          <p:nvPr>
            <p:ph type="dt" sz="half" idx="10"/>
          </p:nvPr>
        </p:nvSpPr>
        <p:spPr/>
        <p:txBody>
          <a:bodyPr/>
          <a:lstStyle/>
          <a:p>
            <a:pPr>
              <a:defRPr/>
            </a:pPr>
            <a:fld id="{555ADCE2-6082-4BA0-83B6-C4796ACDE7B0}" type="datetimeFigureOut">
              <a:rPr lang="pt-BR" smtClean="0"/>
              <a:pPr>
                <a:defRPr/>
              </a:pPr>
              <a:t>14/03/2021</a:t>
            </a:fld>
            <a:endParaRPr lang="pt-BR" dirty="0"/>
          </a:p>
        </p:txBody>
      </p:sp>
      <p:sp>
        <p:nvSpPr>
          <p:cNvPr id="6" name="Espaço Reservado para Rodapé 5">
            <a:extLst>
              <a:ext uri="{FF2B5EF4-FFF2-40B4-BE49-F238E27FC236}">
                <a16:creationId xmlns:a16="http://schemas.microsoft.com/office/drawing/2014/main" id="{2CD72E91-645B-4A62-9489-6766EBAE0DCA}"/>
              </a:ext>
            </a:extLst>
          </p:cNvPr>
          <p:cNvSpPr>
            <a:spLocks noGrp="1"/>
          </p:cNvSpPr>
          <p:nvPr>
            <p:ph type="ftr" sz="quarter" idx="11"/>
          </p:nvPr>
        </p:nvSpPr>
        <p:spPr/>
        <p:txBody>
          <a:bodyPr/>
          <a:lstStyle/>
          <a:p>
            <a:pPr>
              <a:defRPr/>
            </a:pPr>
            <a:endParaRPr lang="pt-BR"/>
          </a:p>
        </p:txBody>
      </p:sp>
      <p:sp>
        <p:nvSpPr>
          <p:cNvPr id="7" name="Espaço Reservado para Número de Slide 6">
            <a:extLst>
              <a:ext uri="{FF2B5EF4-FFF2-40B4-BE49-F238E27FC236}">
                <a16:creationId xmlns:a16="http://schemas.microsoft.com/office/drawing/2014/main" id="{14F21E68-EC6A-46D0-B606-FA73FEE77077}"/>
              </a:ext>
            </a:extLst>
          </p:cNvPr>
          <p:cNvSpPr>
            <a:spLocks noGrp="1"/>
          </p:cNvSpPr>
          <p:nvPr>
            <p:ph type="sldNum" sz="quarter" idx="12"/>
          </p:nvPr>
        </p:nvSpPr>
        <p:spPr/>
        <p:txBody>
          <a:bodyPr/>
          <a:lstStyle/>
          <a:p>
            <a:pPr>
              <a:defRPr/>
            </a:pPr>
            <a:fld id="{09E1C499-2FBE-4B02-9749-BB54D7BB77CE}" type="slidenum">
              <a:rPr lang="pt-BR" smtClean="0"/>
              <a:pPr>
                <a:defRPr/>
              </a:pPr>
              <a:t>‹nº›</a:t>
            </a:fld>
            <a:endParaRPr lang="pt-BR" dirty="0"/>
          </a:p>
        </p:txBody>
      </p:sp>
    </p:spTree>
    <p:extLst>
      <p:ext uri="{BB962C8B-B14F-4D97-AF65-F5344CB8AC3E}">
        <p14:creationId xmlns:p14="http://schemas.microsoft.com/office/powerpoint/2010/main" val="7240004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EC1221-93D4-41D1-B02D-6CF293CDE7B6}"/>
              </a:ext>
            </a:extLst>
          </p:cNvPr>
          <p:cNvSpPr>
            <a:spLocks noGrp="1"/>
          </p:cNvSpPr>
          <p:nvPr>
            <p:ph type="title"/>
          </p:nvPr>
        </p:nvSpPr>
        <p:spPr>
          <a:xfrm>
            <a:off x="839788" y="365127"/>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282FF2AD-E505-4275-86D1-061FAB0DD864}"/>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71A56E82-1D1D-48CA-844E-1F7BDCDF4355}"/>
              </a:ext>
            </a:extLst>
          </p:cNvPr>
          <p:cNvSpPr>
            <a:spLocks noGrp="1"/>
          </p:cNvSpPr>
          <p:nvPr>
            <p:ph sz="half" idx="2"/>
          </p:nvPr>
        </p:nvSpPr>
        <p:spPr>
          <a:xfrm>
            <a:off x="839789"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197A14A9-6D37-4BA9-AAF0-98FA97CE6DEF}"/>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108D4369-BA94-4A06-8233-65D4A54867B4}"/>
              </a:ext>
            </a:extLst>
          </p:cNvPr>
          <p:cNvSpPr>
            <a:spLocks noGrp="1"/>
          </p:cNvSpPr>
          <p:nvPr>
            <p:ph sz="quarter" idx="4"/>
          </p:nvPr>
        </p:nvSpPr>
        <p:spPr>
          <a:xfrm>
            <a:off x="6172201"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61B099CD-63B8-4BEE-9FD4-C9492CC14E8F}"/>
              </a:ext>
            </a:extLst>
          </p:cNvPr>
          <p:cNvSpPr>
            <a:spLocks noGrp="1"/>
          </p:cNvSpPr>
          <p:nvPr>
            <p:ph type="dt" sz="half" idx="10"/>
          </p:nvPr>
        </p:nvSpPr>
        <p:spPr/>
        <p:txBody>
          <a:bodyPr/>
          <a:lstStyle/>
          <a:p>
            <a:pPr>
              <a:defRPr/>
            </a:pPr>
            <a:fld id="{555ADCE2-6082-4BA0-83B6-C4796ACDE7B0}" type="datetimeFigureOut">
              <a:rPr lang="pt-BR" smtClean="0"/>
              <a:pPr>
                <a:defRPr/>
              </a:pPr>
              <a:t>14/03/2021</a:t>
            </a:fld>
            <a:endParaRPr lang="pt-BR" dirty="0"/>
          </a:p>
        </p:txBody>
      </p:sp>
      <p:sp>
        <p:nvSpPr>
          <p:cNvPr id="8" name="Espaço Reservado para Rodapé 7">
            <a:extLst>
              <a:ext uri="{FF2B5EF4-FFF2-40B4-BE49-F238E27FC236}">
                <a16:creationId xmlns:a16="http://schemas.microsoft.com/office/drawing/2014/main" id="{C577177E-0461-4337-A598-E614A2ED3DC2}"/>
              </a:ext>
            </a:extLst>
          </p:cNvPr>
          <p:cNvSpPr>
            <a:spLocks noGrp="1"/>
          </p:cNvSpPr>
          <p:nvPr>
            <p:ph type="ftr" sz="quarter" idx="11"/>
          </p:nvPr>
        </p:nvSpPr>
        <p:spPr/>
        <p:txBody>
          <a:bodyPr/>
          <a:lstStyle/>
          <a:p>
            <a:pPr>
              <a:defRPr/>
            </a:pPr>
            <a:endParaRPr lang="pt-BR"/>
          </a:p>
        </p:txBody>
      </p:sp>
      <p:sp>
        <p:nvSpPr>
          <p:cNvPr id="9" name="Espaço Reservado para Número de Slide 8">
            <a:extLst>
              <a:ext uri="{FF2B5EF4-FFF2-40B4-BE49-F238E27FC236}">
                <a16:creationId xmlns:a16="http://schemas.microsoft.com/office/drawing/2014/main" id="{8211E3E8-6096-4B94-A48B-5EEA24B961B4}"/>
              </a:ext>
            </a:extLst>
          </p:cNvPr>
          <p:cNvSpPr>
            <a:spLocks noGrp="1"/>
          </p:cNvSpPr>
          <p:nvPr>
            <p:ph type="sldNum" sz="quarter" idx="12"/>
          </p:nvPr>
        </p:nvSpPr>
        <p:spPr/>
        <p:txBody>
          <a:bodyPr/>
          <a:lstStyle/>
          <a:p>
            <a:pPr>
              <a:defRPr/>
            </a:pPr>
            <a:fld id="{09E1C499-2FBE-4B02-9749-BB54D7BB77CE}" type="slidenum">
              <a:rPr lang="pt-BR" smtClean="0"/>
              <a:pPr>
                <a:defRPr/>
              </a:pPr>
              <a:t>‹nº›</a:t>
            </a:fld>
            <a:endParaRPr lang="pt-BR" dirty="0"/>
          </a:p>
        </p:txBody>
      </p:sp>
    </p:spTree>
    <p:extLst>
      <p:ext uri="{BB962C8B-B14F-4D97-AF65-F5344CB8AC3E}">
        <p14:creationId xmlns:p14="http://schemas.microsoft.com/office/powerpoint/2010/main" val="32912874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B4A5F5-A5C6-43F2-8465-5D9021BF66BA}"/>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B7845BCB-F1AA-415B-9E05-75EE93FE5C94}"/>
              </a:ext>
            </a:extLst>
          </p:cNvPr>
          <p:cNvSpPr>
            <a:spLocks noGrp="1"/>
          </p:cNvSpPr>
          <p:nvPr>
            <p:ph type="dt" sz="half" idx="10"/>
          </p:nvPr>
        </p:nvSpPr>
        <p:spPr/>
        <p:txBody>
          <a:bodyPr/>
          <a:lstStyle/>
          <a:p>
            <a:pPr>
              <a:defRPr/>
            </a:pPr>
            <a:fld id="{555ADCE2-6082-4BA0-83B6-C4796ACDE7B0}" type="datetimeFigureOut">
              <a:rPr lang="pt-BR" smtClean="0"/>
              <a:pPr>
                <a:defRPr/>
              </a:pPr>
              <a:t>14/03/2021</a:t>
            </a:fld>
            <a:endParaRPr lang="pt-BR" dirty="0"/>
          </a:p>
        </p:txBody>
      </p:sp>
      <p:sp>
        <p:nvSpPr>
          <p:cNvPr id="4" name="Espaço Reservado para Rodapé 3">
            <a:extLst>
              <a:ext uri="{FF2B5EF4-FFF2-40B4-BE49-F238E27FC236}">
                <a16:creationId xmlns:a16="http://schemas.microsoft.com/office/drawing/2014/main" id="{8CB9B446-5D91-4CE5-9818-9B52BC598BE9}"/>
              </a:ext>
            </a:extLst>
          </p:cNvPr>
          <p:cNvSpPr>
            <a:spLocks noGrp="1"/>
          </p:cNvSpPr>
          <p:nvPr>
            <p:ph type="ftr" sz="quarter" idx="11"/>
          </p:nvPr>
        </p:nvSpPr>
        <p:spPr/>
        <p:txBody>
          <a:bodyPr/>
          <a:lstStyle/>
          <a:p>
            <a:pPr>
              <a:defRPr/>
            </a:pPr>
            <a:endParaRPr lang="pt-BR"/>
          </a:p>
        </p:txBody>
      </p:sp>
      <p:sp>
        <p:nvSpPr>
          <p:cNvPr id="5" name="Espaço Reservado para Número de Slide 4">
            <a:extLst>
              <a:ext uri="{FF2B5EF4-FFF2-40B4-BE49-F238E27FC236}">
                <a16:creationId xmlns:a16="http://schemas.microsoft.com/office/drawing/2014/main" id="{A8B9B3DC-288F-483C-896C-906D258D8BFE}"/>
              </a:ext>
            </a:extLst>
          </p:cNvPr>
          <p:cNvSpPr>
            <a:spLocks noGrp="1"/>
          </p:cNvSpPr>
          <p:nvPr>
            <p:ph type="sldNum" sz="quarter" idx="12"/>
          </p:nvPr>
        </p:nvSpPr>
        <p:spPr/>
        <p:txBody>
          <a:bodyPr/>
          <a:lstStyle/>
          <a:p>
            <a:pPr>
              <a:defRPr/>
            </a:pPr>
            <a:fld id="{09E1C499-2FBE-4B02-9749-BB54D7BB77CE}" type="slidenum">
              <a:rPr lang="pt-BR" smtClean="0"/>
              <a:pPr>
                <a:defRPr/>
              </a:pPr>
              <a:t>‹nº›</a:t>
            </a:fld>
            <a:endParaRPr lang="pt-BR" dirty="0"/>
          </a:p>
        </p:txBody>
      </p:sp>
    </p:spTree>
    <p:extLst>
      <p:ext uri="{BB962C8B-B14F-4D97-AF65-F5344CB8AC3E}">
        <p14:creationId xmlns:p14="http://schemas.microsoft.com/office/powerpoint/2010/main" val="40677589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D25A897A-CBAE-47C1-868F-699389D01939}"/>
              </a:ext>
            </a:extLst>
          </p:cNvPr>
          <p:cNvSpPr>
            <a:spLocks noGrp="1"/>
          </p:cNvSpPr>
          <p:nvPr>
            <p:ph type="dt" sz="half" idx="10"/>
          </p:nvPr>
        </p:nvSpPr>
        <p:spPr/>
        <p:txBody>
          <a:bodyPr/>
          <a:lstStyle/>
          <a:p>
            <a:pPr>
              <a:defRPr/>
            </a:pPr>
            <a:fld id="{555ADCE2-6082-4BA0-83B6-C4796ACDE7B0}" type="datetimeFigureOut">
              <a:rPr lang="pt-BR" smtClean="0"/>
              <a:pPr>
                <a:defRPr/>
              </a:pPr>
              <a:t>14/03/2021</a:t>
            </a:fld>
            <a:endParaRPr lang="pt-BR" dirty="0"/>
          </a:p>
        </p:txBody>
      </p:sp>
      <p:sp>
        <p:nvSpPr>
          <p:cNvPr id="3" name="Espaço Reservado para Rodapé 2">
            <a:extLst>
              <a:ext uri="{FF2B5EF4-FFF2-40B4-BE49-F238E27FC236}">
                <a16:creationId xmlns:a16="http://schemas.microsoft.com/office/drawing/2014/main" id="{6D1D86D7-4DFE-4261-B852-DF7058E69EB8}"/>
              </a:ext>
            </a:extLst>
          </p:cNvPr>
          <p:cNvSpPr>
            <a:spLocks noGrp="1"/>
          </p:cNvSpPr>
          <p:nvPr>
            <p:ph type="ftr" sz="quarter" idx="11"/>
          </p:nvPr>
        </p:nvSpPr>
        <p:spPr/>
        <p:txBody>
          <a:bodyPr/>
          <a:lstStyle/>
          <a:p>
            <a:pPr>
              <a:defRPr/>
            </a:pPr>
            <a:endParaRPr lang="pt-BR"/>
          </a:p>
        </p:txBody>
      </p:sp>
      <p:sp>
        <p:nvSpPr>
          <p:cNvPr id="4" name="Espaço Reservado para Número de Slide 3">
            <a:extLst>
              <a:ext uri="{FF2B5EF4-FFF2-40B4-BE49-F238E27FC236}">
                <a16:creationId xmlns:a16="http://schemas.microsoft.com/office/drawing/2014/main" id="{A487720C-9486-4708-BF10-7341672A4688}"/>
              </a:ext>
            </a:extLst>
          </p:cNvPr>
          <p:cNvSpPr>
            <a:spLocks noGrp="1"/>
          </p:cNvSpPr>
          <p:nvPr>
            <p:ph type="sldNum" sz="quarter" idx="12"/>
          </p:nvPr>
        </p:nvSpPr>
        <p:spPr/>
        <p:txBody>
          <a:bodyPr/>
          <a:lstStyle/>
          <a:p>
            <a:pPr>
              <a:defRPr/>
            </a:pPr>
            <a:fld id="{09E1C499-2FBE-4B02-9749-BB54D7BB77CE}" type="slidenum">
              <a:rPr lang="pt-BR" smtClean="0"/>
              <a:pPr>
                <a:defRPr/>
              </a:pPr>
              <a:t>‹nº›</a:t>
            </a:fld>
            <a:endParaRPr lang="pt-BR" dirty="0"/>
          </a:p>
        </p:txBody>
      </p:sp>
    </p:spTree>
    <p:extLst>
      <p:ext uri="{BB962C8B-B14F-4D97-AF65-F5344CB8AC3E}">
        <p14:creationId xmlns:p14="http://schemas.microsoft.com/office/powerpoint/2010/main" val="42091580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9BB902-0DFD-4C97-85C9-51F65EDB38A6}"/>
              </a:ext>
            </a:extLst>
          </p:cNvPr>
          <p:cNvSpPr>
            <a:spLocks noGrp="1"/>
          </p:cNvSpPr>
          <p:nvPr>
            <p:ph type="title"/>
          </p:nvPr>
        </p:nvSpPr>
        <p:spPr>
          <a:xfrm>
            <a:off x="839788" y="457200"/>
            <a:ext cx="3932237" cy="1600200"/>
          </a:xfrm>
        </p:spPr>
        <p:txBody>
          <a:bodyPr anchor="b"/>
          <a:lstStyle>
            <a:lvl1pPr>
              <a:defRPr sz="24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9D1656C3-5AF3-4C91-94D0-4590FA3414CA}"/>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ACC7E2F9-9716-41E2-A0AB-0B36F832A98A}"/>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3C51FB57-2EA8-471C-8DC7-2E0088773BA2}"/>
              </a:ext>
            </a:extLst>
          </p:cNvPr>
          <p:cNvSpPr>
            <a:spLocks noGrp="1"/>
          </p:cNvSpPr>
          <p:nvPr>
            <p:ph type="dt" sz="half" idx="10"/>
          </p:nvPr>
        </p:nvSpPr>
        <p:spPr/>
        <p:txBody>
          <a:bodyPr/>
          <a:lstStyle/>
          <a:p>
            <a:pPr>
              <a:defRPr/>
            </a:pPr>
            <a:fld id="{555ADCE2-6082-4BA0-83B6-C4796ACDE7B0}" type="datetimeFigureOut">
              <a:rPr lang="pt-BR" smtClean="0"/>
              <a:pPr>
                <a:defRPr/>
              </a:pPr>
              <a:t>14/03/2021</a:t>
            </a:fld>
            <a:endParaRPr lang="pt-BR" dirty="0"/>
          </a:p>
        </p:txBody>
      </p:sp>
      <p:sp>
        <p:nvSpPr>
          <p:cNvPr id="6" name="Espaço Reservado para Rodapé 5">
            <a:extLst>
              <a:ext uri="{FF2B5EF4-FFF2-40B4-BE49-F238E27FC236}">
                <a16:creationId xmlns:a16="http://schemas.microsoft.com/office/drawing/2014/main" id="{3A10CF5F-93E5-4FB7-9203-A4435636B965}"/>
              </a:ext>
            </a:extLst>
          </p:cNvPr>
          <p:cNvSpPr>
            <a:spLocks noGrp="1"/>
          </p:cNvSpPr>
          <p:nvPr>
            <p:ph type="ftr" sz="quarter" idx="11"/>
          </p:nvPr>
        </p:nvSpPr>
        <p:spPr/>
        <p:txBody>
          <a:bodyPr/>
          <a:lstStyle/>
          <a:p>
            <a:pPr>
              <a:defRPr/>
            </a:pPr>
            <a:endParaRPr lang="pt-BR"/>
          </a:p>
        </p:txBody>
      </p:sp>
      <p:sp>
        <p:nvSpPr>
          <p:cNvPr id="7" name="Espaço Reservado para Número de Slide 6">
            <a:extLst>
              <a:ext uri="{FF2B5EF4-FFF2-40B4-BE49-F238E27FC236}">
                <a16:creationId xmlns:a16="http://schemas.microsoft.com/office/drawing/2014/main" id="{AB08CB34-B6CB-4126-88A2-B558DEA0BD08}"/>
              </a:ext>
            </a:extLst>
          </p:cNvPr>
          <p:cNvSpPr>
            <a:spLocks noGrp="1"/>
          </p:cNvSpPr>
          <p:nvPr>
            <p:ph type="sldNum" sz="quarter" idx="12"/>
          </p:nvPr>
        </p:nvSpPr>
        <p:spPr/>
        <p:txBody>
          <a:bodyPr/>
          <a:lstStyle/>
          <a:p>
            <a:pPr>
              <a:defRPr/>
            </a:pPr>
            <a:fld id="{09E1C499-2FBE-4B02-9749-BB54D7BB77CE}" type="slidenum">
              <a:rPr lang="pt-BR" smtClean="0"/>
              <a:pPr>
                <a:defRPr/>
              </a:pPr>
              <a:t>‹nº›</a:t>
            </a:fld>
            <a:endParaRPr lang="pt-BR" dirty="0"/>
          </a:p>
        </p:txBody>
      </p:sp>
    </p:spTree>
    <p:extLst>
      <p:ext uri="{BB962C8B-B14F-4D97-AF65-F5344CB8AC3E}">
        <p14:creationId xmlns:p14="http://schemas.microsoft.com/office/powerpoint/2010/main" val="3872068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5D4020-6A84-4CD0-BA9A-94404ED6857A}"/>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DAC65716-4C97-445B-9B35-59D8E142FD5B}"/>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79D9932-98AE-4ADC-8F3A-5B9837138229}"/>
              </a:ext>
            </a:extLst>
          </p:cNvPr>
          <p:cNvSpPr>
            <a:spLocks noGrp="1"/>
          </p:cNvSpPr>
          <p:nvPr>
            <p:ph type="dt" sz="half" idx="10"/>
          </p:nvPr>
        </p:nvSpPr>
        <p:spPr/>
        <p:txBody>
          <a:bodyPr/>
          <a:lstStyle/>
          <a:p>
            <a:fld id="{1F1CF555-EBA2-49C7-B6A9-8759CAAFB79F}" type="datetimeFigureOut">
              <a:rPr lang="pt-BR" smtClean="0"/>
              <a:t>14/03/2021</a:t>
            </a:fld>
            <a:endParaRPr lang="pt-BR"/>
          </a:p>
        </p:txBody>
      </p:sp>
      <p:sp>
        <p:nvSpPr>
          <p:cNvPr id="5" name="Espaço Reservado para Rodapé 4">
            <a:extLst>
              <a:ext uri="{FF2B5EF4-FFF2-40B4-BE49-F238E27FC236}">
                <a16:creationId xmlns:a16="http://schemas.microsoft.com/office/drawing/2014/main" id="{FCE0EFA0-2D6A-4947-BDE5-8C3F5784CD8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D33A576-8E8E-45BC-830E-AD0E9E034E16}"/>
              </a:ext>
            </a:extLst>
          </p:cNvPr>
          <p:cNvSpPr>
            <a:spLocks noGrp="1"/>
          </p:cNvSpPr>
          <p:nvPr>
            <p:ph type="sldNum" sz="quarter" idx="12"/>
          </p:nvPr>
        </p:nvSpPr>
        <p:spPr/>
        <p:txBody>
          <a:bodyPr/>
          <a:lstStyle/>
          <a:p>
            <a:fld id="{7D90FCF4-9A3A-4C43-A7CD-23C31B35E6E3}" type="slidenum">
              <a:rPr lang="pt-BR" smtClean="0"/>
              <a:t>‹nº›</a:t>
            </a:fld>
            <a:endParaRPr lang="pt-BR"/>
          </a:p>
        </p:txBody>
      </p:sp>
    </p:spTree>
    <p:extLst>
      <p:ext uri="{BB962C8B-B14F-4D97-AF65-F5344CB8AC3E}">
        <p14:creationId xmlns:p14="http://schemas.microsoft.com/office/powerpoint/2010/main" val="6763188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A739CE-E5E7-4842-99FD-F17643195D35}"/>
              </a:ext>
            </a:extLst>
          </p:cNvPr>
          <p:cNvSpPr>
            <a:spLocks noGrp="1"/>
          </p:cNvSpPr>
          <p:nvPr>
            <p:ph type="title"/>
          </p:nvPr>
        </p:nvSpPr>
        <p:spPr>
          <a:xfrm>
            <a:off x="839788" y="457200"/>
            <a:ext cx="3932237" cy="1600200"/>
          </a:xfrm>
        </p:spPr>
        <p:txBody>
          <a:bodyPr anchor="b"/>
          <a:lstStyle>
            <a:lvl1pPr>
              <a:defRPr sz="2400"/>
            </a:lvl1pPr>
          </a:lstStyle>
          <a:p>
            <a:r>
              <a:rPr lang="pt-BR"/>
              <a:t>Clique para editar o título Mestre</a:t>
            </a:r>
          </a:p>
        </p:txBody>
      </p:sp>
      <p:sp>
        <p:nvSpPr>
          <p:cNvPr id="3" name="Espaço Reservado para Imagem 2">
            <a:extLst>
              <a:ext uri="{FF2B5EF4-FFF2-40B4-BE49-F238E27FC236}">
                <a16:creationId xmlns:a16="http://schemas.microsoft.com/office/drawing/2014/main" id="{C38B52A6-BA79-4762-A3E7-AE0152F865AF}"/>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pt-BR"/>
          </a:p>
        </p:txBody>
      </p:sp>
      <p:sp>
        <p:nvSpPr>
          <p:cNvPr id="4" name="Espaço Reservado para Texto 3">
            <a:extLst>
              <a:ext uri="{FF2B5EF4-FFF2-40B4-BE49-F238E27FC236}">
                <a16:creationId xmlns:a16="http://schemas.microsoft.com/office/drawing/2014/main" id="{43783134-7289-4DB0-A4AA-C1F182BC3C0F}"/>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F9D5FEA2-804A-4828-A8A4-CBA94C39A5C5}"/>
              </a:ext>
            </a:extLst>
          </p:cNvPr>
          <p:cNvSpPr>
            <a:spLocks noGrp="1"/>
          </p:cNvSpPr>
          <p:nvPr>
            <p:ph type="dt" sz="half" idx="10"/>
          </p:nvPr>
        </p:nvSpPr>
        <p:spPr/>
        <p:txBody>
          <a:bodyPr/>
          <a:lstStyle/>
          <a:p>
            <a:pPr>
              <a:defRPr/>
            </a:pPr>
            <a:fld id="{555ADCE2-6082-4BA0-83B6-C4796ACDE7B0}" type="datetimeFigureOut">
              <a:rPr lang="pt-BR" smtClean="0"/>
              <a:pPr>
                <a:defRPr/>
              </a:pPr>
              <a:t>14/03/2021</a:t>
            </a:fld>
            <a:endParaRPr lang="pt-BR" dirty="0"/>
          </a:p>
        </p:txBody>
      </p:sp>
      <p:sp>
        <p:nvSpPr>
          <p:cNvPr id="6" name="Espaço Reservado para Rodapé 5">
            <a:extLst>
              <a:ext uri="{FF2B5EF4-FFF2-40B4-BE49-F238E27FC236}">
                <a16:creationId xmlns:a16="http://schemas.microsoft.com/office/drawing/2014/main" id="{2E786C87-174A-413F-B97E-EC834B7B9060}"/>
              </a:ext>
            </a:extLst>
          </p:cNvPr>
          <p:cNvSpPr>
            <a:spLocks noGrp="1"/>
          </p:cNvSpPr>
          <p:nvPr>
            <p:ph type="ftr" sz="quarter" idx="11"/>
          </p:nvPr>
        </p:nvSpPr>
        <p:spPr/>
        <p:txBody>
          <a:bodyPr/>
          <a:lstStyle/>
          <a:p>
            <a:pPr>
              <a:defRPr/>
            </a:pPr>
            <a:endParaRPr lang="pt-BR"/>
          </a:p>
        </p:txBody>
      </p:sp>
      <p:sp>
        <p:nvSpPr>
          <p:cNvPr id="7" name="Espaço Reservado para Número de Slide 6">
            <a:extLst>
              <a:ext uri="{FF2B5EF4-FFF2-40B4-BE49-F238E27FC236}">
                <a16:creationId xmlns:a16="http://schemas.microsoft.com/office/drawing/2014/main" id="{84F724C8-0094-4508-BD19-313D1A7AADC3}"/>
              </a:ext>
            </a:extLst>
          </p:cNvPr>
          <p:cNvSpPr>
            <a:spLocks noGrp="1"/>
          </p:cNvSpPr>
          <p:nvPr>
            <p:ph type="sldNum" sz="quarter" idx="12"/>
          </p:nvPr>
        </p:nvSpPr>
        <p:spPr/>
        <p:txBody>
          <a:bodyPr/>
          <a:lstStyle/>
          <a:p>
            <a:pPr>
              <a:defRPr/>
            </a:pPr>
            <a:fld id="{09E1C499-2FBE-4B02-9749-BB54D7BB77CE}" type="slidenum">
              <a:rPr lang="pt-BR" smtClean="0"/>
              <a:pPr>
                <a:defRPr/>
              </a:pPr>
              <a:t>‹nº›</a:t>
            </a:fld>
            <a:endParaRPr lang="pt-BR" dirty="0"/>
          </a:p>
        </p:txBody>
      </p:sp>
    </p:spTree>
    <p:extLst>
      <p:ext uri="{BB962C8B-B14F-4D97-AF65-F5344CB8AC3E}">
        <p14:creationId xmlns:p14="http://schemas.microsoft.com/office/powerpoint/2010/main" val="31709978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A96C7D-C1BD-4EEB-9B5F-4605DC8625D8}"/>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5CCBF52A-BD70-4B65-A2E7-FBB4BB1F509A}"/>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B17C92A-7FFE-4CE9-85AF-AC9F9688F9AF}"/>
              </a:ext>
            </a:extLst>
          </p:cNvPr>
          <p:cNvSpPr>
            <a:spLocks noGrp="1"/>
          </p:cNvSpPr>
          <p:nvPr>
            <p:ph type="dt" sz="half" idx="10"/>
          </p:nvPr>
        </p:nvSpPr>
        <p:spPr/>
        <p:txBody>
          <a:bodyPr/>
          <a:lstStyle/>
          <a:p>
            <a:pPr>
              <a:defRPr/>
            </a:pPr>
            <a:fld id="{555ADCE2-6082-4BA0-83B6-C4796ACDE7B0}" type="datetimeFigureOut">
              <a:rPr lang="pt-BR" smtClean="0"/>
              <a:pPr>
                <a:defRPr/>
              </a:pPr>
              <a:t>14/03/2021</a:t>
            </a:fld>
            <a:endParaRPr lang="pt-BR" dirty="0"/>
          </a:p>
        </p:txBody>
      </p:sp>
      <p:sp>
        <p:nvSpPr>
          <p:cNvPr id="5" name="Espaço Reservado para Rodapé 4">
            <a:extLst>
              <a:ext uri="{FF2B5EF4-FFF2-40B4-BE49-F238E27FC236}">
                <a16:creationId xmlns:a16="http://schemas.microsoft.com/office/drawing/2014/main" id="{AE61E180-9253-44FE-822D-A0FF80451083}"/>
              </a:ext>
            </a:extLst>
          </p:cNvPr>
          <p:cNvSpPr>
            <a:spLocks noGrp="1"/>
          </p:cNvSpPr>
          <p:nvPr>
            <p:ph type="ftr" sz="quarter" idx="11"/>
          </p:nvPr>
        </p:nvSpPr>
        <p:spPr/>
        <p:txBody>
          <a:bodyPr/>
          <a:lstStyle/>
          <a:p>
            <a:pPr>
              <a:defRPr/>
            </a:pPr>
            <a:endParaRPr lang="pt-BR"/>
          </a:p>
        </p:txBody>
      </p:sp>
      <p:sp>
        <p:nvSpPr>
          <p:cNvPr id="6" name="Espaço Reservado para Número de Slide 5">
            <a:extLst>
              <a:ext uri="{FF2B5EF4-FFF2-40B4-BE49-F238E27FC236}">
                <a16:creationId xmlns:a16="http://schemas.microsoft.com/office/drawing/2014/main" id="{CC0CFF0E-851A-4076-8977-5E78B52722D7}"/>
              </a:ext>
            </a:extLst>
          </p:cNvPr>
          <p:cNvSpPr>
            <a:spLocks noGrp="1"/>
          </p:cNvSpPr>
          <p:nvPr>
            <p:ph type="sldNum" sz="quarter" idx="12"/>
          </p:nvPr>
        </p:nvSpPr>
        <p:spPr/>
        <p:txBody>
          <a:bodyPr/>
          <a:lstStyle/>
          <a:p>
            <a:pPr>
              <a:defRPr/>
            </a:pPr>
            <a:fld id="{09E1C499-2FBE-4B02-9749-BB54D7BB77CE}" type="slidenum">
              <a:rPr lang="pt-BR" smtClean="0"/>
              <a:pPr>
                <a:defRPr/>
              </a:pPr>
              <a:t>‹nº›</a:t>
            </a:fld>
            <a:endParaRPr lang="pt-BR" dirty="0"/>
          </a:p>
        </p:txBody>
      </p:sp>
    </p:spTree>
    <p:extLst>
      <p:ext uri="{BB962C8B-B14F-4D97-AF65-F5344CB8AC3E}">
        <p14:creationId xmlns:p14="http://schemas.microsoft.com/office/powerpoint/2010/main" val="23447813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C49CA80-8529-4DDD-8C35-5E8759D65FDB}"/>
              </a:ext>
            </a:extLst>
          </p:cNvPr>
          <p:cNvSpPr>
            <a:spLocks noGrp="1"/>
          </p:cNvSpPr>
          <p:nvPr>
            <p:ph type="title" orient="vert"/>
          </p:nvPr>
        </p:nvSpPr>
        <p:spPr>
          <a:xfrm>
            <a:off x="8724901"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698DCB78-146E-4EC3-92AA-A0E1941678E8}"/>
              </a:ext>
            </a:extLst>
          </p:cNvPr>
          <p:cNvSpPr>
            <a:spLocks noGrp="1"/>
          </p:cNvSpPr>
          <p:nvPr>
            <p:ph type="body" orient="vert" idx="1"/>
          </p:nvPr>
        </p:nvSpPr>
        <p:spPr>
          <a:xfrm>
            <a:off x="838201"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6646B2C-6B5F-46F4-81B2-EC0F12C9E9C9}"/>
              </a:ext>
            </a:extLst>
          </p:cNvPr>
          <p:cNvSpPr>
            <a:spLocks noGrp="1"/>
          </p:cNvSpPr>
          <p:nvPr>
            <p:ph type="dt" sz="half" idx="10"/>
          </p:nvPr>
        </p:nvSpPr>
        <p:spPr/>
        <p:txBody>
          <a:bodyPr/>
          <a:lstStyle/>
          <a:p>
            <a:pPr>
              <a:defRPr/>
            </a:pPr>
            <a:fld id="{555ADCE2-6082-4BA0-83B6-C4796ACDE7B0}" type="datetimeFigureOut">
              <a:rPr lang="pt-BR" smtClean="0"/>
              <a:pPr>
                <a:defRPr/>
              </a:pPr>
              <a:t>14/03/2021</a:t>
            </a:fld>
            <a:endParaRPr lang="pt-BR" dirty="0"/>
          </a:p>
        </p:txBody>
      </p:sp>
      <p:sp>
        <p:nvSpPr>
          <p:cNvPr id="5" name="Espaço Reservado para Rodapé 4">
            <a:extLst>
              <a:ext uri="{FF2B5EF4-FFF2-40B4-BE49-F238E27FC236}">
                <a16:creationId xmlns:a16="http://schemas.microsoft.com/office/drawing/2014/main" id="{01EA0963-BF25-4E68-A646-B89D1200C6B3}"/>
              </a:ext>
            </a:extLst>
          </p:cNvPr>
          <p:cNvSpPr>
            <a:spLocks noGrp="1"/>
          </p:cNvSpPr>
          <p:nvPr>
            <p:ph type="ftr" sz="quarter" idx="11"/>
          </p:nvPr>
        </p:nvSpPr>
        <p:spPr/>
        <p:txBody>
          <a:bodyPr/>
          <a:lstStyle/>
          <a:p>
            <a:pPr>
              <a:defRPr/>
            </a:pPr>
            <a:endParaRPr lang="pt-BR"/>
          </a:p>
        </p:txBody>
      </p:sp>
      <p:sp>
        <p:nvSpPr>
          <p:cNvPr id="6" name="Espaço Reservado para Número de Slide 5">
            <a:extLst>
              <a:ext uri="{FF2B5EF4-FFF2-40B4-BE49-F238E27FC236}">
                <a16:creationId xmlns:a16="http://schemas.microsoft.com/office/drawing/2014/main" id="{571D670F-F576-4821-B5E1-BA5190C6E92B}"/>
              </a:ext>
            </a:extLst>
          </p:cNvPr>
          <p:cNvSpPr>
            <a:spLocks noGrp="1"/>
          </p:cNvSpPr>
          <p:nvPr>
            <p:ph type="sldNum" sz="quarter" idx="12"/>
          </p:nvPr>
        </p:nvSpPr>
        <p:spPr/>
        <p:txBody>
          <a:bodyPr/>
          <a:lstStyle/>
          <a:p>
            <a:pPr>
              <a:defRPr/>
            </a:pPr>
            <a:fld id="{09E1C499-2FBE-4B02-9749-BB54D7BB77CE}" type="slidenum">
              <a:rPr lang="pt-BR" smtClean="0"/>
              <a:pPr>
                <a:defRPr/>
              </a:pPr>
              <a:t>‹nº›</a:t>
            </a:fld>
            <a:endParaRPr lang="pt-BR" dirty="0"/>
          </a:p>
        </p:txBody>
      </p:sp>
    </p:spTree>
    <p:extLst>
      <p:ext uri="{BB962C8B-B14F-4D97-AF65-F5344CB8AC3E}">
        <p14:creationId xmlns:p14="http://schemas.microsoft.com/office/powerpoint/2010/main" val="27037347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766233" y="304801"/>
            <a:ext cx="10668000" cy="1216025"/>
          </a:xfrm>
        </p:spPr>
        <p:txBody>
          <a:bodyPr/>
          <a:lstStyle/>
          <a:p>
            <a:r>
              <a:rPr lang="pt-BR"/>
              <a:t>Clique para editar o título mestre</a:t>
            </a:r>
          </a:p>
        </p:txBody>
      </p:sp>
      <p:sp>
        <p:nvSpPr>
          <p:cNvPr id="3" name="Espace réservé du tableau 2"/>
          <p:cNvSpPr>
            <a:spLocks noGrp="1"/>
          </p:cNvSpPr>
          <p:nvPr>
            <p:ph type="tbl" idx="1"/>
          </p:nvPr>
        </p:nvSpPr>
        <p:spPr>
          <a:xfrm>
            <a:off x="755651" y="1752600"/>
            <a:ext cx="10668000" cy="4267200"/>
          </a:xfrm>
        </p:spPr>
        <p:txBody>
          <a:bodyPr/>
          <a:lstStyle/>
          <a:p>
            <a:pPr lvl="0"/>
            <a:r>
              <a:rPr lang="pt-BR" noProof="0" dirty="0"/>
              <a:t>Clique no ícone para adicionar tabela</a:t>
            </a:r>
          </a:p>
        </p:txBody>
      </p:sp>
      <p:sp>
        <p:nvSpPr>
          <p:cNvPr id="4" name="Rectangle 6">
            <a:extLst>
              <a:ext uri="{FF2B5EF4-FFF2-40B4-BE49-F238E27FC236}">
                <a16:creationId xmlns:a16="http://schemas.microsoft.com/office/drawing/2014/main" id="{DCE3168B-9442-493D-9689-7C4F699C39FC}"/>
              </a:ext>
            </a:extLst>
          </p:cNvPr>
          <p:cNvSpPr>
            <a:spLocks noGrp="1" noChangeArrowheads="1"/>
          </p:cNvSpPr>
          <p:nvPr>
            <p:ph type="dt" sz="half" idx="10"/>
          </p:nvPr>
        </p:nvSpPr>
        <p:spPr>
          <a:ln/>
        </p:spPr>
        <p:txBody>
          <a:bodyPr/>
          <a:lstStyle>
            <a:lvl1pPr>
              <a:defRPr/>
            </a:lvl1pPr>
          </a:lstStyle>
          <a:p>
            <a:pPr>
              <a:defRPr/>
            </a:pPr>
            <a:fld id="{B5C4351F-4EBF-43C9-A6CA-96BE00353334}" type="datetimeFigureOut">
              <a:rPr lang="pt-BR"/>
              <a:pPr>
                <a:defRPr/>
              </a:pPr>
              <a:t>14/03/2021</a:t>
            </a:fld>
            <a:endParaRPr lang="pt-BR" dirty="0"/>
          </a:p>
        </p:txBody>
      </p:sp>
      <p:sp>
        <p:nvSpPr>
          <p:cNvPr id="5" name="Rectangle 7">
            <a:extLst>
              <a:ext uri="{FF2B5EF4-FFF2-40B4-BE49-F238E27FC236}">
                <a16:creationId xmlns:a16="http://schemas.microsoft.com/office/drawing/2014/main" id="{24569BDA-ACC5-4825-8B7E-4B2C07A2421B}"/>
              </a:ext>
            </a:extLst>
          </p:cNvPr>
          <p:cNvSpPr>
            <a:spLocks noGrp="1" noChangeArrowheads="1"/>
          </p:cNvSpPr>
          <p:nvPr>
            <p:ph type="ftr" sz="quarter" idx="11"/>
          </p:nvPr>
        </p:nvSpPr>
        <p:spPr>
          <a:ln/>
        </p:spPr>
        <p:txBody>
          <a:bodyPr/>
          <a:lstStyle>
            <a:lvl1pPr>
              <a:defRPr/>
            </a:lvl1pPr>
          </a:lstStyle>
          <a:p>
            <a:pPr>
              <a:defRPr/>
            </a:pPr>
            <a:endParaRPr lang="pt-BR"/>
          </a:p>
        </p:txBody>
      </p:sp>
      <p:sp>
        <p:nvSpPr>
          <p:cNvPr id="6" name="Rectangle 8">
            <a:extLst>
              <a:ext uri="{FF2B5EF4-FFF2-40B4-BE49-F238E27FC236}">
                <a16:creationId xmlns:a16="http://schemas.microsoft.com/office/drawing/2014/main" id="{25BCF9FB-5F29-468A-8985-894049462F1F}"/>
              </a:ext>
            </a:extLst>
          </p:cNvPr>
          <p:cNvSpPr>
            <a:spLocks noGrp="1" noChangeArrowheads="1"/>
          </p:cNvSpPr>
          <p:nvPr>
            <p:ph type="sldNum" sz="quarter" idx="12"/>
          </p:nvPr>
        </p:nvSpPr>
        <p:spPr>
          <a:ln/>
        </p:spPr>
        <p:txBody>
          <a:bodyPr/>
          <a:lstStyle>
            <a:lvl1pPr>
              <a:defRPr/>
            </a:lvl1pPr>
          </a:lstStyle>
          <a:p>
            <a:pPr>
              <a:defRPr/>
            </a:pPr>
            <a:fld id="{ED5311FD-E058-4FE6-B506-4D52FBFA8704}" type="slidenum">
              <a:rPr lang="pt-BR"/>
              <a:pPr>
                <a:defRPr/>
              </a:pPr>
              <a:t>‹nº›</a:t>
            </a:fld>
            <a:endParaRPr lang="pt-BR" dirty="0"/>
          </a:p>
        </p:txBody>
      </p:sp>
    </p:spTree>
    <p:extLst>
      <p:ext uri="{BB962C8B-B14F-4D97-AF65-F5344CB8AC3E}">
        <p14:creationId xmlns:p14="http://schemas.microsoft.com/office/powerpoint/2010/main" val="2676012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DE185A-1B4C-46CC-8A57-EF94923B0E3A}"/>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F4940406-161A-407E-987D-5EB1E3BF97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8E60A742-4718-4FAD-BF0F-3531ABB71F28}"/>
              </a:ext>
            </a:extLst>
          </p:cNvPr>
          <p:cNvSpPr>
            <a:spLocks noGrp="1"/>
          </p:cNvSpPr>
          <p:nvPr>
            <p:ph type="dt" sz="half" idx="10"/>
          </p:nvPr>
        </p:nvSpPr>
        <p:spPr/>
        <p:txBody>
          <a:bodyPr/>
          <a:lstStyle/>
          <a:p>
            <a:fld id="{1F1CF555-EBA2-49C7-B6A9-8759CAAFB79F}" type="datetimeFigureOut">
              <a:rPr lang="pt-BR" smtClean="0"/>
              <a:t>14/03/2021</a:t>
            </a:fld>
            <a:endParaRPr lang="pt-BR"/>
          </a:p>
        </p:txBody>
      </p:sp>
      <p:sp>
        <p:nvSpPr>
          <p:cNvPr id="5" name="Espaço Reservado para Rodapé 4">
            <a:extLst>
              <a:ext uri="{FF2B5EF4-FFF2-40B4-BE49-F238E27FC236}">
                <a16:creationId xmlns:a16="http://schemas.microsoft.com/office/drawing/2014/main" id="{53CED389-0D00-4A02-8D7E-12B58F66525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E5846EC-BA65-4EB6-9A9D-A7B90B2CDED0}"/>
              </a:ext>
            </a:extLst>
          </p:cNvPr>
          <p:cNvSpPr>
            <a:spLocks noGrp="1"/>
          </p:cNvSpPr>
          <p:nvPr>
            <p:ph type="sldNum" sz="quarter" idx="12"/>
          </p:nvPr>
        </p:nvSpPr>
        <p:spPr/>
        <p:txBody>
          <a:bodyPr/>
          <a:lstStyle/>
          <a:p>
            <a:fld id="{7D90FCF4-9A3A-4C43-A7CD-23C31B35E6E3}" type="slidenum">
              <a:rPr lang="pt-BR" smtClean="0"/>
              <a:t>‹nº›</a:t>
            </a:fld>
            <a:endParaRPr lang="pt-BR"/>
          </a:p>
        </p:txBody>
      </p:sp>
    </p:spTree>
    <p:extLst>
      <p:ext uri="{BB962C8B-B14F-4D97-AF65-F5344CB8AC3E}">
        <p14:creationId xmlns:p14="http://schemas.microsoft.com/office/powerpoint/2010/main" val="232071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C4A0B8-8C15-49D0-9D19-000E083CE580}"/>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6682A30E-2E71-4EAC-968D-CBA681EB5384}"/>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3098929B-21F3-4EE0-ABFB-F91FD02C3EF4}"/>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C86C5825-2E3C-4D9D-A3E1-2660C7584572}"/>
              </a:ext>
            </a:extLst>
          </p:cNvPr>
          <p:cNvSpPr>
            <a:spLocks noGrp="1"/>
          </p:cNvSpPr>
          <p:nvPr>
            <p:ph type="dt" sz="half" idx="10"/>
          </p:nvPr>
        </p:nvSpPr>
        <p:spPr/>
        <p:txBody>
          <a:bodyPr/>
          <a:lstStyle/>
          <a:p>
            <a:fld id="{1F1CF555-EBA2-49C7-B6A9-8759CAAFB79F}" type="datetimeFigureOut">
              <a:rPr lang="pt-BR" smtClean="0"/>
              <a:t>14/03/2021</a:t>
            </a:fld>
            <a:endParaRPr lang="pt-BR"/>
          </a:p>
        </p:txBody>
      </p:sp>
      <p:sp>
        <p:nvSpPr>
          <p:cNvPr id="6" name="Espaço Reservado para Rodapé 5">
            <a:extLst>
              <a:ext uri="{FF2B5EF4-FFF2-40B4-BE49-F238E27FC236}">
                <a16:creationId xmlns:a16="http://schemas.microsoft.com/office/drawing/2014/main" id="{DB7EA721-E32B-45D9-AF08-CFC40A14AC9A}"/>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0766E5D0-0C58-4230-8505-57CCD3AC8D75}"/>
              </a:ext>
            </a:extLst>
          </p:cNvPr>
          <p:cNvSpPr>
            <a:spLocks noGrp="1"/>
          </p:cNvSpPr>
          <p:nvPr>
            <p:ph type="sldNum" sz="quarter" idx="12"/>
          </p:nvPr>
        </p:nvSpPr>
        <p:spPr/>
        <p:txBody>
          <a:bodyPr/>
          <a:lstStyle/>
          <a:p>
            <a:fld id="{7D90FCF4-9A3A-4C43-A7CD-23C31B35E6E3}" type="slidenum">
              <a:rPr lang="pt-BR" smtClean="0"/>
              <a:t>‹nº›</a:t>
            </a:fld>
            <a:endParaRPr lang="pt-BR"/>
          </a:p>
        </p:txBody>
      </p:sp>
    </p:spTree>
    <p:extLst>
      <p:ext uri="{BB962C8B-B14F-4D97-AF65-F5344CB8AC3E}">
        <p14:creationId xmlns:p14="http://schemas.microsoft.com/office/powerpoint/2010/main" val="859216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ED8063-E775-41C9-81E2-25B7D5954B9B}"/>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7DF36076-29D5-41B0-AA8F-BDDB835372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526CC903-C2CA-45DD-AB1C-3E226243DB8F}"/>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D276C1CF-9A78-40A9-A565-33D1FD040E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D55A0E49-CDDA-40D1-92F0-4776CDC971F5}"/>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AF28D270-EA41-4184-B62F-798781C78D01}"/>
              </a:ext>
            </a:extLst>
          </p:cNvPr>
          <p:cNvSpPr>
            <a:spLocks noGrp="1"/>
          </p:cNvSpPr>
          <p:nvPr>
            <p:ph type="dt" sz="half" idx="10"/>
          </p:nvPr>
        </p:nvSpPr>
        <p:spPr/>
        <p:txBody>
          <a:bodyPr/>
          <a:lstStyle/>
          <a:p>
            <a:fld id="{1F1CF555-EBA2-49C7-B6A9-8759CAAFB79F}" type="datetimeFigureOut">
              <a:rPr lang="pt-BR" smtClean="0"/>
              <a:t>14/03/2021</a:t>
            </a:fld>
            <a:endParaRPr lang="pt-BR"/>
          </a:p>
        </p:txBody>
      </p:sp>
      <p:sp>
        <p:nvSpPr>
          <p:cNvPr id="8" name="Espaço Reservado para Rodapé 7">
            <a:extLst>
              <a:ext uri="{FF2B5EF4-FFF2-40B4-BE49-F238E27FC236}">
                <a16:creationId xmlns:a16="http://schemas.microsoft.com/office/drawing/2014/main" id="{FBE0BBB2-FF3B-4F27-9BAE-90D90A7D14FE}"/>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7022DD90-49B2-4248-8689-81F5AD328D0B}"/>
              </a:ext>
            </a:extLst>
          </p:cNvPr>
          <p:cNvSpPr>
            <a:spLocks noGrp="1"/>
          </p:cNvSpPr>
          <p:nvPr>
            <p:ph type="sldNum" sz="quarter" idx="12"/>
          </p:nvPr>
        </p:nvSpPr>
        <p:spPr/>
        <p:txBody>
          <a:bodyPr/>
          <a:lstStyle/>
          <a:p>
            <a:fld id="{7D90FCF4-9A3A-4C43-A7CD-23C31B35E6E3}" type="slidenum">
              <a:rPr lang="pt-BR" smtClean="0"/>
              <a:t>‹nº›</a:t>
            </a:fld>
            <a:endParaRPr lang="pt-BR"/>
          </a:p>
        </p:txBody>
      </p:sp>
    </p:spTree>
    <p:extLst>
      <p:ext uri="{BB962C8B-B14F-4D97-AF65-F5344CB8AC3E}">
        <p14:creationId xmlns:p14="http://schemas.microsoft.com/office/powerpoint/2010/main" val="2161507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83C0CE-6D07-480E-A37D-BA041C7D91B2}"/>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FD71E50D-725A-40B8-B938-7BCF2335709D}"/>
              </a:ext>
            </a:extLst>
          </p:cNvPr>
          <p:cNvSpPr>
            <a:spLocks noGrp="1"/>
          </p:cNvSpPr>
          <p:nvPr>
            <p:ph type="dt" sz="half" idx="10"/>
          </p:nvPr>
        </p:nvSpPr>
        <p:spPr/>
        <p:txBody>
          <a:bodyPr/>
          <a:lstStyle/>
          <a:p>
            <a:fld id="{1F1CF555-EBA2-49C7-B6A9-8759CAAFB79F}" type="datetimeFigureOut">
              <a:rPr lang="pt-BR" smtClean="0"/>
              <a:t>14/03/2021</a:t>
            </a:fld>
            <a:endParaRPr lang="pt-BR"/>
          </a:p>
        </p:txBody>
      </p:sp>
      <p:sp>
        <p:nvSpPr>
          <p:cNvPr id="4" name="Espaço Reservado para Rodapé 3">
            <a:extLst>
              <a:ext uri="{FF2B5EF4-FFF2-40B4-BE49-F238E27FC236}">
                <a16:creationId xmlns:a16="http://schemas.microsoft.com/office/drawing/2014/main" id="{4A2DC61F-C687-4964-9FE5-1E77AF6B0B77}"/>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8542DD41-9857-44B5-88E4-25D48C6C1328}"/>
              </a:ext>
            </a:extLst>
          </p:cNvPr>
          <p:cNvSpPr>
            <a:spLocks noGrp="1"/>
          </p:cNvSpPr>
          <p:nvPr>
            <p:ph type="sldNum" sz="quarter" idx="12"/>
          </p:nvPr>
        </p:nvSpPr>
        <p:spPr/>
        <p:txBody>
          <a:bodyPr/>
          <a:lstStyle/>
          <a:p>
            <a:fld id="{7D90FCF4-9A3A-4C43-A7CD-23C31B35E6E3}" type="slidenum">
              <a:rPr lang="pt-BR" smtClean="0"/>
              <a:t>‹nº›</a:t>
            </a:fld>
            <a:endParaRPr lang="pt-BR"/>
          </a:p>
        </p:txBody>
      </p:sp>
    </p:spTree>
    <p:extLst>
      <p:ext uri="{BB962C8B-B14F-4D97-AF65-F5344CB8AC3E}">
        <p14:creationId xmlns:p14="http://schemas.microsoft.com/office/powerpoint/2010/main" val="3800386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240981E1-6831-4A6D-8509-83D132DC0E2D}"/>
              </a:ext>
            </a:extLst>
          </p:cNvPr>
          <p:cNvSpPr>
            <a:spLocks noGrp="1"/>
          </p:cNvSpPr>
          <p:nvPr>
            <p:ph type="dt" sz="half" idx="10"/>
          </p:nvPr>
        </p:nvSpPr>
        <p:spPr/>
        <p:txBody>
          <a:bodyPr/>
          <a:lstStyle/>
          <a:p>
            <a:fld id="{1F1CF555-EBA2-49C7-B6A9-8759CAAFB79F}" type="datetimeFigureOut">
              <a:rPr lang="pt-BR" smtClean="0"/>
              <a:t>14/03/2021</a:t>
            </a:fld>
            <a:endParaRPr lang="pt-BR"/>
          </a:p>
        </p:txBody>
      </p:sp>
      <p:sp>
        <p:nvSpPr>
          <p:cNvPr id="3" name="Espaço Reservado para Rodapé 2">
            <a:extLst>
              <a:ext uri="{FF2B5EF4-FFF2-40B4-BE49-F238E27FC236}">
                <a16:creationId xmlns:a16="http://schemas.microsoft.com/office/drawing/2014/main" id="{A0DD0390-4D1E-4CAF-9CA9-97912FEE478E}"/>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A427A189-719A-4AB8-B0BB-194657074CE0}"/>
              </a:ext>
            </a:extLst>
          </p:cNvPr>
          <p:cNvSpPr>
            <a:spLocks noGrp="1"/>
          </p:cNvSpPr>
          <p:nvPr>
            <p:ph type="sldNum" sz="quarter" idx="12"/>
          </p:nvPr>
        </p:nvSpPr>
        <p:spPr/>
        <p:txBody>
          <a:bodyPr/>
          <a:lstStyle/>
          <a:p>
            <a:fld id="{7D90FCF4-9A3A-4C43-A7CD-23C31B35E6E3}" type="slidenum">
              <a:rPr lang="pt-BR" smtClean="0"/>
              <a:t>‹nº›</a:t>
            </a:fld>
            <a:endParaRPr lang="pt-BR"/>
          </a:p>
        </p:txBody>
      </p:sp>
    </p:spTree>
    <p:extLst>
      <p:ext uri="{BB962C8B-B14F-4D97-AF65-F5344CB8AC3E}">
        <p14:creationId xmlns:p14="http://schemas.microsoft.com/office/powerpoint/2010/main" val="277785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A5A156-2E2A-4BF0-A0A2-F98258F7F217}"/>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DFC9DE2E-B462-4780-A57A-19966B761F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1313AA36-CFA0-4212-8FA2-AFAE5B88E9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9408780A-7616-46EB-A821-CCBA941D6FD6}"/>
              </a:ext>
            </a:extLst>
          </p:cNvPr>
          <p:cNvSpPr>
            <a:spLocks noGrp="1"/>
          </p:cNvSpPr>
          <p:nvPr>
            <p:ph type="dt" sz="half" idx="10"/>
          </p:nvPr>
        </p:nvSpPr>
        <p:spPr/>
        <p:txBody>
          <a:bodyPr/>
          <a:lstStyle/>
          <a:p>
            <a:fld id="{1F1CF555-EBA2-49C7-B6A9-8759CAAFB79F}" type="datetimeFigureOut">
              <a:rPr lang="pt-BR" smtClean="0"/>
              <a:t>14/03/2021</a:t>
            </a:fld>
            <a:endParaRPr lang="pt-BR"/>
          </a:p>
        </p:txBody>
      </p:sp>
      <p:sp>
        <p:nvSpPr>
          <p:cNvPr id="6" name="Espaço Reservado para Rodapé 5">
            <a:extLst>
              <a:ext uri="{FF2B5EF4-FFF2-40B4-BE49-F238E27FC236}">
                <a16:creationId xmlns:a16="http://schemas.microsoft.com/office/drawing/2014/main" id="{580F8816-CAD8-4D16-9225-13FF74B697BD}"/>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54386357-5269-40FE-89A2-9C46334478B4}"/>
              </a:ext>
            </a:extLst>
          </p:cNvPr>
          <p:cNvSpPr>
            <a:spLocks noGrp="1"/>
          </p:cNvSpPr>
          <p:nvPr>
            <p:ph type="sldNum" sz="quarter" idx="12"/>
          </p:nvPr>
        </p:nvSpPr>
        <p:spPr/>
        <p:txBody>
          <a:bodyPr/>
          <a:lstStyle/>
          <a:p>
            <a:fld id="{7D90FCF4-9A3A-4C43-A7CD-23C31B35E6E3}" type="slidenum">
              <a:rPr lang="pt-BR" smtClean="0"/>
              <a:t>‹nº›</a:t>
            </a:fld>
            <a:endParaRPr lang="pt-BR"/>
          </a:p>
        </p:txBody>
      </p:sp>
    </p:spTree>
    <p:extLst>
      <p:ext uri="{BB962C8B-B14F-4D97-AF65-F5344CB8AC3E}">
        <p14:creationId xmlns:p14="http://schemas.microsoft.com/office/powerpoint/2010/main" val="2932461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9E789D-FDA3-4637-B2EE-FEDD30816D51}"/>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D2C1526B-88C5-413C-9C33-FDB9276386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1740D92C-F7BF-4C1B-B439-DCEF562C05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E3844E40-653A-4DF4-AA31-3E39C7CD7CDE}"/>
              </a:ext>
            </a:extLst>
          </p:cNvPr>
          <p:cNvSpPr>
            <a:spLocks noGrp="1"/>
          </p:cNvSpPr>
          <p:nvPr>
            <p:ph type="dt" sz="half" idx="10"/>
          </p:nvPr>
        </p:nvSpPr>
        <p:spPr/>
        <p:txBody>
          <a:bodyPr/>
          <a:lstStyle/>
          <a:p>
            <a:fld id="{1F1CF555-EBA2-49C7-B6A9-8759CAAFB79F}" type="datetimeFigureOut">
              <a:rPr lang="pt-BR" smtClean="0"/>
              <a:t>14/03/2021</a:t>
            </a:fld>
            <a:endParaRPr lang="pt-BR"/>
          </a:p>
        </p:txBody>
      </p:sp>
      <p:sp>
        <p:nvSpPr>
          <p:cNvPr id="6" name="Espaço Reservado para Rodapé 5">
            <a:extLst>
              <a:ext uri="{FF2B5EF4-FFF2-40B4-BE49-F238E27FC236}">
                <a16:creationId xmlns:a16="http://schemas.microsoft.com/office/drawing/2014/main" id="{6200ED6D-41F5-4E1D-8F59-D73C4E0CE503}"/>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73418FEC-7B15-4BCC-80DC-5DE96C49046B}"/>
              </a:ext>
            </a:extLst>
          </p:cNvPr>
          <p:cNvSpPr>
            <a:spLocks noGrp="1"/>
          </p:cNvSpPr>
          <p:nvPr>
            <p:ph type="sldNum" sz="quarter" idx="12"/>
          </p:nvPr>
        </p:nvSpPr>
        <p:spPr/>
        <p:txBody>
          <a:bodyPr/>
          <a:lstStyle/>
          <a:p>
            <a:fld id="{7D90FCF4-9A3A-4C43-A7CD-23C31B35E6E3}" type="slidenum">
              <a:rPr lang="pt-BR" smtClean="0"/>
              <a:t>‹nº›</a:t>
            </a:fld>
            <a:endParaRPr lang="pt-BR"/>
          </a:p>
        </p:txBody>
      </p:sp>
    </p:spTree>
    <p:extLst>
      <p:ext uri="{BB962C8B-B14F-4D97-AF65-F5344CB8AC3E}">
        <p14:creationId xmlns:p14="http://schemas.microsoft.com/office/powerpoint/2010/main" val="2209366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2AACD521-F079-4CAF-89B0-96FAC732AD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E8E54297-0753-4F21-AE7B-41D5F99CB1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4E28236-0F98-46C6-B5F7-A88658630A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1CF555-EBA2-49C7-B6A9-8759CAAFB79F}" type="datetimeFigureOut">
              <a:rPr lang="pt-BR" smtClean="0"/>
              <a:t>14/03/2021</a:t>
            </a:fld>
            <a:endParaRPr lang="pt-BR"/>
          </a:p>
        </p:txBody>
      </p:sp>
      <p:sp>
        <p:nvSpPr>
          <p:cNvPr id="5" name="Espaço Reservado para Rodapé 4">
            <a:extLst>
              <a:ext uri="{FF2B5EF4-FFF2-40B4-BE49-F238E27FC236}">
                <a16:creationId xmlns:a16="http://schemas.microsoft.com/office/drawing/2014/main" id="{F360D3CB-3414-463E-A6EA-523AB36B33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D2CDC3AD-D794-4370-A029-FF3C3EE13F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0FCF4-9A3A-4C43-A7CD-23C31B35E6E3}" type="slidenum">
              <a:rPr lang="pt-BR" smtClean="0"/>
              <a:t>‹nº›</a:t>
            </a:fld>
            <a:endParaRPr lang="pt-BR"/>
          </a:p>
        </p:txBody>
      </p:sp>
    </p:spTree>
    <p:extLst>
      <p:ext uri="{BB962C8B-B14F-4D97-AF65-F5344CB8AC3E}">
        <p14:creationId xmlns:p14="http://schemas.microsoft.com/office/powerpoint/2010/main" val="2805744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46B932C4-E956-4836-8670-BE9E484DAB3C}"/>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D8C2EAD2-4A97-4C8D-AB20-EC92F67B62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D98CE97-3DE8-464A-8FD7-358771ADFDA8}"/>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555ADCE2-6082-4BA0-83B6-C4796ACDE7B0}" type="datetimeFigureOut">
              <a:rPr lang="pt-BR" smtClean="0"/>
              <a:pPr>
                <a:defRPr/>
              </a:pPr>
              <a:t>14/03/2021</a:t>
            </a:fld>
            <a:endParaRPr lang="pt-BR" dirty="0"/>
          </a:p>
        </p:txBody>
      </p:sp>
      <p:sp>
        <p:nvSpPr>
          <p:cNvPr id="5" name="Espaço Reservado para Rodapé 4">
            <a:extLst>
              <a:ext uri="{FF2B5EF4-FFF2-40B4-BE49-F238E27FC236}">
                <a16:creationId xmlns:a16="http://schemas.microsoft.com/office/drawing/2014/main" id="{C24FB232-5E82-4257-A696-DF60A0120C6E}"/>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pt-BR"/>
          </a:p>
        </p:txBody>
      </p:sp>
      <p:sp>
        <p:nvSpPr>
          <p:cNvPr id="6" name="Espaço Reservado para Número de Slide 5">
            <a:extLst>
              <a:ext uri="{FF2B5EF4-FFF2-40B4-BE49-F238E27FC236}">
                <a16:creationId xmlns:a16="http://schemas.microsoft.com/office/drawing/2014/main" id="{5CDAADE8-F754-4AB8-B7D7-BAD3B9521BDE}"/>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09E1C499-2FBE-4B02-9749-BB54D7BB77CE}" type="slidenum">
              <a:rPr lang="pt-BR" smtClean="0"/>
              <a:pPr>
                <a:defRPr/>
              </a:pPr>
              <a:t>‹nº›</a:t>
            </a:fld>
            <a:endParaRPr lang="pt-BR" dirty="0"/>
          </a:p>
        </p:txBody>
      </p:sp>
    </p:spTree>
    <p:extLst>
      <p:ext uri="{BB962C8B-B14F-4D97-AF65-F5344CB8AC3E}">
        <p14:creationId xmlns:p14="http://schemas.microsoft.com/office/powerpoint/2010/main" val="12095138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pt-B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Riolfi@usp.br"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hyperlink" Target="https://conexoesclinicas.com.br/wp-content/uploads/2015/01/freud-sigmund-obras-completas-imago-vol-09-1906-1908.pdf" TargetMode="External"/><Relationship Id="rId2" Type="http://schemas.openxmlformats.org/officeDocument/2006/relationships/hyperlink" Target="https://doi.org/10.11606/T.48.2019.tde-19062019-120354" TargetMode="External"/><Relationship Id="rId1" Type="http://schemas.openxmlformats.org/officeDocument/2006/relationships/slideLayout" Target="../slideLayouts/slideLayout13.xml"/><Relationship Id="rId5" Type="http://schemas.openxmlformats.org/officeDocument/2006/relationships/hyperlink" Target="http://repositorio.unicamp.br/handle/REPOSIP/270474" TargetMode="External"/><Relationship Id="rId4" Type="http://schemas.openxmlformats.org/officeDocument/2006/relationships/hyperlink" Target="https://edisciplinas.usp.br/pluginfile.php/4091303/mod_resource/content/1/Mois%C3%A9s%20de%20Miguelangelo%20%5BFreud%20-%201914%5D.pdf"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9EA269-1D7A-41CF-886F-FF575DE7C1CC}"/>
              </a:ext>
            </a:extLst>
          </p:cNvPr>
          <p:cNvSpPr>
            <a:spLocks noGrp="1"/>
          </p:cNvSpPr>
          <p:nvPr>
            <p:ph type="ctrTitle"/>
          </p:nvPr>
        </p:nvSpPr>
        <p:spPr/>
        <p:txBody>
          <a:bodyPr/>
          <a:lstStyle/>
          <a:p>
            <a:r>
              <a:rPr lang="pt-BR" dirty="0"/>
              <a:t>Criança já tem estilo?</a:t>
            </a:r>
          </a:p>
        </p:txBody>
      </p:sp>
      <p:sp>
        <p:nvSpPr>
          <p:cNvPr id="3" name="Subtítulo 2">
            <a:extLst>
              <a:ext uri="{FF2B5EF4-FFF2-40B4-BE49-F238E27FC236}">
                <a16:creationId xmlns:a16="http://schemas.microsoft.com/office/drawing/2014/main" id="{07B0D07B-B197-451D-B12C-76E5B18389CF}"/>
              </a:ext>
            </a:extLst>
          </p:cNvPr>
          <p:cNvSpPr>
            <a:spLocks noGrp="1"/>
          </p:cNvSpPr>
          <p:nvPr>
            <p:ph type="subTitle" idx="1"/>
          </p:nvPr>
        </p:nvSpPr>
        <p:spPr/>
        <p:txBody>
          <a:bodyPr/>
          <a:lstStyle/>
          <a:p>
            <a:r>
              <a:rPr lang="pt-BR" dirty="0"/>
              <a:t>Aula 13/15</a:t>
            </a:r>
          </a:p>
          <a:p>
            <a:r>
              <a:rPr lang="pt-BR" dirty="0"/>
              <a:t>Claudia Riolfi</a:t>
            </a:r>
          </a:p>
          <a:p>
            <a:r>
              <a:rPr lang="pt-BR" dirty="0" err="1">
                <a:hlinkClick r:id="rId2"/>
              </a:rPr>
              <a:t>Riolfi@</a:t>
            </a:r>
            <a:r>
              <a:rPr lang="pt-BR" err="1">
                <a:hlinkClick r:id="rId2"/>
              </a:rPr>
              <a:t>usp</a:t>
            </a:r>
            <a:r>
              <a:rPr lang="pt-BR">
                <a:hlinkClick r:id="rId2"/>
              </a:rPr>
              <a:t>.br</a:t>
            </a:r>
            <a:r>
              <a:rPr lang="pt-BR"/>
              <a:t> </a:t>
            </a:r>
          </a:p>
        </p:txBody>
      </p:sp>
    </p:spTree>
    <p:extLst>
      <p:ext uri="{BB962C8B-B14F-4D97-AF65-F5344CB8AC3E}">
        <p14:creationId xmlns:p14="http://schemas.microsoft.com/office/powerpoint/2010/main" val="795642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B13EEF-CA59-436A-B033-C035129CEA51}"/>
              </a:ext>
            </a:extLst>
          </p:cNvPr>
          <p:cNvSpPr>
            <a:spLocks noGrp="1"/>
          </p:cNvSpPr>
          <p:nvPr>
            <p:ph type="title"/>
          </p:nvPr>
        </p:nvSpPr>
        <p:spPr/>
        <p:txBody>
          <a:bodyPr/>
          <a:lstStyle/>
          <a:p>
            <a:r>
              <a:rPr lang="pt-BR" dirty="0"/>
              <a:t>Três destinos diferentes para as pulsões</a:t>
            </a:r>
          </a:p>
        </p:txBody>
      </p:sp>
      <p:graphicFrame>
        <p:nvGraphicFramePr>
          <p:cNvPr id="4" name="Tabela 4">
            <a:extLst>
              <a:ext uri="{FF2B5EF4-FFF2-40B4-BE49-F238E27FC236}">
                <a16:creationId xmlns:a16="http://schemas.microsoft.com/office/drawing/2014/main" id="{84C60D45-2D3A-4BE4-8AE7-62F31A679269}"/>
              </a:ext>
            </a:extLst>
          </p:cNvPr>
          <p:cNvGraphicFramePr>
            <a:graphicFrameLocks noGrp="1"/>
          </p:cNvGraphicFramePr>
          <p:nvPr>
            <p:ph type="tbl" idx="1"/>
            <p:extLst>
              <p:ext uri="{D42A27DB-BD31-4B8C-83A1-F6EECF244321}">
                <p14:modId xmlns:p14="http://schemas.microsoft.com/office/powerpoint/2010/main" val="782565457"/>
              </p:ext>
            </p:extLst>
          </p:nvPr>
        </p:nvGraphicFramePr>
        <p:xfrm>
          <a:off x="755650" y="1752600"/>
          <a:ext cx="10668000" cy="4389120"/>
        </p:xfrm>
        <a:graphic>
          <a:graphicData uri="http://schemas.openxmlformats.org/drawingml/2006/table">
            <a:tbl>
              <a:tblPr firstRow="1" bandRow="1">
                <a:tableStyleId>{21E4AEA4-8DFA-4A89-87EB-49C32662AFE0}</a:tableStyleId>
              </a:tblPr>
              <a:tblGrid>
                <a:gridCol w="3556000">
                  <a:extLst>
                    <a:ext uri="{9D8B030D-6E8A-4147-A177-3AD203B41FA5}">
                      <a16:colId xmlns:a16="http://schemas.microsoft.com/office/drawing/2014/main" val="3746603305"/>
                    </a:ext>
                  </a:extLst>
                </a:gridCol>
                <a:gridCol w="3556000">
                  <a:extLst>
                    <a:ext uri="{9D8B030D-6E8A-4147-A177-3AD203B41FA5}">
                      <a16:colId xmlns:a16="http://schemas.microsoft.com/office/drawing/2014/main" val="2167442704"/>
                    </a:ext>
                  </a:extLst>
                </a:gridCol>
                <a:gridCol w="3556000">
                  <a:extLst>
                    <a:ext uri="{9D8B030D-6E8A-4147-A177-3AD203B41FA5}">
                      <a16:colId xmlns:a16="http://schemas.microsoft.com/office/drawing/2014/main" val="373820196"/>
                    </a:ext>
                  </a:extLst>
                </a:gridCol>
              </a:tblGrid>
              <a:tr h="370840">
                <a:tc>
                  <a:txBody>
                    <a:bodyPr/>
                    <a:lstStyle/>
                    <a:p>
                      <a:r>
                        <a:rPr lang="pt-BR" sz="2400" dirty="0"/>
                        <a:t>Brincar da criança </a:t>
                      </a:r>
                    </a:p>
                  </a:txBody>
                  <a:tcPr/>
                </a:tc>
                <a:tc>
                  <a:txBody>
                    <a:bodyPr/>
                    <a:lstStyle/>
                    <a:p>
                      <a:r>
                        <a:rPr lang="pt-BR" sz="2400" dirty="0"/>
                        <a:t>Fantasia do Neurótico</a:t>
                      </a:r>
                    </a:p>
                  </a:txBody>
                  <a:tcPr/>
                </a:tc>
                <a:tc>
                  <a:txBody>
                    <a:bodyPr/>
                    <a:lstStyle/>
                    <a:p>
                      <a:r>
                        <a:rPr lang="pt-BR" sz="2400" dirty="0"/>
                        <a:t>Texto do Escritor Criativo</a:t>
                      </a:r>
                    </a:p>
                  </a:txBody>
                  <a:tcPr/>
                </a:tc>
                <a:extLst>
                  <a:ext uri="{0D108BD9-81ED-4DB2-BD59-A6C34878D82A}">
                    <a16:rowId xmlns:a16="http://schemas.microsoft.com/office/drawing/2014/main" val="3549233553"/>
                  </a:ext>
                </a:extLst>
              </a:tr>
              <a:tr h="370840">
                <a:tc>
                  <a:txBody>
                    <a:bodyPr/>
                    <a:lstStyle/>
                    <a:p>
                      <a:r>
                        <a:rPr lang="pt-BR" sz="2400" dirty="0"/>
                        <a:t>Determinado por um único desejo: ser grande e adulto</a:t>
                      </a:r>
                    </a:p>
                  </a:txBody>
                  <a:tcPr/>
                </a:tc>
                <a:tc>
                  <a:txBody>
                    <a:bodyPr/>
                    <a:lstStyle/>
                    <a:p>
                      <a:r>
                        <a:rPr lang="pt-BR" sz="2400" dirty="0"/>
                        <a:t>Determinado por insatisfações com a realidade do sujeito</a:t>
                      </a:r>
                    </a:p>
                  </a:txBody>
                  <a:tcPr/>
                </a:tc>
                <a:tc>
                  <a:txBody>
                    <a:bodyPr/>
                    <a:lstStyle/>
                    <a:p>
                      <a:r>
                        <a:rPr lang="pt-BR" sz="2400" dirty="0"/>
                        <a:t>Determinado por insatisfações com a realidade do sujeito</a:t>
                      </a:r>
                    </a:p>
                    <a:p>
                      <a:endParaRPr lang="pt-BR" sz="2400" dirty="0"/>
                    </a:p>
                  </a:txBody>
                  <a:tcPr/>
                </a:tc>
                <a:extLst>
                  <a:ext uri="{0D108BD9-81ED-4DB2-BD59-A6C34878D82A}">
                    <a16:rowId xmlns:a16="http://schemas.microsoft.com/office/drawing/2014/main" val="1601674959"/>
                  </a:ext>
                </a:extLst>
              </a:tr>
              <a:tr h="370840">
                <a:tc>
                  <a:txBody>
                    <a:bodyPr/>
                    <a:lstStyle/>
                    <a:p>
                      <a:r>
                        <a:rPr lang="pt-BR" sz="2400" dirty="0"/>
                        <a:t>Ele auxilia seu desenvolvimento</a:t>
                      </a:r>
                    </a:p>
                  </a:txBody>
                  <a:tcPr/>
                </a:tc>
                <a:tc>
                  <a:txBody>
                    <a:bodyPr/>
                    <a:lstStyle/>
                    <a:p>
                      <a:r>
                        <a:rPr lang="pt-BR" sz="2400" dirty="0"/>
                        <a:t>Coloca o neurótico em um círculo vicioso</a:t>
                      </a:r>
                    </a:p>
                  </a:txBody>
                  <a:tcPr/>
                </a:tc>
                <a:tc>
                  <a:txBody>
                    <a:bodyPr/>
                    <a:lstStyle/>
                    <a:p>
                      <a:r>
                        <a:rPr lang="pt-BR" sz="2400" dirty="0"/>
                        <a:t>Pode render vários frutos (reconhecimento social, financeiro, etc.)</a:t>
                      </a:r>
                    </a:p>
                  </a:txBody>
                  <a:tcPr/>
                </a:tc>
                <a:extLst>
                  <a:ext uri="{0D108BD9-81ED-4DB2-BD59-A6C34878D82A}">
                    <a16:rowId xmlns:a16="http://schemas.microsoft.com/office/drawing/2014/main" val="3987580225"/>
                  </a:ext>
                </a:extLst>
              </a:tr>
              <a:tr h="370840">
                <a:tc>
                  <a:txBody>
                    <a:bodyPr/>
                    <a:lstStyle/>
                    <a:p>
                      <a:r>
                        <a:rPr lang="pt-BR" sz="2400" dirty="0"/>
                        <a:t>É visível e aberto</a:t>
                      </a:r>
                    </a:p>
                  </a:txBody>
                  <a:tcPr/>
                </a:tc>
                <a:tc>
                  <a:txBody>
                    <a:bodyPr/>
                    <a:lstStyle/>
                    <a:p>
                      <a:r>
                        <a:rPr lang="pt-BR" sz="2400" dirty="0"/>
                        <a:t>Oculta-se; envergonha</a:t>
                      </a:r>
                    </a:p>
                  </a:txBody>
                  <a:tcPr/>
                </a:tc>
                <a:tc>
                  <a:txBody>
                    <a:bodyPr/>
                    <a:lstStyle/>
                    <a:p>
                      <a:r>
                        <a:rPr lang="pt-BR" sz="2400" dirty="0"/>
                        <a:t>Suborna o leitor com o prazer formal, mostra-se disfarçado de outra coisa</a:t>
                      </a:r>
                    </a:p>
                  </a:txBody>
                  <a:tcPr/>
                </a:tc>
                <a:extLst>
                  <a:ext uri="{0D108BD9-81ED-4DB2-BD59-A6C34878D82A}">
                    <a16:rowId xmlns:a16="http://schemas.microsoft.com/office/drawing/2014/main" val="1342150705"/>
                  </a:ext>
                </a:extLst>
              </a:tr>
            </a:tbl>
          </a:graphicData>
        </a:graphic>
      </p:graphicFrame>
    </p:spTree>
    <p:extLst>
      <p:ext uri="{BB962C8B-B14F-4D97-AF65-F5344CB8AC3E}">
        <p14:creationId xmlns:p14="http://schemas.microsoft.com/office/powerpoint/2010/main" val="3842598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0B5704A6-878A-435E-B73D-AB3D83CA75AA}"/>
              </a:ext>
            </a:extLst>
          </p:cNvPr>
          <p:cNvPicPr>
            <a:picLocks noChangeAspect="1"/>
          </p:cNvPicPr>
          <p:nvPr/>
        </p:nvPicPr>
        <p:blipFill>
          <a:blip r:embed="rId2"/>
          <a:stretch>
            <a:fillRect/>
          </a:stretch>
        </p:blipFill>
        <p:spPr>
          <a:xfrm>
            <a:off x="0" y="0"/>
            <a:ext cx="12192000" cy="6858000"/>
          </a:xfrm>
          <a:prstGeom prst="rect">
            <a:avLst/>
          </a:prstGeom>
        </p:spPr>
      </p:pic>
      <p:sp>
        <p:nvSpPr>
          <p:cNvPr id="5" name="CaixaDeTexto 4">
            <a:extLst>
              <a:ext uri="{FF2B5EF4-FFF2-40B4-BE49-F238E27FC236}">
                <a16:creationId xmlns:a16="http://schemas.microsoft.com/office/drawing/2014/main" id="{522CDB25-8241-4863-BF59-47BDA996B0AD}"/>
              </a:ext>
            </a:extLst>
          </p:cNvPr>
          <p:cNvSpPr txBox="1"/>
          <p:nvPr/>
        </p:nvSpPr>
        <p:spPr>
          <a:xfrm>
            <a:off x="5985164" y="711200"/>
            <a:ext cx="5745018" cy="369332"/>
          </a:xfrm>
          <a:prstGeom prst="rect">
            <a:avLst/>
          </a:prstGeom>
          <a:noFill/>
        </p:spPr>
        <p:txBody>
          <a:bodyPr wrap="square" rtlCol="0">
            <a:spAutoFit/>
          </a:bodyPr>
          <a:lstStyle/>
          <a:p>
            <a:r>
              <a:rPr lang="pt-BR" dirty="0">
                <a:highlight>
                  <a:srgbClr val="FFFF00"/>
                </a:highlight>
              </a:rPr>
              <a:t>Como ajudar as crianças a não fazer o </a:t>
            </a:r>
            <a:r>
              <a:rPr lang="pt-BR" i="1" dirty="0">
                <a:highlight>
                  <a:srgbClr val="FFFF00"/>
                </a:highlight>
              </a:rPr>
              <a:t>pit stop </a:t>
            </a:r>
            <a:r>
              <a:rPr lang="pt-BR" dirty="0">
                <a:highlight>
                  <a:srgbClr val="FFFF00"/>
                </a:highlight>
              </a:rPr>
              <a:t>no meio?</a:t>
            </a:r>
          </a:p>
        </p:txBody>
      </p:sp>
    </p:spTree>
    <p:extLst>
      <p:ext uri="{BB962C8B-B14F-4D97-AF65-F5344CB8AC3E}">
        <p14:creationId xmlns:p14="http://schemas.microsoft.com/office/powerpoint/2010/main" val="3161258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a:t>3. Em textos, onde se vê o estilo?</a:t>
            </a:r>
          </a:p>
        </p:txBody>
      </p:sp>
      <p:graphicFrame>
        <p:nvGraphicFramePr>
          <p:cNvPr id="4" name="Espaço Reservado para Conteúdo 3"/>
          <p:cNvGraphicFramePr>
            <a:graphicFrameLocks noGrp="1"/>
          </p:cNvGraphicFramePr>
          <p:nvPr>
            <p:ph idx="1"/>
          </p:nvPr>
        </p:nvGraphicFramePr>
        <p:xfrm>
          <a:off x="2279577" y="1988841"/>
          <a:ext cx="7632847" cy="3945561"/>
        </p:xfrm>
        <a:graphic>
          <a:graphicData uri="http://schemas.openxmlformats.org/drawingml/2006/table">
            <a:tbl>
              <a:tblPr firstRow="1" firstCol="1" bandRow="1"/>
              <a:tblGrid>
                <a:gridCol w="2541991">
                  <a:extLst>
                    <a:ext uri="{9D8B030D-6E8A-4147-A177-3AD203B41FA5}">
                      <a16:colId xmlns:a16="http://schemas.microsoft.com/office/drawing/2014/main" val="3016390286"/>
                    </a:ext>
                  </a:extLst>
                </a:gridCol>
                <a:gridCol w="2552792">
                  <a:extLst>
                    <a:ext uri="{9D8B030D-6E8A-4147-A177-3AD203B41FA5}">
                      <a16:colId xmlns:a16="http://schemas.microsoft.com/office/drawing/2014/main" val="3710890534"/>
                    </a:ext>
                  </a:extLst>
                </a:gridCol>
                <a:gridCol w="2538064">
                  <a:extLst>
                    <a:ext uri="{9D8B030D-6E8A-4147-A177-3AD203B41FA5}">
                      <a16:colId xmlns:a16="http://schemas.microsoft.com/office/drawing/2014/main" val="414573642"/>
                    </a:ext>
                  </a:extLst>
                </a:gridCol>
              </a:tblGrid>
              <a:tr h="832092">
                <a:tc>
                  <a:txBody>
                    <a:bodyPr/>
                    <a:lstStyle/>
                    <a:p>
                      <a:pPr marL="457200">
                        <a:lnSpc>
                          <a:spcPct val="107000"/>
                        </a:lnSpc>
                        <a:spcAft>
                          <a:spcPts val="0"/>
                        </a:spcAft>
                      </a:pPr>
                      <a:r>
                        <a:rPr lang="pt-BR" sz="2400" dirty="0">
                          <a:effectLst/>
                          <a:latin typeface="Calibri" panose="020F0502020204030204" pitchFamily="34" charset="0"/>
                          <a:ea typeface="Calibri" panose="020F0502020204030204" pitchFamily="34" charset="0"/>
                          <a:cs typeface="Times New Roman" panose="02020603050405020304" pitchFamily="18" charset="0"/>
                        </a:rPr>
                        <a:t>Vertente </a:t>
                      </a:r>
                      <a:r>
                        <a:rPr lang="pt-BR" sz="2400" dirty="0" err="1">
                          <a:effectLst/>
                          <a:latin typeface="Calibri" panose="020F0502020204030204" pitchFamily="34" charset="0"/>
                          <a:ea typeface="Calibri" panose="020F0502020204030204" pitchFamily="34" charset="0"/>
                          <a:cs typeface="Times New Roman" panose="02020603050405020304" pitchFamily="18" charset="0"/>
                        </a:rPr>
                        <a:t>psicologizante</a:t>
                      </a:r>
                      <a:endParaRPr lang="pt-B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07000"/>
                        </a:lnSpc>
                        <a:spcAft>
                          <a:spcPts val="0"/>
                        </a:spcAft>
                      </a:pPr>
                      <a:r>
                        <a:rPr lang="pt-BR" sz="2400" dirty="0">
                          <a:effectLst/>
                          <a:latin typeface="Calibri" panose="020F0502020204030204" pitchFamily="34" charset="0"/>
                          <a:ea typeface="Calibri" panose="020F0502020204030204" pitchFamily="34" charset="0"/>
                          <a:cs typeface="Times New Roman" panose="02020603050405020304" pitchFamily="18" charset="0"/>
                        </a:rPr>
                        <a:t>Vertente </a:t>
                      </a:r>
                      <a:r>
                        <a:rPr lang="pt-BR" sz="2400" dirty="0" err="1">
                          <a:effectLst/>
                          <a:latin typeface="Calibri" panose="020F0502020204030204" pitchFamily="34" charset="0"/>
                          <a:ea typeface="Calibri" panose="020F0502020204030204" pitchFamily="34" charset="0"/>
                          <a:cs typeface="Times New Roman" panose="02020603050405020304" pitchFamily="18" charset="0"/>
                        </a:rPr>
                        <a:t>sociologizante</a:t>
                      </a:r>
                      <a:endParaRPr lang="pt-B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07000"/>
                        </a:lnSpc>
                        <a:spcAft>
                          <a:spcPts val="0"/>
                        </a:spcAft>
                      </a:pPr>
                      <a:r>
                        <a:rPr lang="pt-BR" sz="2400">
                          <a:effectLst/>
                          <a:latin typeface="Calibri" panose="020F0502020204030204" pitchFamily="34" charset="0"/>
                          <a:ea typeface="Calibri" panose="020F0502020204030204" pitchFamily="34" charset="0"/>
                          <a:cs typeface="Times New Roman" panose="02020603050405020304" pitchFamily="18" charset="0"/>
                        </a:rPr>
                        <a:t>Vertente formalista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3078643"/>
                  </a:ext>
                </a:extLst>
              </a:tr>
              <a:tr h="2912324">
                <a:tc>
                  <a:txBody>
                    <a:bodyPr/>
                    <a:lstStyle/>
                    <a:p>
                      <a:pPr marL="457200">
                        <a:lnSpc>
                          <a:spcPct val="107000"/>
                        </a:lnSpc>
                        <a:spcAft>
                          <a:spcPts val="0"/>
                        </a:spcAft>
                      </a:pPr>
                      <a:r>
                        <a:rPr lang="pt-BR" sz="2400">
                          <a:effectLst/>
                          <a:latin typeface="Calibri" panose="020F0502020204030204" pitchFamily="34" charset="0"/>
                          <a:ea typeface="Calibri" panose="020F0502020204030204" pitchFamily="34" charset="0"/>
                          <a:cs typeface="Times New Roman" panose="02020603050405020304" pitchFamily="18" charset="0"/>
                        </a:rPr>
                        <a:t>Obra é a revelação da personalidade do autor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07000"/>
                        </a:lnSpc>
                        <a:spcAft>
                          <a:spcPts val="0"/>
                        </a:spcAft>
                      </a:pPr>
                      <a:r>
                        <a:rPr lang="pt-BR" sz="2400" dirty="0">
                          <a:effectLst/>
                          <a:latin typeface="Calibri" panose="020F0502020204030204" pitchFamily="34" charset="0"/>
                          <a:ea typeface="Calibri" panose="020F0502020204030204" pitchFamily="34" charset="0"/>
                          <a:cs typeface="Times New Roman" panose="02020603050405020304" pitchFamily="18" charset="0"/>
                        </a:rPr>
                        <a:t>Representação da problemática de uma época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07000"/>
                        </a:lnSpc>
                        <a:spcAft>
                          <a:spcPts val="0"/>
                        </a:spcAft>
                      </a:pPr>
                      <a:r>
                        <a:rPr lang="pt-BR" sz="2400" dirty="0">
                          <a:effectLst/>
                          <a:latin typeface="Calibri" panose="020F0502020204030204" pitchFamily="34" charset="0"/>
                          <a:ea typeface="Calibri" panose="020F0502020204030204" pitchFamily="34" charset="0"/>
                          <a:cs typeface="Times New Roman" panose="02020603050405020304" pitchFamily="18" charset="0"/>
                        </a:rPr>
                        <a:t>Preocupação com a materialidade da obra. Verificar as leis de organização do texto como estrutura.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5156175"/>
                  </a:ext>
                </a:extLst>
              </a:tr>
            </a:tbl>
          </a:graphicData>
        </a:graphic>
      </p:graphicFrame>
    </p:spTree>
    <p:extLst>
      <p:ext uri="{BB962C8B-B14F-4D97-AF65-F5344CB8AC3E}">
        <p14:creationId xmlns:p14="http://schemas.microsoft.com/office/powerpoint/2010/main" val="1693441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3. Em textos, onde se vê o estilo? </a:t>
            </a:r>
          </a:p>
        </p:txBody>
      </p:sp>
      <p:sp>
        <p:nvSpPr>
          <p:cNvPr id="3" name="Espaço Reservado para Conteúdo 2"/>
          <p:cNvSpPr>
            <a:spLocks noGrp="1"/>
          </p:cNvSpPr>
          <p:nvPr>
            <p:ph idx="1"/>
          </p:nvPr>
        </p:nvSpPr>
        <p:spPr/>
        <p:txBody>
          <a:bodyPr>
            <a:normAutofit fontScale="92500" lnSpcReduction="10000"/>
          </a:bodyPr>
          <a:lstStyle/>
          <a:p>
            <a:pPr marL="0" indent="0">
              <a:buNone/>
            </a:pPr>
            <a:r>
              <a:rPr lang="pt-BR" sz="3200" dirty="0"/>
              <a:t>Glossário:</a:t>
            </a:r>
          </a:p>
          <a:p>
            <a:pPr marL="0" indent="0">
              <a:buNone/>
            </a:pPr>
            <a:endParaRPr lang="pt-BR" sz="2000" dirty="0"/>
          </a:p>
          <a:p>
            <a:pPr marL="0" indent="0">
              <a:buNone/>
            </a:pPr>
            <a:r>
              <a:rPr lang="pt-BR" sz="2000" dirty="0"/>
              <a:t>Sujeito: instância capaz de ação diferenciada. Terceira via na discussão entre sujeito como fruto do assujeitamento à uma estrutura e o sujeito do cogito.</a:t>
            </a:r>
          </a:p>
          <a:p>
            <a:pPr marL="0" indent="0">
              <a:buNone/>
            </a:pPr>
            <a:endParaRPr lang="pt-BR" sz="2000" dirty="0"/>
          </a:p>
          <a:p>
            <a:pPr marL="0" indent="0">
              <a:buNone/>
            </a:pPr>
            <a:r>
              <a:rPr lang="pt-BR" sz="2000" dirty="0"/>
              <a:t>Estilo: modo como se relacionam, ativamente, forma e conteúdo. Propriedade essencial do discurso.</a:t>
            </a:r>
          </a:p>
          <a:p>
            <a:pPr marL="0" indent="0">
              <a:buNone/>
            </a:pPr>
            <a:r>
              <a:rPr lang="pt-BR" sz="2000" dirty="0"/>
              <a:t> </a:t>
            </a:r>
          </a:p>
          <a:p>
            <a:pPr marL="0" indent="0">
              <a:buNone/>
            </a:pPr>
            <a:r>
              <a:rPr lang="pt-BR" sz="2000" dirty="0"/>
              <a:t>Discurso: máquina de produzir sentidos.</a:t>
            </a:r>
          </a:p>
          <a:p>
            <a:pPr marL="0" indent="0">
              <a:buNone/>
            </a:pPr>
            <a:endParaRPr lang="pt-BR" sz="2000" dirty="0"/>
          </a:p>
          <a:p>
            <a:pPr marL="0" indent="0">
              <a:buNone/>
            </a:pPr>
            <a:r>
              <a:rPr lang="pt-BR" sz="2000" dirty="0"/>
              <a:t>Forma: Define-se na oposição à conteúdo.</a:t>
            </a:r>
          </a:p>
          <a:p>
            <a:pPr marL="0" indent="0">
              <a:buNone/>
            </a:pPr>
            <a:endParaRPr lang="pt-BR" sz="2000" dirty="0"/>
          </a:p>
          <a:p>
            <a:pPr marL="0" indent="0">
              <a:buNone/>
            </a:pPr>
            <a:r>
              <a:rPr lang="pt-BR" sz="2000" dirty="0"/>
              <a:t>Conteúdo: Qualquer efeito de sentido que a forma é capaz de produzir.</a:t>
            </a:r>
          </a:p>
          <a:p>
            <a:pPr marL="0" indent="0">
              <a:buNone/>
            </a:pPr>
            <a:endParaRPr lang="pt-BR" dirty="0"/>
          </a:p>
        </p:txBody>
      </p:sp>
    </p:spTree>
    <p:extLst>
      <p:ext uri="{BB962C8B-B14F-4D97-AF65-F5344CB8AC3E}">
        <p14:creationId xmlns:p14="http://schemas.microsoft.com/office/powerpoint/2010/main" val="3162307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Proposta de Sírio </a:t>
            </a:r>
            <a:r>
              <a:rPr lang="pt-BR" dirty="0" err="1"/>
              <a:t>Possenti</a:t>
            </a:r>
            <a:r>
              <a:rPr lang="pt-BR" dirty="0"/>
              <a:t> (na tese)</a:t>
            </a:r>
          </a:p>
        </p:txBody>
      </p:sp>
      <p:sp>
        <p:nvSpPr>
          <p:cNvPr id="3" name="Espaço Reservado para Conteúdo 2"/>
          <p:cNvSpPr>
            <a:spLocks noGrp="1"/>
          </p:cNvSpPr>
          <p:nvPr>
            <p:ph sz="half" idx="1"/>
          </p:nvPr>
        </p:nvSpPr>
        <p:spPr/>
        <p:txBody>
          <a:bodyPr>
            <a:normAutofit/>
          </a:bodyPr>
          <a:lstStyle/>
          <a:p>
            <a:pPr marL="0" indent="0">
              <a:buNone/>
            </a:pPr>
            <a:r>
              <a:rPr lang="pt-BR" sz="1600" dirty="0"/>
              <a:t>Colocar a forma em centralidade, dando atenção para coisas como: </a:t>
            </a:r>
          </a:p>
          <a:p>
            <a:pPr marL="0" indent="0">
              <a:buNone/>
            </a:pPr>
            <a:endParaRPr lang="pt-BR" sz="1600" dirty="0"/>
          </a:p>
          <a:p>
            <a:pPr marL="0" indent="0">
              <a:buNone/>
            </a:pPr>
            <a:endParaRPr lang="pt-BR" sz="1600" dirty="0"/>
          </a:p>
          <a:p>
            <a:pPr marL="0" indent="0">
              <a:buNone/>
            </a:pPr>
            <a:r>
              <a:rPr lang="pt-BR" sz="1600" dirty="0"/>
              <a:t>1)	Sistema da escrita e disposição gráfica</a:t>
            </a:r>
          </a:p>
          <a:p>
            <a:pPr marL="0" indent="0">
              <a:buNone/>
            </a:pPr>
            <a:r>
              <a:rPr lang="pt-BR" sz="1600" dirty="0"/>
              <a:t>2)	A variedade linguística</a:t>
            </a:r>
          </a:p>
          <a:p>
            <a:pPr marL="0" indent="0">
              <a:buNone/>
            </a:pPr>
            <a:r>
              <a:rPr lang="pt-BR" sz="1600" dirty="0"/>
              <a:t>3)	A ritualização do dizer, os eufemismos</a:t>
            </a:r>
          </a:p>
          <a:p>
            <a:pPr marL="0" indent="0">
              <a:buNone/>
            </a:pPr>
            <a:r>
              <a:rPr lang="pt-BR" sz="1600" dirty="0"/>
              <a:t>4)	O que explicita e o que deixa implícito</a:t>
            </a:r>
          </a:p>
          <a:p>
            <a:pPr marL="0" indent="0">
              <a:buNone/>
            </a:pPr>
            <a:r>
              <a:rPr lang="pt-BR" sz="1600" dirty="0"/>
              <a:t>5)	Presença ou ausência de jargões</a:t>
            </a:r>
          </a:p>
          <a:p>
            <a:pPr marL="0" indent="0">
              <a:buNone/>
            </a:pPr>
            <a:r>
              <a:rPr lang="pt-BR" sz="1600" dirty="0"/>
              <a:t>6)	A sintaxe</a:t>
            </a:r>
          </a:p>
          <a:p>
            <a:pPr marL="0" indent="0">
              <a:buNone/>
            </a:pPr>
            <a:r>
              <a:rPr lang="pt-BR" sz="1600" dirty="0"/>
              <a:t>7)	A ordem e a disposição dos argumentos</a:t>
            </a:r>
          </a:p>
          <a:p>
            <a:pPr marL="0" indent="0">
              <a:buNone/>
            </a:pPr>
            <a:endParaRPr lang="pt-BR" dirty="0"/>
          </a:p>
        </p:txBody>
      </p:sp>
      <p:sp>
        <p:nvSpPr>
          <p:cNvPr id="8" name="Espaço Reservado para Conteúdo 7">
            <a:extLst>
              <a:ext uri="{FF2B5EF4-FFF2-40B4-BE49-F238E27FC236}">
                <a16:creationId xmlns:a16="http://schemas.microsoft.com/office/drawing/2014/main" id="{488D2D93-6608-4A65-95FF-86363A574D1C}"/>
              </a:ext>
            </a:extLst>
          </p:cNvPr>
          <p:cNvSpPr>
            <a:spLocks noGrp="1"/>
          </p:cNvSpPr>
          <p:nvPr>
            <p:ph sz="half" idx="2"/>
          </p:nvPr>
        </p:nvSpPr>
        <p:spPr/>
        <p:txBody>
          <a:bodyPr/>
          <a:lstStyle/>
          <a:p>
            <a:pPr marL="0" indent="0">
              <a:buNone/>
            </a:pPr>
            <a:endParaRPr lang="pt-BR" dirty="0"/>
          </a:p>
          <a:p>
            <a:pPr marL="0" indent="0">
              <a:buNone/>
            </a:pPr>
            <a:endParaRPr lang="pt-BR" dirty="0"/>
          </a:p>
          <a:p>
            <a:pPr marL="0" indent="0">
              <a:buNone/>
            </a:pPr>
            <a:endParaRPr lang="pt-BR" dirty="0"/>
          </a:p>
          <a:p>
            <a:pPr marL="0" indent="0">
              <a:buNone/>
            </a:pPr>
            <a:endParaRPr lang="pt-BR" dirty="0"/>
          </a:p>
          <a:p>
            <a:pPr marL="0" indent="0">
              <a:buNone/>
            </a:pPr>
            <a:r>
              <a:rPr lang="pt-BR" dirty="0"/>
              <a:t>Vamos ver os dados da Mariana </a:t>
            </a:r>
            <a:r>
              <a:rPr lang="pt-BR" dirty="0" err="1"/>
              <a:t>Caló</a:t>
            </a:r>
            <a:endParaRPr lang="pt-BR" dirty="0"/>
          </a:p>
          <a:p>
            <a:pPr marL="0" indent="0">
              <a:buNone/>
            </a:pPr>
            <a:endParaRPr lang="pt-BR" dirty="0"/>
          </a:p>
        </p:txBody>
      </p:sp>
    </p:spTree>
    <p:extLst>
      <p:ext uri="{BB962C8B-B14F-4D97-AF65-F5344CB8AC3E}">
        <p14:creationId xmlns:p14="http://schemas.microsoft.com/office/powerpoint/2010/main" val="1892414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D992D2CD-27E0-4B26-91D3-20EABC937518}"/>
              </a:ext>
            </a:extLst>
          </p:cNvPr>
          <p:cNvSpPr>
            <a:spLocks noGrp="1"/>
          </p:cNvSpPr>
          <p:nvPr>
            <p:ph type="title"/>
          </p:nvPr>
        </p:nvSpPr>
        <p:spPr/>
        <p:txBody>
          <a:bodyPr/>
          <a:lstStyle/>
          <a:p>
            <a:r>
              <a:rPr lang="pt-BR" dirty="0"/>
              <a:t>Quadro 24: Reescrita de “Uma festa muito esperada” produzida por D. (DALESSANDRO, 2021)</a:t>
            </a:r>
          </a:p>
        </p:txBody>
      </p:sp>
      <p:sp>
        <p:nvSpPr>
          <p:cNvPr id="6" name="Espaço Reservado para Conteúdo 5">
            <a:extLst>
              <a:ext uri="{FF2B5EF4-FFF2-40B4-BE49-F238E27FC236}">
                <a16:creationId xmlns:a16="http://schemas.microsoft.com/office/drawing/2014/main" id="{260B149C-E4B3-40A2-8D79-024425DB9356}"/>
              </a:ext>
            </a:extLst>
          </p:cNvPr>
          <p:cNvSpPr>
            <a:spLocks noGrp="1"/>
          </p:cNvSpPr>
          <p:nvPr>
            <p:ph idx="1"/>
          </p:nvPr>
        </p:nvSpPr>
        <p:spPr/>
        <p:txBody>
          <a:bodyPr>
            <a:normAutofit lnSpcReduction="10000"/>
          </a:bodyPr>
          <a:lstStyle/>
          <a:p>
            <a:pPr marL="0" indent="0">
              <a:buNone/>
            </a:pPr>
            <a:r>
              <a:rPr lang="pt-BR" dirty="0"/>
              <a:t>1 Quando </a:t>
            </a:r>
            <a:r>
              <a:rPr lang="pt-BR" dirty="0" err="1"/>
              <a:t>Bilbo</a:t>
            </a:r>
            <a:r>
              <a:rPr lang="pt-BR" dirty="0"/>
              <a:t> Bolseiro anunciou que</a:t>
            </a:r>
          </a:p>
          <a:p>
            <a:pPr marL="0" indent="0">
              <a:buNone/>
            </a:pPr>
            <a:r>
              <a:rPr lang="pt-BR" dirty="0"/>
              <a:t>2 no dia </a:t>
            </a:r>
            <a:r>
              <a:rPr lang="pt-BR" dirty="0" err="1"/>
              <a:t>viente</a:t>
            </a:r>
            <a:r>
              <a:rPr lang="pt-BR" dirty="0"/>
              <a:t> e dois de setembro comemoraria</a:t>
            </a:r>
          </a:p>
          <a:p>
            <a:pPr marL="0" indent="0">
              <a:buNone/>
            </a:pPr>
            <a:r>
              <a:rPr lang="pt-BR" dirty="0"/>
              <a:t>3 cento e onze anos de idade, ouve muita agitação na vila </a:t>
            </a:r>
            <a:r>
              <a:rPr lang="pt-BR" dirty="0" err="1"/>
              <a:t>hobits</a:t>
            </a:r>
            <a:r>
              <a:rPr lang="pt-BR" dirty="0"/>
              <a:t>.</a:t>
            </a:r>
          </a:p>
          <a:p>
            <a:pPr marL="0" indent="0">
              <a:buNone/>
            </a:pPr>
            <a:r>
              <a:rPr lang="pt-BR" dirty="0"/>
              <a:t>4 </a:t>
            </a:r>
            <a:r>
              <a:rPr lang="pt-BR" dirty="0" err="1"/>
              <a:t>Bilbo</a:t>
            </a:r>
            <a:r>
              <a:rPr lang="pt-BR" dirty="0"/>
              <a:t> era muito rico e tinha se </a:t>
            </a:r>
            <a:r>
              <a:rPr lang="pt-BR" dirty="0" err="1"/>
              <a:t>tor</a:t>
            </a:r>
            <a:endParaRPr lang="pt-BR" dirty="0"/>
          </a:p>
          <a:p>
            <a:pPr marL="0" indent="0">
              <a:buNone/>
            </a:pPr>
            <a:r>
              <a:rPr lang="pt-BR" dirty="0"/>
              <a:t>5 nado a atração do Condado por sessenta anos,</a:t>
            </a:r>
          </a:p>
          <a:p>
            <a:pPr marL="0" indent="0">
              <a:buNone/>
            </a:pPr>
            <a:r>
              <a:rPr lang="pt-BR" dirty="0"/>
              <a:t>6 desde seu extraordinário desaparecimento a</a:t>
            </a:r>
          </a:p>
          <a:p>
            <a:pPr marL="0" indent="0">
              <a:buNone/>
            </a:pPr>
            <a:r>
              <a:rPr lang="pt-BR" dirty="0"/>
              <a:t>7 </a:t>
            </a:r>
            <a:r>
              <a:rPr lang="pt-BR" dirty="0" err="1"/>
              <a:t>té</a:t>
            </a:r>
            <a:r>
              <a:rPr lang="pt-BR" dirty="0"/>
              <a:t> seu inesperado retorno. Seu tesouro havia se</a:t>
            </a:r>
          </a:p>
          <a:p>
            <a:pPr marL="0" indent="0">
              <a:buNone/>
            </a:pPr>
            <a:r>
              <a:rPr lang="pt-BR" dirty="0"/>
              <a:t>8 tornado uma lenda local e acreditava-se</a:t>
            </a:r>
          </a:p>
          <a:p>
            <a:pPr marL="0" indent="0">
              <a:buNone/>
            </a:pPr>
            <a:r>
              <a:rPr lang="pt-BR" dirty="0"/>
              <a:t>9 que a colina estava com túneis recheados de ou</a:t>
            </a:r>
          </a:p>
          <a:p>
            <a:pPr marL="0" indent="0">
              <a:buNone/>
            </a:pPr>
            <a:r>
              <a:rPr lang="pt-BR" dirty="0"/>
              <a:t>10 </a:t>
            </a:r>
            <a:r>
              <a:rPr lang="pt-BR" dirty="0" err="1"/>
              <a:t>ro</a:t>
            </a:r>
            <a:r>
              <a:rPr lang="pt-BR" dirty="0"/>
              <a:t>.</a:t>
            </a:r>
          </a:p>
          <a:p>
            <a:pPr marL="0" indent="0">
              <a:buNone/>
            </a:pPr>
            <a:r>
              <a:rPr lang="pt-BR" dirty="0"/>
              <a:t>11 Ele não tinha amigos </a:t>
            </a:r>
            <a:r>
              <a:rPr lang="pt-BR" dirty="0" err="1"/>
              <a:t>intímos</a:t>
            </a:r>
            <a:r>
              <a:rPr lang="pt-BR" dirty="0"/>
              <a:t> até que</a:t>
            </a:r>
          </a:p>
          <a:p>
            <a:pPr marL="0" indent="0">
              <a:buNone/>
            </a:pPr>
            <a:r>
              <a:rPr lang="pt-BR" dirty="0"/>
              <a:t>12 seus primos mais jovens começaram a </a:t>
            </a:r>
            <a:r>
              <a:rPr lang="pt-BR" dirty="0" err="1"/>
              <a:t>cre</a:t>
            </a:r>
            <a:r>
              <a:rPr lang="pt-BR" dirty="0"/>
              <a:t>-</a:t>
            </a:r>
          </a:p>
        </p:txBody>
      </p:sp>
    </p:spTree>
    <p:extLst>
      <p:ext uri="{BB962C8B-B14F-4D97-AF65-F5344CB8AC3E}">
        <p14:creationId xmlns:p14="http://schemas.microsoft.com/office/powerpoint/2010/main" val="26518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93C66D-C38F-43AD-B3A2-9D6840C3A99A}"/>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D3C8D0E7-F286-4303-9565-7811CE7D2249}"/>
              </a:ext>
            </a:extLst>
          </p:cNvPr>
          <p:cNvSpPr>
            <a:spLocks noGrp="1"/>
          </p:cNvSpPr>
          <p:nvPr>
            <p:ph idx="1"/>
          </p:nvPr>
        </p:nvSpPr>
        <p:spPr/>
        <p:txBody>
          <a:bodyPr>
            <a:normAutofit/>
          </a:bodyPr>
          <a:lstStyle/>
          <a:p>
            <a:pPr marL="0" indent="0">
              <a:buNone/>
            </a:pPr>
            <a:r>
              <a:rPr lang="pt-BR" dirty="0"/>
              <a:t>13 </a:t>
            </a:r>
            <a:r>
              <a:rPr lang="pt-BR" dirty="0" err="1"/>
              <a:t>çer</a:t>
            </a:r>
            <a:r>
              <a:rPr lang="pt-BR" dirty="0"/>
              <a:t>, o mais velho deles e o favorito de </a:t>
            </a:r>
            <a:r>
              <a:rPr lang="pt-BR" dirty="0" err="1"/>
              <a:t>Bilbo</a:t>
            </a:r>
            <a:endParaRPr lang="pt-BR" dirty="0"/>
          </a:p>
          <a:p>
            <a:pPr marL="0" indent="0">
              <a:buNone/>
            </a:pPr>
            <a:r>
              <a:rPr lang="pt-BR" dirty="0"/>
              <a:t>14 era o jovem Frodo Bolseiro. Quando </a:t>
            </a:r>
            <a:r>
              <a:rPr lang="pt-BR" dirty="0" err="1"/>
              <a:t>Bilbo</a:t>
            </a:r>
            <a:endParaRPr lang="pt-BR" dirty="0"/>
          </a:p>
          <a:p>
            <a:pPr marL="0" indent="0">
              <a:buNone/>
            </a:pPr>
            <a:r>
              <a:rPr lang="pt-BR" dirty="0"/>
              <a:t>15 tinha noventa e nove anos, adotou Frodo</a:t>
            </a:r>
          </a:p>
          <a:p>
            <a:pPr marL="0" indent="0">
              <a:buNone/>
            </a:pPr>
            <a:r>
              <a:rPr lang="pt-BR" dirty="0"/>
              <a:t>16 para viver junto com ele e ser seu </a:t>
            </a:r>
            <a:r>
              <a:rPr lang="pt-BR" dirty="0" err="1"/>
              <a:t>her</a:t>
            </a:r>
            <a:endParaRPr lang="pt-BR" dirty="0"/>
          </a:p>
          <a:p>
            <a:pPr marL="0" indent="0">
              <a:buNone/>
            </a:pPr>
            <a:r>
              <a:rPr lang="pt-BR" dirty="0"/>
              <a:t>17 </a:t>
            </a:r>
            <a:r>
              <a:rPr lang="pt-BR" dirty="0" err="1"/>
              <a:t>deiro</a:t>
            </a:r>
            <a:r>
              <a:rPr lang="pt-BR" dirty="0"/>
              <a:t>. E não é que Frodo e </a:t>
            </a:r>
            <a:r>
              <a:rPr lang="pt-BR" dirty="0" err="1"/>
              <a:t>Bilbo</a:t>
            </a:r>
            <a:r>
              <a:rPr lang="pt-BR" dirty="0"/>
              <a:t> faziam</a:t>
            </a:r>
          </a:p>
          <a:p>
            <a:pPr marL="0" indent="0">
              <a:buNone/>
            </a:pPr>
            <a:r>
              <a:rPr lang="pt-BR" dirty="0"/>
              <a:t>18 aniversário no mesmo dia?</a:t>
            </a:r>
          </a:p>
          <a:p>
            <a:pPr marL="0" indent="0">
              <a:buNone/>
            </a:pPr>
            <a:r>
              <a:rPr lang="pt-BR" dirty="0"/>
              <a:t>19 No final da segunda semana de se</a:t>
            </a:r>
          </a:p>
          <a:p>
            <a:pPr marL="0" indent="0">
              <a:buNone/>
            </a:pPr>
            <a:r>
              <a:rPr lang="pt-BR" dirty="0"/>
              <a:t>20 </a:t>
            </a:r>
            <a:r>
              <a:rPr lang="pt-BR" dirty="0" err="1"/>
              <a:t>tembro</a:t>
            </a:r>
            <a:r>
              <a:rPr lang="pt-BR" dirty="0"/>
              <a:t> surgiu, </a:t>
            </a:r>
            <a:r>
              <a:rPr lang="pt-BR" dirty="0" err="1"/>
              <a:t>conduzuindo</a:t>
            </a:r>
            <a:r>
              <a:rPr lang="pt-BR" dirty="0"/>
              <a:t> uma char</a:t>
            </a:r>
          </a:p>
          <a:p>
            <a:pPr marL="0" indent="0">
              <a:buNone/>
            </a:pPr>
            <a:r>
              <a:rPr lang="pt-BR" dirty="0"/>
              <a:t>21 rete um homem com um chapéu azul, al</a:t>
            </a:r>
          </a:p>
          <a:p>
            <a:pPr marL="0" indent="0">
              <a:buNone/>
            </a:pPr>
            <a:r>
              <a:rPr lang="pt-BR" dirty="0"/>
              <a:t>22 </a:t>
            </a:r>
            <a:r>
              <a:rPr lang="pt-BR" dirty="0" err="1"/>
              <a:t>to</a:t>
            </a:r>
            <a:r>
              <a:rPr lang="pt-BR" dirty="0"/>
              <a:t> e pontudo, uma capa cinza, cache</a:t>
            </a:r>
          </a:p>
          <a:p>
            <a:pPr marL="0" indent="0">
              <a:buNone/>
            </a:pPr>
            <a:endParaRPr lang="pt-BR" dirty="0"/>
          </a:p>
        </p:txBody>
      </p:sp>
    </p:spTree>
    <p:extLst>
      <p:ext uri="{BB962C8B-B14F-4D97-AF65-F5344CB8AC3E}">
        <p14:creationId xmlns:p14="http://schemas.microsoft.com/office/powerpoint/2010/main" val="40808205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2FFD41-AC41-4657-A89F-D2D92A73F49F}"/>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F37CDF70-FC5D-4329-893A-0ED99186F8BF}"/>
              </a:ext>
            </a:extLst>
          </p:cNvPr>
          <p:cNvSpPr>
            <a:spLocks noGrp="1"/>
          </p:cNvSpPr>
          <p:nvPr>
            <p:ph idx="1"/>
          </p:nvPr>
        </p:nvSpPr>
        <p:spPr/>
        <p:txBody>
          <a:bodyPr/>
          <a:lstStyle/>
          <a:p>
            <a:pPr marL="0" indent="0">
              <a:buNone/>
            </a:pPr>
            <a:r>
              <a:rPr lang="pt-BR" dirty="0"/>
              <a:t>23 </a:t>
            </a:r>
            <a:r>
              <a:rPr lang="pt-BR" dirty="0" err="1"/>
              <a:t>col</a:t>
            </a:r>
            <a:r>
              <a:rPr lang="pt-BR" dirty="0"/>
              <a:t> prateado, uma barba branca e</a:t>
            </a:r>
          </a:p>
          <a:p>
            <a:pPr marL="0" indent="0">
              <a:buNone/>
            </a:pPr>
            <a:r>
              <a:rPr lang="pt-BR" dirty="0"/>
              <a:t>24 </a:t>
            </a:r>
            <a:r>
              <a:rPr lang="pt-BR" dirty="0" err="1"/>
              <a:t>sombramêlhas</a:t>
            </a:r>
            <a:r>
              <a:rPr lang="pt-BR" dirty="0"/>
              <a:t> grossas que sobressaí </a:t>
            </a:r>
          </a:p>
          <a:p>
            <a:pPr marL="0" indent="0">
              <a:buNone/>
            </a:pPr>
            <a:r>
              <a:rPr lang="pt-BR" dirty="0"/>
              <a:t>25 </a:t>
            </a:r>
            <a:r>
              <a:rPr lang="pt-BR" dirty="0" err="1"/>
              <a:t>am</a:t>
            </a:r>
            <a:r>
              <a:rPr lang="pt-BR" dirty="0"/>
              <a:t> da borda de seu chapéu. Carregando</a:t>
            </a:r>
          </a:p>
          <a:p>
            <a:pPr marL="0" indent="0">
              <a:buNone/>
            </a:pPr>
            <a:r>
              <a:rPr lang="pt-BR" dirty="0"/>
              <a:t>26 em uma caixa fogos de artifício. O </a:t>
            </a:r>
            <a:r>
              <a:rPr lang="pt-BR" dirty="0" err="1">
                <a:highlight>
                  <a:srgbClr val="FFFF00"/>
                </a:highlight>
              </a:rPr>
              <a:t>gran</a:t>
            </a:r>
            <a:endParaRPr lang="pt-BR" dirty="0">
              <a:highlight>
                <a:srgbClr val="FFFF00"/>
              </a:highlight>
            </a:endParaRPr>
          </a:p>
          <a:p>
            <a:pPr marL="0" indent="0">
              <a:buNone/>
            </a:pPr>
            <a:r>
              <a:rPr lang="pt-BR" dirty="0"/>
              <a:t>27 </a:t>
            </a:r>
            <a:r>
              <a:rPr lang="pt-BR" dirty="0">
                <a:highlight>
                  <a:srgbClr val="FFFF00"/>
                </a:highlight>
              </a:rPr>
              <a:t>de</a:t>
            </a:r>
            <a:r>
              <a:rPr lang="pt-BR" dirty="0"/>
              <a:t> </a:t>
            </a:r>
            <a:r>
              <a:rPr lang="pt-BR" dirty="0">
                <a:highlight>
                  <a:srgbClr val="00FF00"/>
                </a:highlight>
              </a:rPr>
              <a:t>companheiro</a:t>
            </a:r>
            <a:r>
              <a:rPr lang="pt-BR" dirty="0"/>
              <a:t> de aventura de </a:t>
            </a:r>
            <a:r>
              <a:rPr lang="pt-BR" dirty="0" err="1"/>
              <a:t>Bilbo</a:t>
            </a:r>
            <a:r>
              <a:rPr lang="pt-BR" dirty="0"/>
              <a:t>,</a:t>
            </a:r>
          </a:p>
          <a:p>
            <a:pPr marL="0" indent="0">
              <a:buNone/>
            </a:pPr>
            <a:r>
              <a:rPr lang="pt-BR" dirty="0"/>
              <a:t>28 </a:t>
            </a:r>
            <a:r>
              <a:rPr lang="pt-BR" dirty="0">
                <a:highlight>
                  <a:srgbClr val="00FF00"/>
                </a:highlight>
              </a:rPr>
              <a:t>Gandalf</a:t>
            </a:r>
            <a:r>
              <a:rPr lang="pt-BR" dirty="0"/>
              <a:t>.</a:t>
            </a:r>
          </a:p>
          <a:p>
            <a:pPr marL="0" indent="0">
              <a:buNone/>
            </a:pPr>
            <a:endParaRPr lang="pt-BR" dirty="0"/>
          </a:p>
        </p:txBody>
      </p:sp>
    </p:spTree>
    <p:extLst>
      <p:ext uri="{BB962C8B-B14F-4D97-AF65-F5344CB8AC3E}">
        <p14:creationId xmlns:p14="http://schemas.microsoft.com/office/powerpoint/2010/main" val="712354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BE90FB8D-ABAC-40DA-A5BC-D4F7BD71CC83}"/>
              </a:ext>
            </a:extLst>
          </p:cNvPr>
          <p:cNvPicPr>
            <a:picLocks noChangeAspect="1"/>
          </p:cNvPicPr>
          <p:nvPr/>
        </p:nvPicPr>
        <p:blipFill>
          <a:blip r:embed="rId2"/>
          <a:stretch>
            <a:fillRect/>
          </a:stretch>
        </p:blipFill>
        <p:spPr>
          <a:xfrm>
            <a:off x="1348508" y="640359"/>
            <a:ext cx="9882909" cy="5805148"/>
          </a:xfrm>
          <a:prstGeom prst="rect">
            <a:avLst/>
          </a:prstGeom>
        </p:spPr>
      </p:pic>
    </p:spTree>
    <p:extLst>
      <p:ext uri="{BB962C8B-B14F-4D97-AF65-F5344CB8AC3E}">
        <p14:creationId xmlns:p14="http://schemas.microsoft.com/office/powerpoint/2010/main" val="27268341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34815883-F27A-4E13-91D6-B2337C6EF553}"/>
              </a:ext>
            </a:extLst>
          </p:cNvPr>
          <p:cNvPicPr>
            <a:picLocks noChangeAspect="1"/>
          </p:cNvPicPr>
          <p:nvPr/>
        </p:nvPicPr>
        <p:blipFill>
          <a:blip r:embed="rId2"/>
          <a:stretch>
            <a:fillRect/>
          </a:stretch>
        </p:blipFill>
        <p:spPr>
          <a:xfrm>
            <a:off x="1477818" y="423298"/>
            <a:ext cx="9347200" cy="6083539"/>
          </a:xfrm>
          <a:prstGeom prst="rect">
            <a:avLst/>
          </a:prstGeom>
        </p:spPr>
      </p:pic>
      <p:cxnSp>
        <p:nvCxnSpPr>
          <p:cNvPr id="3" name="Conector de Seta Reta 2">
            <a:extLst>
              <a:ext uri="{FF2B5EF4-FFF2-40B4-BE49-F238E27FC236}">
                <a16:creationId xmlns:a16="http://schemas.microsoft.com/office/drawing/2014/main" id="{367F3636-38AC-4C36-B8CC-68B49841791C}"/>
              </a:ext>
            </a:extLst>
          </p:cNvPr>
          <p:cNvCxnSpPr/>
          <p:nvPr/>
        </p:nvCxnSpPr>
        <p:spPr>
          <a:xfrm>
            <a:off x="4700337" y="4812632"/>
            <a:ext cx="569495"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654711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633622A8-8DFC-479A-89BB-427471E2BFF5}"/>
              </a:ext>
            </a:extLst>
          </p:cNvPr>
          <p:cNvSpPr>
            <a:spLocks noGrp="1"/>
          </p:cNvSpPr>
          <p:nvPr>
            <p:ph type="title"/>
          </p:nvPr>
        </p:nvSpPr>
        <p:spPr>
          <a:xfrm>
            <a:off x="958506" y="800392"/>
            <a:ext cx="10264697" cy="1212102"/>
          </a:xfrm>
        </p:spPr>
        <p:txBody>
          <a:bodyPr>
            <a:normAutofit/>
          </a:bodyPr>
          <a:lstStyle/>
          <a:p>
            <a:r>
              <a:rPr lang="pt-BR" sz="4000" dirty="0">
                <a:solidFill>
                  <a:srgbClr val="FFFFFF"/>
                </a:solidFill>
              </a:rPr>
              <a:t>Objetivo</a:t>
            </a:r>
          </a:p>
        </p:txBody>
      </p:sp>
      <p:sp>
        <p:nvSpPr>
          <p:cNvPr id="5" name="Espaço Reservado para Conteúdo 4">
            <a:extLst>
              <a:ext uri="{FF2B5EF4-FFF2-40B4-BE49-F238E27FC236}">
                <a16:creationId xmlns:a16="http://schemas.microsoft.com/office/drawing/2014/main" id="{3BF6FC8E-E7E5-49EF-944D-B64F86BD5E8C}"/>
              </a:ext>
            </a:extLst>
          </p:cNvPr>
          <p:cNvSpPr>
            <a:spLocks noGrp="1"/>
          </p:cNvSpPr>
          <p:nvPr>
            <p:ph idx="1"/>
          </p:nvPr>
        </p:nvSpPr>
        <p:spPr>
          <a:xfrm>
            <a:off x="1367624" y="2490436"/>
            <a:ext cx="9708995" cy="3567173"/>
          </a:xfrm>
        </p:spPr>
        <p:txBody>
          <a:bodyPr anchor="ctr">
            <a:normAutofit/>
          </a:bodyPr>
          <a:lstStyle/>
          <a:p>
            <a:pPr marL="0" indent="0">
              <a:buNone/>
            </a:pPr>
            <a:r>
              <a:rPr lang="pt-BR" sz="2400" dirty="0"/>
              <a:t>Pensar em um ensino de Língua Portuguesa no Ensino Fundamental 1, que, transcendendo à dimensão técnica e formal, possa ajudar a criança encontrar, na linguagem, matéria prima para colocar algo de sua subjetividade no mundo</a:t>
            </a:r>
          </a:p>
        </p:txBody>
      </p:sp>
    </p:spTree>
    <p:extLst>
      <p:ext uri="{BB962C8B-B14F-4D97-AF65-F5344CB8AC3E}">
        <p14:creationId xmlns:p14="http://schemas.microsoft.com/office/powerpoint/2010/main" val="1529639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FE21DFCD-1B18-413C-BE91-AC7012D4D398}"/>
              </a:ext>
            </a:extLst>
          </p:cNvPr>
          <p:cNvPicPr>
            <a:picLocks noChangeAspect="1"/>
          </p:cNvPicPr>
          <p:nvPr/>
        </p:nvPicPr>
        <p:blipFill>
          <a:blip r:embed="rId2"/>
          <a:stretch>
            <a:fillRect/>
          </a:stretch>
        </p:blipFill>
        <p:spPr>
          <a:xfrm>
            <a:off x="488540" y="655782"/>
            <a:ext cx="11223169" cy="5550515"/>
          </a:xfrm>
          <a:prstGeom prst="rect">
            <a:avLst/>
          </a:prstGeom>
        </p:spPr>
      </p:pic>
      <p:pic>
        <p:nvPicPr>
          <p:cNvPr id="2" name="Imagem 1">
            <a:extLst>
              <a:ext uri="{FF2B5EF4-FFF2-40B4-BE49-F238E27FC236}">
                <a16:creationId xmlns:a16="http://schemas.microsoft.com/office/drawing/2014/main" id="{B12F7E4F-9357-45BC-B02E-D8A57F98FF35}"/>
              </a:ext>
            </a:extLst>
          </p:cNvPr>
          <p:cNvPicPr>
            <a:picLocks noChangeAspect="1"/>
          </p:cNvPicPr>
          <p:nvPr/>
        </p:nvPicPr>
        <p:blipFill>
          <a:blip r:embed="rId3"/>
          <a:stretch>
            <a:fillRect/>
          </a:stretch>
        </p:blipFill>
        <p:spPr>
          <a:xfrm>
            <a:off x="8569183" y="5640718"/>
            <a:ext cx="652329" cy="164606"/>
          </a:xfrm>
          <a:prstGeom prst="rect">
            <a:avLst/>
          </a:prstGeom>
        </p:spPr>
      </p:pic>
    </p:spTree>
    <p:extLst>
      <p:ext uri="{BB962C8B-B14F-4D97-AF65-F5344CB8AC3E}">
        <p14:creationId xmlns:p14="http://schemas.microsoft.com/office/powerpoint/2010/main" val="4261316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ítulo 1"/>
          <p:cNvSpPr>
            <a:spLocks noGrp="1"/>
          </p:cNvSpPr>
          <p:nvPr>
            <p:ph type="title"/>
          </p:nvPr>
        </p:nvSpPr>
        <p:spPr/>
        <p:txBody>
          <a:bodyPr/>
          <a:lstStyle/>
          <a:p>
            <a:r>
              <a:rPr lang="pt-BR" altLang="pt-BR" b="1" dirty="0"/>
              <a:t>4. E a autoria, é coisa de gente grande?</a:t>
            </a:r>
          </a:p>
        </p:txBody>
      </p:sp>
      <p:sp>
        <p:nvSpPr>
          <p:cNvPr id="27651" name="Espaço Reservado para Conteúdo 2"/>
          <p:cNvSpPr>
            <a:spLocks noGrp="1"/>
          </p:cNvSpPr>
          <p:nvPr>
            <p:ph idx="1"/>
          </p:nvPr>
        </p:nvSpPr>
        <p:spPr/>
        <p:txBody>
          <a:bodyPr/>
          <a:lstStyle/>
          <a:p>
            <a:pPr marL="0" indent="0">
              <a:buNone/>
            </a:pPr>
            <a:r>
              <a:rPr lang="pt-BR" altLang="pt-BR" sz="2800" b="1" dirty="0"/>
              <a:t>Tese: </a:t>
            </a:r>
            <a:r>
              <a:rPr lang="pt-BR" altLang="pt-BR" sz="2800" dirty="0"/>
              <a:t>a autoria é um efeito simultâneo de um jogo estilístico e de uma posição enunciativa</a:t>
            </a:r>
            <a:endParaRPr lang="pt-BR" altLang="pt-BR" sz="2800" b="1" dirty="0"/>
          </a:p>
          <a:p>
            <a:pPr marL="0" indent="0">
              <a:buNone/>
            </a:pPr>
            <a:r>
              <a:rPr lang="pt-BR" altLang="pt-BR" sz="2800" b="1" dirty="0"/>
              <a:t>Objetivo</a:t>
            </a:r>
            <a:r>
              <a:rPr lang="pt-BR" altLang="pt-BR" sz="2800" dirty="0"/>
              <a:t>: por meio de categorias discursivas, redefinir a noção de autoria, de modo a dar conta de efeitos de sentido em textos que no são parte de obras</a:t>
            </a:r>
          </a:p>
          <a:p>
            <a:pPr marL="0" indent="0">
              <a:buNone/>
            </a:pPr>
            <a:r>
              <a:rPr lang="pt-BR" altLang="pt-BR" sz="2800" b="1" dirty="0"/>
              <a:t>Indícios propostos</a:t>
            </a:r>
            <a:r>
              <a:rPr lang="pt-BR" altLang="pt-BR" sz="2800" dirty="0"/>
              <a:t>: 1) "dar voz ao outro“; e 2) "manter </a:t>
            </a:r>
            <a:r>
              <a:rPr lang="pt-BR" altLang="pt-BR" sz="2800" dirty="0" err="1"/>
              <a:t>distan</a:t>
            </a:r>
            <a:endParaRPr lang="pt-BR" altLang="pt-BR" sz="2800" dirty="0"/>
          </a:p>
          <a:p>
            <a:pPr marL="0" indent="0">
              <a:buNone/>
            </a:pPr>
            <a:r>
              <a:rPr lang="pt-BR" altLang="pt-BR" sz="2800" dirty="0"/>
              <a:t>cia“.</a:t>
            </a:r>
          </a:p>
          <a:p>
            <a:pPr marL="0" indent="0">
              <a:buNone/>
            </a:pPr>
            <a:endParaRPr lang="pt-BR" altLang="pt-BR" sz="2800" dirty="0"/>
          </a:p>
          <a:p>
            <a:pPr marL="0" indent="0">
              <a:buNone/>
            </a:pPr>
            <a:r>
              <a:rPr lang="pt-BR" altLang="pt-BR" sz="2800" dirty="0"/>
              <a:t>POSSENTI, Sírio. Indícios de autoria.</a:t>
            </a:r>
          </a:p>
        </p:txBody>
      </p:sp>
    </p:spTree>
    <p:extLst>
      <p:ext uri="{BB962C8B-B14F-4D97-AF65-F5344CB8AC3E}">
        <p14:creationId xmlns:p14="http://schemas.microsoft.com/office/powerpoint/2010/main" val="32747067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ítulo 1"/>
          <p:cNvSpPr>
            <a:spLocks noGrp="1"/>
          </p:cNvSpPr>
          <p:nvPr>
            <p:ph type="title"/>
          </p:nvPr>
        </p:nvSpPr>
        <p:spPr/>
        <p:txBody>
          <a:bodyPr/>
          <a:lstStyle/>
          <a:p>
            <a:r>
              <a:rPr lang="pt-BR" altLang="pt-BR" b="1"/>
              <a:t>Problemática</a:t>
            </a:r>
            <a:r>
              <a:rPr lang="pt-BR" altLang="pt-BR"/>
              <a:t>:</a:t>
            </a:r>
          </a:p>
        </p:txBody>
      </p:sp>
      <p:sp>
        <p:nvSpPr>
          <p:cNvPr id="28675" name="Espaço Reservado para Conteúdo 2"/>
          <p:cNvSpPr>
            <a:spLocks noGrp="1"/>
          </p:cNvSpPr>
          <p:nvPr>
            <p:ph idx="1"/>
          </p:nvPr>
        </p:nvSpPr>
        <p:spPr/>
        <p:txBody>
          <a:bodyPr/>
          <a:lstStyle/>
          <a:p>
            <a:pPr marL="0" indent="0">
              <a:buNone/>
            </a:pPr>
            <a:r>
              <a:rPr lang="pt-BR" altLang="pt-BR"/>
              <a:t>Um escolar não tem obra!</a:t>
            </a:r>
          </a:p>
          <a:p>
            <a:pPr marL="0" indent="0">
              <a:buNone/>
            </a:pPr>
            <a:endParaRPr lang="pt-BR" altLang="pt-BR"/>
          </a:p>
          <a:p>
            <a:pPr marL="0" indent="0">
              <a:buNone/>
            </a:pPr>
            <a:r>
              <a:rPr lang="pt-BR" altLang="pt-BR" b="1"/>
              <a:t>Necessidade</a:t>
            </a:r>
            <a:r>
              <a:rPr lang="pt-BR" altLang="pt-BR"/>
              <a:t>: descobrir uma brecha para introduzir no campo uma nova noção </a:t>
            </a:r>
          </a:p>
          <a:p>
            <a:pPr marL="0" indent="0">
              <a:buNone/>
            </a:pPr>
            <a:r>
              <a:rPr lang="pt-BR" altLang="pt-BR" b="1"/>
              <a:t>Proposta</a:t>
            </a:r>
            <a:r>
              <a:rPr lang="pt-BR" altLang="pt-BR"/>
              <a:t>: considerar, de alguma forma, a noção de singularidade, vinculada à de estilo</a:t>
            </a:r>
          </a:p>
        </p:txBody>
      </p:sp>
    </p:spTree>
    <p:extLst>
      <p:ext uri="{BB962C8B-B14F-4D97-AF65-F5344CB8AC3E}">
        <p14:creationId xmlns:p14="http://schemas.microsoft.com/office/powerpoint/2010/main" val="36327483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ítulo 1"/>
          <p:cNvSpPr>
            <a:spLocks noGrp="1"/>
          </p:cNvSpPr>
          <p:nvPr>
            <p:ph type="title"/>
          </p:nvPr>
        </p:nvSpPr>
        <p:spPr/>
        <p:txBody>
          <a:bodyPr/>
          <a:lstStyle/>
          <a:p>
            <a:r>
              <a:rPr lang="pt-BR" altLang="pt-BR"/>
              <a:t>Em termos discursivos, o que é um bom texto?</a:t>
            </a:r>
          </a:p>
        </p:txBody>
      </p:sp>
      <p:sp>
        <p:nvSpPr>
          <p:cNvPr id="29699" name="Espaço Reservado para Conteúdo 2"/>
          <p:cNvSpPr>
            <a:spLocks noGrp="1"/>
          </p:cNvSpPr>
          <p:nvPr>
            <p:ph idx="1"/>
          </p:nvPr>
        </p:nvSpPr>
        <p:spPr/>
        <p:txBody>
          <a:bodyPr/>
          <a:lstStyle/>
          <a:p>
            <a:pPr marL="0" indent="0">
              <a:buNone/>
            </a:pPr>
            <a:endParaRPr lang="pt-BR" altLang="pt-BR"/>
          </a:p>
          <a:p>
            <a:pPr marL="0" indent="0" algn="ctr">
              <a:buNone/>
            </a:pPr>
            <a:r>
              <a:rPr lang="pt-BR" altLang="pt-BR"/>
              <a:t>Por um lado, a subjetividade, por outro, sua inserção num discurso que lhe dá sentido </a:t>
            </a:r>
          </a:p>
          <a:p>
            <a:pPr marL="0" indent="0">
              <a:buNone/>
            </a:pPr>
            <a:endParaRPr lang="pt-BR" altLang="pt-BR"/>
          </a:p>
          <a:p>
            <a:pPr marL="0" indent="0" algn="ctr">
              <a:buNone/>
            </a:pPr>
            <a:r>
              <a:rPr lang="pt-BR" altLang="pt-BR" sz="2400" b="1"/>
              <a:t>SINGULARIDADE + TOMADA DE POSIÇÃO</a:t>
            </a:r>
          </a:p>
        </p:txBody>
      </p:sp>
    </p:spTree>
    <p:extLst>
      <p:ext uri="{BB962C8B-B14F-4D97-AF65-F5344CB8AC3E}">
        <p14:creationId xmlns:p14="http://schemas.microsoft.com/office/powerpoint/2010/main" val="38824054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ítulo 1"/>
          <p:cNvSpPr>
            <a:spLocks noGrp="1"/>
          </p:cNvSpPr>
          <p:nvPr>
            <p:ph type="title"/>
          </p:nvPr>
        </p:nvSpPr>
        <p:spPr/>
        <p:txBody>
          <a:bodyPr/>
          <a:lstStyle/>
          <a:p>
            <a:r>
              <a:rPr lang="pt-BR" altLang="pt-BR" b="1"/>
              <a:t>Tese de Possenti</a:t>
            </a:r>
            <a:r>
              <a:rPr lang="pt-BR" altLang="pt-BR"/>
              <a:t>:</a:t>
            </a:r>
          </a:p>
        </p:txBody>
      </p:sp>
      <p:sp>
        <p:nvSpPr>
          <p:cNvPr id="30723" name="Espaço Reservado para Conteúdo 2"/>
          <p:cNvSpPr>
            <a:spLocks noGrp="1"/>
          </p:cNvSpPr>
          <p:nvPr>
            <p:ph idx="1"/>
          </p:nvPr>
        </p:nvSpPr>
        <p:spPr/>
        <p:txBody>
          <a:bodyPr/>
          <a:lstStyle/>
          <a:p>
            <a:pPr marL="0" indent="0">
              <a:buNone/>
            </a:pPr>
            <a:r>
              <a:rPr lang="pt-BR" altLang="pt-BR"/>
              <a:t>Há indícios de autoria quando diversos recursos linguísticos são agenciados mais ou menos pessoalmente</a:t>
            </a:r>
          </a:p>
          <a:p>
            <a:pPr marL="0" indent="0">
              <a:buNone/>
            </a:pPr>
            <a:r>
              <a:rPr lang="pt-BR" altLang="pt-BR" b="1"/>
              <a:t>Por um lado</a:t>
            </a:r>
            <a:r>
              <a:rPr lang="pt-BR" altLang="pt-BR"/>
              <a:t>:  saber pessoal posto a funcionar segundo um critério de gosto</a:t>
            </a:r>
          </a:p>
          <a:p>
            <a:pPr marL="0" indent="0">
              <a:buNone/>
            </a:pPr>
            <a:r>
              <a:rPr lang="pt-BR" altLang="pt-BR" b="1"/>
              <a:t>Por outro lado</a:t>
            </a:r>
            <a:r>
              <a:rPr lang="pt-BR" altLang="pt-BR"/>
              <a:t>: efeitos de autoria quando agenciados a partir de condicionamentos históricos, que lhes dão sentido</a:t>
            </a:r>
          </a:p>
        </p:txBody>
      </p:sp>
    </p:spTree>
    <p:extLst>
      <p:ext uri="{BB962C8B-B14F-4D97-AF65-F5344CB8AC3E}">
        <p14:creationId xmlns:p14="http://schemas.microsoft.com/office/powerpoint/2010/main" val="6934125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tividades para a fábula a cigarra e a formiga - ESPAÇO EDUCAR | Cigarra e a  formiga, Fabulas com moral, Atividades de contos">
            <a:extLst>
              <a:ext uri="{FF2B5EF4-FFF2-40B4-BE49-F238E27FC236}">
                <a16:creationId xmlns:a16="http://schemas.microsoft.com/office/drawing/2014/main" id="{0D25D464-3915-4C4B-9D94-FE0360FF31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4990" y="180643"/>
            <a:ext cx="5325978" cy="6477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0159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8ACABF-2BC9-401C-A642-1198DDA015E7}"/>
              </a:ext>
            </a:extLst>
          </p:cNvPr>
          <p:cNvSpPr>
            <a:spLocks noGrp="1"/>
          </p:cNvSpPr>
          <p:nvPr>
            <p:ph type="title"/>
          </p:nvPr>
        </p:nvSpPr>
        <p:spPr/>
        <p:txBody>
          <a:bodyPr/>
          <a:lstStyle/>
          <a:p>
            <a:r>
              <a:rPr lang="pt-BR" dirty="0"/>
              <a:t>Um exemplo</a:t>
            </a:r>
          </a:p>
        </p:txBody>
      </p:sp>
      <p:sp>
        <p:nvSpPr>
          <p:cNvPr id="3" name="Espaço Reservado para Conteúdo 2">
            <a:extLst>
              <a:ext uri="{FF2B5EF4-FFF2-40B4-BE49-F238E27FC236}">
                <a16:creationId xmlns:a16="http://schemas.microsoft.com/office/drawing/2014/main" id="{2A2F0073-42C9-44D6-89C2-6593CAB8B890}"/>
              </a:ext>
            </a:extLst>
          </p:cNvPr>
          <p:cNvSpPr>
            <a:spLocks noGrp="1"/>
          </p:cNvSpPr>
          <p:nvPr>
            <p:ph idx="1"/>
          </p:nvPr>
        </p:nvSpPr>
        <p:spPr/>
        <p:txBody>
          <a:bodyPr>
            <a:normAutofit/>
          </a:bodyPr>
          <a:lstStyle/>
          <a:p>
            <a:pPr marL="0" indent="0">
              <a:buNone/>
            </a:pPr>
            <a:endParaRPr lang="pt-BR" dirty="0"/>
          </a:p>
          <a:p>
            <a:pPr marL="0" indent="0">
              <a:buNone/>
            </a:pPr>
            <a:endParaRPr lang="pt-BR" dirty="0"/>
          </a:p>
          <a:p>
            <a:pPr marL="0" indent="0">
              <a:buNone/>
            </a:pPr>
            <a:endParaRPr lang="pt-BR" dirty="0"/>
          </a:p>
          <a:p>
            <a:pPr marL="0" indent="0">
              <a:buNone/>
            </a:pPr>
            <a:endParaRPr lang="pt-BR" dirty="0"/>
          </a:p>
          <a:p>
            <a:pPr marL="0" indent="0">
              <a:buNone/>
            </a:pPr>
            <a:endParaRPr lang="pt-BR" dirty="0"/>
          </a:p>
          <a:p>
            <a:pPr marL="0" indent="0">
              <a:buNone/>
            </a:pPr>
            <a:endParaRPr lang="pt-BR" dirty="0"/>
          </a:p>
          <a:p>
            <a:pPr marL="0" indent="0">
              <a:buNone/>
            </a:pPr>
            <a:endParaRPr lang="pt-BR" dirty="0"/>
          </a:p>
          <a:p>
            <a:pPr marL="0" indent="0">
              <a:buNone/>
            </a:pPr>
            <a:endParaRPr lang="pt-BR" dirty="0"/>
          </a:p>
          <a:p>
            <a:pPr marL="0" indent="0">
              <a:buNone/>
            </a:pPr>
            <a:endParaRPr lang="pt-BR" dirty="0"/>
          </a:p>
          <a:p>
            <a:pPr marL="0" indent="0">
              <a:buNone/>
            </a:pPr>
            <a:endParaRPr lang="pt-BR" dirty="0"/>
          </a:p>
          <a:p>
            <a:pPr marL="0" indent="0">
              <a:buNone/>
            </a:pPr>
            <a:endParaRPr lang="pt-BR" dirty="0"/>
          </a:p>
          <a:p>
            <a:pPr marL="0" indent="0">
              <a:buNone/>
            </a:pPr>
            <a:endParaRPr lang="pt-BR" dirty="0"/>
          </a:p>
        </p:txBody>
      </p:sp>
      <p:pic>
        <p:nvPicPr>
          <p:cNvPr id="5" name="Imagem 4">
            <a:extLst>
              <a:ext uri="{FF2B5EF4-FFF2-40B4-BE49-F238E27FC236}">
                <a16:creationId xmlns:a16="http://schemas.microsoft.com/office/drawing/2014/main" id="{7C6820C4-4415-440D-BEDA-489779D8C556}"/>
              </a:ext>
            </a:extLst>
          </p:cNvPr>
          <p:cNvPicPr>
            <a:picLocks noChangeAspect="1"/>
          </p:cNvPicPr>
          <p:nvPr/>
        </p:nvPicPr>
        <p:blipFill>
          <a:blip r:embed="rId2"/>
          <a:stretch>
            <a:fillRect/>
          </a:stretch>
        </p:blipFill>
        <p:spPr>
          <a:xfrm>
            <a:off x="1497859" y="2119058"/>
            <a:ext cx="15806961" cy="3935753"/>
          </a:xfrm>
          <a:prstGeom prst="rect">
            <a:avLst/>
          </a:prstGeom>
        </p:spPr>
      </p:pic>
    </p:spTree>
    <p:extLst>
      <p:ext uri="{BB962C8B-B14F-4D97-AF65-F5344CB8AC3E}">
        <p14:creationId xmlns:p14="http://schemas.microsoft.com/office/powerpoint/2010/main" val="392370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6FFBD2-C979-46BC-BB6C-03C1C30168FF}"/>
              </a:ext>
            </a:extLst>
          </p:cNvPr>
          <p:cNvSpPr>
            <a:spLocks noGrp="1"/>
          </p:cNvSpPr>
          <p:nvPr>
            <p:ph type="title"/>
          </p:nvPr>
        </p:nvSpPr>
        <p:spPr/>
        <p:txBody>
          <a:bodyPr/>
          <a:lstStyle/>
          <a:p>
            <a:endParaRPr lang="pt-BR"/>
          </a:p>
        </p:txBody>
      </p:sp>
      <p:graphicFrame>
        <p:nvGraphicFramePr>
          <p:cNvPr id="4" name="Tabela 4">
            <a:extLst>
              <a:ext uri="{FF2B5EF4-FFF2-40B4-BE49-F238E27FC236}">
                <a16:creationId xmlns:a16="http://schemas.microsoft.com/office/drawing/2014/main" id="{6E9DEE85-BDF4-4F18-A64D-3CDDB5AD17FA}"/>
              </a:ext>
            </a:extLst>
          </p:cNvPr>
          <p:cNvGraphicFramePr>
            <a:graphicFrameLocks noGrp="1"/>
          </p:cNvGraphicFramePr>
          <p:nvPr>
            <p:ph idx="1"/>
          </p:nvPr>
        </p:nvGraphicFramePr>
        <p:xfrm>
          <a:off x="1025236" y="1825625"/>
          <a:ext cx="10328564" cy="3223260"/>
        </p:xfrm>
        <a:graphic>
          <a:graphicData uri="http://schemas.openxmlformats.org/drawingml/2006/table">
            <a:tbl>
              <a:tblPr firstRow="1" bandRow="1">
                <a:tableStyleId>{21E4AEA4-8DFA-4A89-87EB-49C32662AFE0}</a:tableStyleId>
              </a:tblPr>
              <a:tblGrid>
                <a:gridCol w="10328564">
                  <a:extLst>
                    <a:ext uri="{9D8B030D-6E8A-4147-A177-3AD203B41FA5}">
                      <a16:colId xmlns:a16="http://schemas.microsoft.com/office/drawing/2014/main" val="2406833941"/>
                    </a:ext>
                  </a:extLst>
                </a:gridCol>
              </a:tblGrid>
              <a:tr h="1882890">
                <a:tc>
                  <a:txBody>
                    <a:bodyPr/>
                    <a:lstStyle/>
                    <a:p>
                      <a:endParaRPr lang="pt-BR" dirty="0"/>
                    </a:p>
                    <a:p>
                      <a:endParaRPr lang="pt-BR" dirty="0"/>
                    </a:p>
                    <a:p>
                      <a:endParaRPr lang="pt-BR" dirty="0"/>
                    </a:p>
                    <a:p>
                      <a:endParaRPr lang="pt-BR" dirty="0"/>
                    </a:p>
                    <a:p>
                      <a:pPr algn="ctr"/>
                      <a:endParaRPr lang="pt-BR" sz="2800" dirty="0"/>
                    </a:p>
                    <a:p>
                      <a:pPr algn="ctr"/>
                      <a:r>
                        <a:rPr lang="pt-BR" sz="2800" dirty="0"/>
                        <a:t>2. O estilo e a autoria são coisas de gente grande?</a:t>
                      </a:r>
                    </a:p>
                    <a:p>
                      <a:endParaRPr lang="pt-BR" sz="2800" dirty="0"/>
                    </a:p>
                    <a:p>
                      <a:endParaRPr lang="pt-BR" dirty="0"/>
                    </a:p>
                    <a:p>
                      <a:endParaRPr lang="pt-BR" dirty="0"/>
                    </a:p>
                    <a:p>
                      <a:endParaRPr lang="pt-BR" dirty="0"/>
                    </a:p>
                    <a:p>
                      <a:endParaRPr lang="pt-BR" dirty="0"/>
                    </a:p>
                    <a:p>
                      <a:endParaRPr lang="pt-BR" dirty="0"/>
                    </a:p>
                  </a:txBody>
                  <a:tcPr/>
                </a:tc>
                <a:extLst>
                  <a:ext uri="{0D108BD9-81ED-4DB2-BD59-A6C34878D82A}">
                    <a16:rowId xmlns:a16="http://schemas.microsoft.com/office/drawing/2014/main" val="451401173"/>
                  </a:ext>
                </a:extLst>
              </a:tr>
            </a:tbl>
          </a:graphicData>
        </a:graphic>
      </p:graphicFrame>
    </p:spTree>
    <p:extLst>
      <p:ext uri="{BB962C8B-B14F-4D97-AF65-F5344CB8AC3E}">
        <p14:creationId xmlns:p14="http://schemas.microsoft.com/office/powerpoint/2010/main" val="42935205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2C3634-F1E6-45F8-B895-84152B915032}"/>
              </a:ext>
            </a:extLst>
          </p:cNvPr>
          <p:cNvSpPr>
            <a:spLocks noGrp="1"/>
          </p:cNvSpPr>
          <p:nvPr>
            <p:ph type="title"/>
          </p:nvPr>
        </p:nvSpPr>
        <p:spPr/>
        <p:txBody>
          <a:bodyPr/>
          <a:lstStyle/>
          <a:p>
            <a:r>
              <a:rPr lang="pt-BR" dirty="0"/>
              <a:t>A pesquisa da Renata</a:t>
            </a:r>
            <a:br>
              <a:rPr lang="pt-BR" dirty="0"/>
            </a:br>
            <a:endParaRPr lang="pt-BR" dirty="0"/>
          </a:p>
        </p:txBody>
      </p:sp>
      <p:sp>
        <p:nvSpPr>
          <p:cNvPr id="3" name="Espaço Reservado para Conteúdo 2">
            <a:extLst>
              <a:ext uri="{FF2B5EF4-FFF2-40B4-BE49-F238E27FC236}">
                <a16:creationId xmlns:a16="http://schemas.microsoft.com/office/drawing/2014/main" id="{A5BAF130-1731-4497-ACF9-6AD3B22263A3}"/>
              </a:ext>
            </a:extLst>
          </p:cNvPr>
          <p:cNvSpPr>
            <a:spLocks noGrp="1"/>
          </p:cNvSpPr>
          <p:nvPr>
            <p:ph idx="1"/>
          </p:nvPr>
        </p:nvSpPr>
        <p:spPr/>
        <p:txBody>
          <a:bodyPr/>
          <a:lstStyle/>
          <a:p>
            <a:pPr marL="0" indent="0">
              <a:buNone/>
            </a:pPr>
            <a:endParaRPr lang="pt-BR" dirty="0"/>
          </a:p>
          <a:p>
            <a:pPr marL="0" indent="0">
              <a:buNone/>
            </a:pPr>
            <a:endParaRPr lang="pt-BR" dirty="0"/>
          </a:p>
          <a:p>
            <a:pPr marL="0" indent="0">
              <a:buNone/>
            </a:pPr>
            <a:endParaRPr lang="pt-BR" dirty="0"/>
          </a:p>
          <a:p>
            <a:pPr marL="0" indent="0">
              <a:buNone/>
            </a:pPr>
            <a:endParaRPr lang="pt-BR" dirty="0"/>
          </a:p>
        </p:txBody>
      </p:sp>
      <p:pic>
        <p:nvPicPr>
          <p:cNvPr id="6" name="Imagem 5">
            <a:extLst>
              <a:ext uri="{FF2B5EF4-FFF2-40B4-BE49-F238E27FC236}">
                <a16:creationId xmlns:a16="http://schemas.microsoft.com/office/drawing/2014/main" id="{2031C59F-BB0C-41A5-A6BC-40DDD242A1C3}"/>
              </a:ext>
            </a:extLst>
          </p:cNvPr>
          <p:cNvPicPr>
            <a:picLocks noChangeAspect="1"/>
          </p:cNvPicPr>
          <p:nvPr/>
        </p:nvPicPr>
        <p:blipFill>
          <a:blip r:embed="rId2"/>
          <a:stretch>
            <a:fillRect/>
          </a:stretch>
        </p:blipFill>
        <p:spPr>
          <a:xfrm>
            <a:off x="1674829" y="1027908"/>
            <a:ext cx="8213889" cy="6160417"/>
          </a:xfrm>
          <a:prstGeom prst="rect">
            <a:avLst/>
          </a:prstGeom>
        </p:spPr>
      </p:pic>
      <p:pic>
        <p:nvPicPr>
          <p:cNvPr id="7" name="Imagem 6">
            <a:extLst>
              <a:ext uri="{FF2B5EF4-FFF2-40B4-BE49-F238E27FC236}">
                <a16:creationId xmlns:a16="http://schemas.microsoft.com/office/drawing/2014/main" id="{EDED311C-95F4-4219-9DF9-8C6722505A6C}"/>
              </a:ext>
            </a:extLst>
          </p:cNvPr>
          <p:cNvPicPr>
            <a:picLocks noChangeAspect="1"/>
          </p:cNvPicPr>
          <p:nvPr/>
        </p:nvPicPr>
        <p:blipFill>
          <a:blip r:embed="rId3"/>
          <a:stretch>
            <a:fillRect/>
          </a:stretch>
        </p:blipFill>
        <p:spPr>
          <a:xfrm>
            <a:off x="463755" y="1269876"/>
            <a:ext cx="10317366" cy="1536838"/>
          </a:xfrm>
          <a:prstGeom prst="rect">
            <a:avLst/>
          </a:prstGeom>
        </p:spPr>
      </p:pic>
    </p:spTree>
    <p:extLst>
      <p:ext uri="{BB962C8B-B14F-4D97-AF65-F5344CB8AC3E}">
        <p14:creationId xmlns:p14="http://schemas.microsoft.com/office/powerpoint/2010/main" val="22618510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383615-CB24-4D59-86D7-52F8FC4F7DB5}"/>
              </a:ext>
            </a:extLst>
          </p:cNvPr>
          <p:cNvSpPr>
            <a:spLocks noGrp="1"/>
          </p:cNvSpPr>
          <p:nvPr>
            <p:ph type="title"/>
          </p:nvPr>
        </p:nvSpPr>
        <p:spPr/>
        <p:txBody>
          <a:bodyPr/>
          <a:lstStyle/>
          <a:p>
            <a:r>
              <a:rPr lang="pt-BR" dirty="0"/>
              <a:t>Arquitetura da pesquisa</a:t>
            </a:r>
          </a:p>
        </p:txBody>
      </p:sp>
      <p:sp>
        <p:nvSpPr>
          <p:cNvPr id="3" name="Espaço Reservado para Conteúdo 2">
            <a:extLst>
              <a:ext uri="{FF2B5EF4-FFF2-40B4-BE49-F238E27FC236}">
                <a16:creationId xmlns:a16="http://schemas.microsoft.com/office/drawing/2014/main" id="{17238FB9-8EFB-470E-90D9-0DF609A763D8}"/>
              </a:ext>
            </a:extLst>
          </p:cNvPr>
          <p:cNvSpPr>
            <a:spLocks noGrp="1"/>
          </p:cNvSpPr>
          <p:nvPr>
            <p:ph sz="half" idx="1"/>
          </p:nvPr>
        </p:nvSpPr>
        <p:spPr/>
        <p:txBody>
          <a:bodyPr>
            <a:normAutofit/>
          </a:bodyPr>
          <a:lstStyle/>
          <a:p>
            <a:pPr marL="0" indent="0">
              <a:buNone/>
            </a:pPr>
            <a:r>
              <a:rPr lang="pt-BR" sz="1800" b="1" dirty="0">
                <a:ea typeface="Times New Roman" panose="02020603050405020304" pitchFamily="18" charset="0"/>
                <a:cs typeface="Times New Roman" panose="02020603050405020304" pitchFamily="18" charset="0"/>
              </a:rPr>
              <a:t>T</a:t>
            </a:r>
            <a:r>
              <a:rPr lang="pt-BR" sz="1800" b="1" dirty="0">
                <a:effectLst/>
                <a:ea typeface="Times New Roman" panose="02020603050405020304" pitchFamily="18" charset="0"/>
                <a:cs typeface="Times New Roman" panose="02020603050405020304" pitchFamily="18" charset="0"/>
              </a:rPr>
              <a:t>ese</a:t>
            </a:r>
            <a:r>
              <a:rPr lang="pt-BR" sz="1800" dirty="0">
                <a:effectLst/>
                <a:ea typeface="Times New Roman" panose="02020603050405020304" pitchFamily="18" charset="0"/>
                <a:cs typeface="Times New Roman" panose="02020603050405020304" pitchFamily="18" charset="0"/>
              </a:rPr>
              <a:t>: O estilo emerge quando, abrindo mão de um posicionamento potencialmente seguro,</a:t>
            </a:r>
            <a:r>
              <a:rPr lang="pt-BR" sz="1800" dirty="0">
                <a:effectLst/>
                <a:ea typeface="Calibri" panose="020F0502020204030204" pitchFamily="34" charset="0"/>
                <a:cs typeface="Times New Roman" panose="02020603050405020304" pitchFamily="18" charset="0"/>
              </a:rPr>
              <a:t> </a:t>
            </a:r>
            <a:r>
              <a:rPr lang="pt-BR" sz="1800" dirty="0">
                <a:effectLst/>
                <a:ea typeface="Times New Roman" panose="02020603050405020304" pitchFamily="18" charset="0"/>
                <a:cs typeface="Times New Roman" panose="02020603050405020304" pitchFamily="18" charset="0"/>
              </a:rPr>
              <a:t>os sujeitos exploram as diversas possibilidades de transcender as normas que regem uma cultura. A perene desconstrução dos ideais de si e do outro é condição necessária para assumir o risco. </a:t>
            </a:r>
          </a:p>
          <a:p>
            <a:pPr marL="0" indent="0">
              <a:buNone/>
            </a:pPr>
            <a:r>
              <a:rPr lang="pt-BR" sz="1800" b="1" dirty="0"/>
              <a:t>Questão de pesquisa</a:t>
            </a:r>
            <a:r>
              <a:rPr lang="pt-BR" sz="1800" dirty="0"/>
              <a:t>: Quais recursos linguísticos ou discursivos podem apontar para manifestações do estilo em textos de alunos do 3º ao 6º ano do ensino fundamental?</a:t>
            </a:r>
          </a:p>
          <a:p>
            <a:pPr marL="0" indent="0">
              <a:buNone/>
            </a:pPr>
            <a:r>
              <a:rPr lang="pt-BR" sz="1800" b="1" i="1" dirty="0"/>
              <a:t>Corpus</a:t>
            </a:r>
            <a:r>
              <a:rPr lang="pt-BR" sz="1800" dirty="0"/>
              <a:t>: 1011 textos, produzidos por 180 alunos de quatro turmas que, à data da primeira coleta, cursavam o 3º ano do ensino fundamental, em uma escola municipal da zona leste da cidade de São Paulo</a:t>
            </a:r>
          </a:p>
          <a:p>
            <a:pPr marL="0" indent="0">
              <a:buNone/>
            </a:pPr>
            <a:endParaRPr lang="pt-BR" dirty="0"/>
          </a:p>
          <a:p>
            <a:pPr marL="0" indent="0">
              <a:buNone/>
            </a:pPr>
            <a:endParaRPr lang="pt-BR" dirty="0"/>
          </a:p>
          <a:p>
            <a:pPr marL="0" indent="0">
              <a:buNone/>
            </a:pPr>
            <a:endParaRPr lang="pt-BR" dirty="0"/>
          </a:p>
        </p:txBody>
      </p:sp>
      <p:sp>
        <p:nvSpPr>
          <p:cNvPr id="4" name="Espaço Reservado para Conteúdo 3">
            <a:extLst>
              <a:ext uri="{FF2B5EF4-FFF2-40B4-BE49-F238E27FC236}">
                <a16:creationId xmlns:a16="http://schemas.microsoft.com/office/drawing/2014/main" id="{DF7B612C-07AC-444F-85B9-78C08C4511E6}"/>
              </a:ext>
            </a:extLst>
          </p:cNvPr>
          <p:cNvSpPr>
            <a:spLocks noGrp="1"/>
          </p:cNvSpPr>
          <p:nvPr>
            <p:ph sz="half" idx="2"/>
          </p:nvPr>
        </p:nvSpPr>
        <p:spPr/>
        <p:txBody>
          <a:bodyPr>
            <a:normAutofit/>
          </a:bodyPr>
          <a:lstStyle/>
          <a:p>
            <a:pPr marL="0" indent="0">
              <a:buNone/>
            </a:pPr>
            <a:r>
              <a:rPr lang="pt-BR" sz="1800" b="1" dirty="0"/>
              <a:t>Objetivo geral</a:t>
            </a:r>
            <a:r>
              <a:rPr lang="pt-BR" sz="1800" dirty="0"/>
              <a:t>: </a:t>
            </a:r>
          </a:p>
          <a:p>
            <a:pPr marL="0" indent="0">
              <a:buNone/>
            </a:pPr>
            <a:r>
              <a:rPr lang="pt-BR" sz="1800" dirty="0"/>
              <a:t>Depreender os recursos linguísticos e discursivos que possibilitem descrever o estilo de um sujeito</a:t>
            </a:r>
          </a:p>
          <a:p>
            <a:pPr marL="0" indent="0">
              <a:buNone/>
            </a:pPr>
            <a:endParaRPr lang="pt-BR" sz="1800" dirty="0"/>
          </a:p>
          <a:p>
            <a:pPr marL="0" indent="0">
              <a:buNone/>
            </a:pPr>
            <a:r>
              <a:rPr lang="pt-BR" sz="1800" b="1" dirty="0"/>
              <a:t>Objetivos específicos: </a:t>
            </a:r>
          </a:p>
          <a:p>
            <a:pPr marL="0" indent="0">
              <a:buNone/>
            </a:pPr>
            <a:r>
              <a:rPr lang="pt-BR" sz="1800" dirty="0"/>
              <a:t>a) Descrever os recursos linguísticos estilísticos presentes nos textos do </a:t>
            </a:r>
            <a:r>
              <a:rPr lang="pt-BR" sz="1800" i="1" dirty="0"/>
              <a:t>corpus</a:t>
            </a:r>
            <a:r>
              <a:rPr lang="pt-BR" sz="1800" dirty="0"/>
              <a:t> </a:t>
            </a:r>
          </a:p>
          <a:p>
            <a:pPr marL="0" indent="0">
              <a:buNone/>
            </a:pPr>
            <a:r>
              <a:rPr lang="pt-BR" sz="1800" dirty="0"/>
              <a:t>b) Avaliar a possibilidade de estabelecer uma correlação entre o estilo individual e estilo do gênero</a:t>
            </a:r>
          </a:p>
          <a:p>
            <a:pPr marL="0" indent="0">
              <a:buNone/>
            </a:pPr>
            <a:r>
              <a:rPr lang="pt-BR" sz="1800" dirty="0"/>
              <a:t>c) Contribuir com o ensino da língua portuguesa, no que concerne aos modos de ler a produção discente </a:t>
            </a:r>
          </a:p>
          <a:p>
            <a:pPr marL="0" indent="0">
              <a:buNone/>
            </a:pPr>
            <a:endParaRPr lang="pt-BR" dirty="0"/>
          </a:p>
        </p:txBody>
      </p:sp>
    </p:spTree>
    <p:extLst>
      <p:ext uri="{BB962C8B-B14F-4D97-AF65-F5344CB8AC3E}">
        <p14:creationId xmlns:p14="http://schemas.microsoft.com/office/powerpoint/2010/main" val="3761190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1F5985-65E9-4E07-BEED-7658C8A8FBA6}"/>
              </a:ext>
            </a:extLst>
          </p:cNvPr>
          <p:cNvSpPr>
            <a:spLocks noGrp="1"/>
          </p:cNvSpPr>
          <p:nvPr>
            <p:ph type="title"/>
          </p:nvPr>
        </p:nvSpPr>
        <p:spPr/>
        <p:txBody>
          <a:bodyPr/>
          <a:lstStyle/>
          <a:p>
            <a:r>
              <a:rPr lang="pt-BR" dirty="0"/>
              <a:t>Roteiro da aula de hoje:</a:t>
            </a:r>
          </a:p>
        </p:txBody>
      </p:sp>
      <p:graphicFrame>
        <p:nvGraphicFramePr>
          <p:cNvPr id="4" name="Tabela 4">
            <a:extLst>
              <a:ext uri="{FF2B5EF4-FFF2-40B4-BE49-F238E27FC236}">
                <a16:creationId xmlns:a16="http://schemas.microsoft.com/office/drawing/2014/main" id="{E07B37B4-3CED-4267-98D4-FC16DD4ABDB9}"/>
              </a:ext>
            </a:extLst>
          </p:cNvPr>
          <p:cNvGraphicFramePr>
            <a:graphicFrameLocks noGrp="1"/>
          </p:cNvGraphicFramePr>
          <p:nvPr>
            <p:ph idx="1"/>
            <p:extLst>
              <p:ext uri="{D42A27DB-BD31-4B8C-83A1-F6EECF244321}">
                <p14:modId xmlns:p14="http://schemas.microsoft.com/office/powerpoint/2010/main" val="1531773761"/>
              </p:ext>
            </p:extLst>
          </p:nvPr>
        </p:nvGraphicFramePr>
        <p:xfrm>
          <a:off x="838200" y="1825625"/>
          <a:ext cx="10515597" cy="3383280"/>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3136974175"/>
                    </a:ext>
                  </a:extLst>
                </a:gridCol>
                <a:gridCol w="3505199">
                  <a:extLst>
                    <a:ext uri="{9D8B030D-6E8A-4147-A177-3AD203B41FA5}">
                      <a16:colId xmlns:a16="http://schemas.microsoft.com/office/drawing/2014/main" val="2973191877"/>
                    </a:ext>
                  </a:extLst>
                </a:gridCol>
                <a:gridCol w="3505199">
                  <a:extLst>
                    <a:ext uri="{9D8B030D-6E8A-4147-A177-3AD203B41FA5}">
                      <a16:colId xmlns:a16="http://schemas.microsoft.com/office/drawing/2014/main" val="4106554225"/>
                    </a:ext>
                  </a:extLst>
                </a:gridCol>
              </a:tblGrid>
              <a:tr h="370840">
                <a:tc>
                  <a:txBody>
                    <a:bodyPr/>
                    <a:lstStyle/>
                    <a:p>
                      <a:pPr algn="ctr"/>
                      <a:endParaRPr lang="pt-BR" sz="2400" dirty="0"/>
                    </a:p>
                    <a:p>
                      <a:pPr algn="ctr"/>
                      <a:endParaRPr lang="pt-BR" sz="2400" dirty="0"/>
                    </a:p>
                    <a:p>
                      <a:pPr algn="ctr"/>
                      <a:r>
                        <a:rPr lang="pt-BR" sz="2400" dirty="0"/>
                        <a:t>1</a:t>
                      </a:r>
                    </a:p>
                    <a:p>
                      <a:pPr algn="ctr"/>
                      <a:endParaRPr lang="pt-BR" sz="2400" dirty="0"/>
                    </a:p>
                    <a:p>
                      <a:pPr algn="ctr"/>
                      <a:endParaRPr lang="pt-BR" sz="2400" dirty="0"/>
                    </a:p>
                    <a:p>
                      <a:pPr algn="ctr"/>
                      <a:r>
                        <a:rPr lang="pt-BR" sz="2400" dirty="0"/>
                        <a:t>O estilo e a autoria</a:t>
                      </a:r>
                    </a:p>
                    <a:p>
                      <a:r>
                        <a:rPr lang="pt-BR" dirty="0"/>
                        <a:t> </a:t>
                      </a:r>
                    </a:p>
                  </a:txBody>
                  <a:tcPr/>
                </a:tc>
                <a:tc>
                  <a:txBody>
                    <a:bodyPr/>
                    <a:lstStyle/>
                    <a:p>
                      <a:pPr algn="ctr"/>
                      <a:endParaRPr lang="pt-BR" sz="2000" dirty="0"/>
                    </a:p>
                    <a:p>
                      <a:pPr algn="ctr"/>
                      <a:endParaRPr lang="pt-BR" sz="2000" dirty="0"/>
                    </a:p>
                    <a:p>
                      <a:pPr algn="ctr"/>
                      <a:r>
                        <a:rPr lang="pt-BR" sz="2400" dirty="0"/>
                        <a:t>   2</a:t>
                      </a:r>
                    </a:p>
                    <a:p>
                      <a:pPr algn="ctr"/>
                      <a:endParaRPr lang="pt-BR" sz="2400" dirty="0"/>
                    </a:p>
                    <a:p>
                      <a:pPr algn="ctr"/>
                      <a:endParaRPr lang="pt-BR" sz="2400" dirty="0"/>
                    </a:p>
                    <a:p>
                      <a:pPr algn="ctr"/>
                      <a:r>
                        <a:rPr lang="pt-BR" sz="2400" dirty="0"/>
                        <a:t>Estilo e autoria são coisas de gente grande?</a:t>
                      </a:r>
                    </a:p>
                    <a:p>
                      <a:pPr algn="ctr"/>
                      <a:endParaRPr lang="pt-BR" sz="2400" dirty="0"/>
                    </a:p>
                  </a:txBody>
                  <a:tcPr/>
                </a:tc>
                <a:tc>
                  <a:txBody>
                    <a:bodyPr/>
                    <a:lstStyle/>
                    <a:p>
                      <a:pPr algn="ctr"/>
                      <a:endParaRPr lang="pt-BR" sz="2400" dirty="0"/>
                    </a:p>
                    <a:p>
                      <a:pPr algn="ctr"/>
                      <a:endParaRPr lang="pt-BR" sz="2400" dirty="0"/>
                    </a:p>
                    <a:p>
                      <a:pPr algn="ctr"/>
                      <a:r>
                        <a:rPr lang="pt-BR" sz="2400" dirty="0"/>
                        <a:t>3</a:t>
                      </a:r>
                    </a:p>
                    <a:p>
                      <a:pPr algn="ctr"/>
                      <a:endParaRPr lang="pt-BR" sz="2400" dirty="0"/>
                    </a:p>
                    <a:p>
                      <a:pPr algn="ctr"/>
                      <a:endParaRPr lang="pt-BR" sz="2400" dirty="0"/>
                    </a:p>
                    <a:p>
                      <a:pPr algn="ctr"/>
                      <a:r>
                        <a:rPr lang="pt-BR" sz="2400" dirty="0"/>
                        <a:t>Lição</a:t>
                      </a:r>
                    </a:p>
                    <a:p>
                      <a:endParaRPr lang="pt-BR" dirty="0"/>
                    </a:p>
                    <a:p>
                      <a:endParaRPr lang="pt-BR" dirty="0"/>
                    </a:p>
                    <a:p>
                      <a:endParaRPr lang="pt-BR" dirty="0"/>
                    </a:p>
                    <a:p>
                      <a:endParaRPr lang="pt-BR" dirty="0"/>
                    </a:p>
                  </a:txBody>
                  <a:tcPr/>
                </a:tc>
                <a:extLst>
                  <a:ext uri="{0D108BD9-81ED-4DB2-BD59-A6C34878D82A}">
                    <a16:rowId xmlns:a16="http://schemas.microsoft.com/office/drawing/2014/main" val="827961166"/>
                  </a:ext>
                </a:extLst>
              </a:tr>
            </a:tbl>
          </a:graphicData>
        </a:graphic>
      </p:graphicFrame>
    </p:spTree>
    <p:extLst>
      <p:ext uri="{BB962C8B-B14F-4D97-AF65-F5344CB8AC3E}">
        <p14:creationId xmlns:p14="http://schemas.microsoft.com/office/powerpoint/2010/main" val="784662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645ED094-5A2C-49FB-ABCF-DCC7AF71C4D6}"/>
              </a:ext>
            </a:extLst>
          </p:cNvPr>
          <p:cNvPicPr>
            <a:picLocks noChangeAspect="1"/>
          </p:cNvPicPr>
          <p:nvPr/>
        </p:nvPicPr>
        <p:blipFill>
          <a:blip r:embed="rId2"/>
          <a:stretch>
            <a:fillRect/>
          </a:stretch>
        </p:blipFill>
        <p:spPr>
          <a:xfrm>
            <a:off x="1904214" y="189894"/>
            <a:ext cx="8269433" cy="6390015"/>
          </a:xfrm>
          <a:prstGeom prst="rect">
            <a:avLst/>
          </a:prstGeom>
        </p:spPr>
      </p:pic>
    </p:spTree>
    <p:extLst>
      <p:ext uri="{BB962C8B-B14F-4D97-AF65-F5344CB8AC3E}">
        <p14:creationId xmlns:p14="http://schemas.microsoft.com/office/powerpoint/2010/main" val="18245931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966B9D-C00A-4EB3-B3D0-1D9408AC2FDB}"/>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F4578734-52FD-4996-8D89-B9FAC3916EEE}"/>
              </a:ext>
            </a:extLst>
          </p:cNvPr>
          <p:cNvSpPr>
            <a:spLocks noGrp="1"/>
          </p:cNvSpPr>
          <p:nvPr>
            <p:ph idx="1"/>
          </p:nvPr>
        </p:nvSpPr>
        <p:spPr/>
        <p:txBody>
          <a:bodyPr/>
          <a:lstStyle/>
          <a:p>
            <a:pPr marL="0" indent="0">
              <a:buNone/>
            </a:pPr>
            <a:endParaRPr lang="pt-BR" dirty="0"/>
          </a:p>
          <a:p>
            <a:pPr marL="0" indent="0">
              <a:buNone/>
            </a:pPr>
            <a:endParaRPr lang="pt-BR" dirty="0"/>
          </a:p>
          <a:p>
            <a:pPr marL="0" indent="0">
              <a:buNone/>
            </a:pPr>
            <a:endParaRPr lang="pt-BR" dirty="0"/>
          </a:p>
          <a:p>
            <a:pPr marL="0" indent="0">
              <a:buNone/>
            </a:pPr>
            <a:endParaRPr lang="pt-BR" dirty="0"/>
          </a:p>
          <a:p>
            <a:pPr marL="0" indent="0" algn="ctr">
              <a:buNone/>
            </a:pPr>
            <a:r>
              <a:rPr lang="pt-BR" dirty="0"/>
              <a:t>3. Lição</a:t>
            </a:r>
          </a:p>
        </p:txBody>
      </p:sp>
    </p:spTree>
    <p:extLst>
      <p:ext uri="{BB962C8B-B14F-4D97-AF65-F5344CB8AC3E}">
        <p14:creationId xmlns:p14="http://schemas.microsoft.com/office/powerpoint/2010/main" val="39643444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086EA1-DC6D-4504-9291-F1098EEEC219}"/>
              </a:ext>
            </a:extLst>
          </p:cNvPr>
          <p:cNvSpPr>
            <a:spLocks noGrp="1"/>
          </p:cNvSpPr>
          <p:nvPr>
            <p:ph type="title"/>
          </p:nvPr>
        </p:nvSpPr>
        <p:spPr/>
        <p:txBody>
          <a:bodyPr/>
          <a:lstStyle/>
          <a:p>
            <a:r>
              <a:rPr lang="pt-BR" dirty="0"/>
              <a:t>Releia com atenção a fábula e a tarefa</a:t>
            </a:r>
          </a:p>
        </p:txBody>
      </p:sp>
      <p:sp>
        <p:nvSpPr>
          <p:cNvPr id="3" name="Espaço Reservado para Conteúdo 2">
            <a:extLst>
              <a:ext uri="{FF2B5EF4-FFF2-40B4-BE49-F238E27FC236}">
                <a16:creationId xmlns:a16="http://schemas.microsoft.com/office/drawing/2014/main" id="{3D05384F-D007-43B7-BB89-8CD142C10205}"/>
              </a:ext>
            </a:extLst>
          </p:cNvPr>
          <p:cNvSpPr>
            <a:spLocks noGrp="1"/>
          </p:cNvSpPr>
          <p:nvPr>
            <p:ph idx="1"/>
          </p:nvPr>
        </p:nvSpPr>
        <p:spPr/>
        <p:txBody>
          <a:bodyPr>
            <a:normAutofit fontScale="85000" lnSpcReduction="20000"/>
          </a:bodyPr>
          <a:lstStyle/>
          <a:p>
            <a:pPr marL="0" indent="0">
              <a:buNone/>
            </a:pPr>
            <a:r>
              <a:rPr lang="pt-BR" dirty="0"/>
              <a:t>O Leão e o Rato</a:t>
            </a:r>
          </a:p>
          <a:p>
            <a:pPr marL="0" indent="0">
              <a:buNone/>
            </a:pPr>
            <a:r>
              <a:rPr lang="pt-BR" dirty="0"/>
              <a:t>Fábula de Esopo (adaptada)</a:t>
            </a:r>
          </a:p>
          <a:p>
            <a:pPr marL="0" indent="0">
              <a:buNone/>
            </a:pPr>
            <a:r>
              <a:rPr lang="pt-BR" dirty="0"/>
              <a:t>Um Leão dormia sossegado, quando foi despertado por um Rato, que passou correndo sobre seu rosto.</a:t>
            </a:r>
          </a:p>
          <a:p>
            <a:pPr marL="0" indent="0">
              <a:buNone/>
            </a:pPr>
            <a:r>
              <a:rPr lang="pt-BR" dirty="0"/>
              <a:t>Com um bote ágil ele o pegou, e estava pronto para matá-lo, ao que o Rato suplicou:</a:t>
            </a:r>
          </a:p>
          <a:p>
            <a:pPr marL="0" indent="0">
              <a:buNone/>
            </a:pPr>
            <a:r>
              <a:rPr lang="pt-BR" dirty="0"/>
              <a:t>— Ora, veja bem, se o senhor me poupasse, tenho certeza que um dia poderia retribuir sua bondade.</a:t>
            </a:r>
          </a:p>
          <a:p>
            <a:pPr marL="0" indent="0">
              <a:buNone/>
            </a:pPr>
            <a:r>
              <a:rPr lang="pt-BR" dirty="0"/>
              <a:t>Apesar de rir por achar ridícula tal possibilidade, ainda assim, como não tinha nada a perder, ele resolveu libertá-lo.</a:t>
            </a:r>
          </a:p>
          <a:p>
            <a:pPr marL="0" indent="0">
              <a:buNone/>
            </a:pPr>
            <a:r>
              <a:rPr lang="pt-BR" dirty="0"/>
              <a:t>Aconteceu que, pouco tempo depois, o Leão caiu numa armadilha colocada por caçadores. Assim, preso ao chão, amarrado por fortes cordas, completamente indefeso e refém do fatídico destino que certamente o aguardava, sequer podia mexer-se.</a:t>
            </a:r>
          </a:p>
          <a:p>
            <a:pPr marL="0" indent="0">
              <a:buNone/>
            </a:pPr>
            <a:r>
              <a:rPr lang="pt-BR" dirty="0"/>
              <a:t>O Rato, reconhecendo seu rugido, se aproximou e roeu as cordas até deixá-lo livre. Então disse:</a:t>
            </a:r>
          </a:p>
          <a:p>
            <a:pPr marL="0" indent="0">
              <a:buNone/>
            </a:pPr>
            <a:r>
              <a:rPr lang="pt-BR" dirty="0"/>
              <a:t>— O senhor riu da simples ideia de que eu seria capaz, um dia, de retribuir seu favor. Mas agora sabe, que mesmo um pequeno Rato é capaz de fazer um favor a um poderoso Leão.</a:t>
            </a:r>
          </a:p>
          <a:p>
            <a:pPr marL="0" indent="0">
              <a:buNone/>
            </a:pPr>
            <a:r>
              <a:rPr lang="pt-BR" dirty="0"/>
              <a:t>Moral da História:</a:t>
            </a:r>
          </a:p>
          <a:p>
            <a:pPr marL="0" indent="0">
              <a:buNone/>
            </a:pPr>
            <a:r>
              <a:rPr lang="pt-BR" dirty="0"/>
              <a:t>“Os pequenos amigos podem se revelar os melhores e leais aliados.”</a:t>
            </a:r>
          </a:p>
          <a:p>
            <a:pPr marL="0" indent="0">
              <a:buNone/>
            </a:pPr>
            <a:endParaRPr lang="pt-BR" dirty="0"/>
          </a:p>
        </p:txBody>
      </p:sp>
    </p:spTree>
    <p:extLst>
      <p:ext uri="{BB962C8B-B14F-4D97-AF65-F5344CB8AC3E}">
        <p14:creationId xmlns:p14="http://schemas.microsoft.com/office/powerpoint/2010/main" val="35272555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EBA61C-58D6-4899-990D-8AF3D7AB77A7}"/>
              </a:ext>
            </a:extLst>
          </p:cNvPr>
          <p:cNvSpPr>
            <a:spLocks noGrp="1"/>
          </p:cNvSpPr>
          <p:nvPr>
            <p:ph type="title"/>
          </p:nvPr>
        </p:nvSpPr>
        <p:spPr/>
        <p:txBody>
          <a:bodyPr>
            <a:normAutofit fontScale="90000"/>
          </a:bodyPr>
          <a:lstStyle/>
          <a:p>
            <a:r>
              <a:rPr lang="pt-BR" dirty="0"/>
              <a:t>****</a:t>
            </a:r>
            <a:br>
              <a:rPr lang="pt-BR" dirty="0"/>
            </a:br>
            <a:r>
              <a:rPr lang="pt-BR" dirty="0"/>
              <a:t>Você sabe de onde vieram as fábulas? </a:t>
            </a:r>
            <a:br>
              <a:rPr lang="pt-BR" dirty="0"/>
            </a:br>
            <a:endParaRPr lang="pt-BR" dirty="0"/>
          </a:p>
        </p:txBody>
      </p:sp>
      <p:sp>
        <p:nvSpPr>
          <p:cNvPr id="3" name="Espaço Reservado para Conteúdo 2">
            <a:extLst>
              <a:ext uri="{FF2B5EF4-FFF2-40B4-BE49-F238E27FC236}">
                <a16:creationId xmlns:a16="http://schemas.microsoft.com/office/drawing/2014/main" id="{4BB7E04B-CC3B-459A-AA22-D4E09EDCEF26}"/>
              </a:ext>
            </a:extLst>
          </p:cNvPr>
          <p:cNvSpPr>
            <a:spLocks noGrp="1"/>
          </p:cNvSpPr>
          <p:nvPr>
            <p:ph idx="1"/>
          </p:nvPr>
        </p:nvSpPr>
        <p:spPr/>
        <p:txBody>
          <a:bodyPr/>
          <a:lstStyle/>
          <a:p>
            <a:pPr marL="0" indent="0">
              <a:buNone/>
            </a:pPr>
            <a:r>
              <a:rPr lang="pt-BR" dirty="0"/>
              <a:t>As fábulas foram um dos primeiros jeitos de contar histórias de que se tem notícia. São tão antigas que ninguém sabe, ao certo, onde e quando surgiram. Mas sabemos que foi Esopo, que viveu na Grécia no século VI a.C. (antes de Cristo), o responsável por levar a fábula para a Grécia antiga, e, segundo alguns estudiosos, o primeiro a registrá-la por escrito.</a:t>
            </a:r>
          </a:p>
          <a:p>
            <a:pPr marL="0" indent="0">
              <a:buNone/>
            </a:pPr>
            <a:r>
              <a:rPr lang="pt-BR" dirty="0"/>
              <a:t>Antes mesmo de serem registradas por escrito, as fábulas eram conhecidas pelas pessoas e serviam para ensinar lições de moral e comportamento. </a:t>
            </a:r>
          </a:p>
          <a:p>
            <a:pPr marL="0" indent="0">
              <a:buNone/>
            </a:pPr>
            <a:r>
              <a:rPr lang="pt-BR" dirty="0"/>
              <a:t>E se essa fábula tivesse sido criada nos dias atuais? O que você mudaria? Quais seriam os personagens? Onde aconteceria a história? </a:t>
            </a:r>
          </a:p>
          <a:p>
            <a:pPr marL="0" indent="0">
              <a:buNone/>
            </a:pPr>
            <a:endParaRPr lang="pt-BR" dirty="0"/>
          </a:p>
          <a:p>
            <a:pPr marL="0" indent="0">
              <a:buNone/>
            </a:pPr>
            <a:r>
              <a:rPr lang="pt-BR" b="1" dirty="0"/>
              <a:t>Reescreva a fábula “O leão e o rato”, adaptando-a para os dias atuais. Você só precisa manter a moral da história</a:t>
            </a:r>
          </a:p>
          <a:p>
            <a:pPr marL="0" indent="0">
              <a:buNone/>
            </a:pPr>
            <a:endParaRPr lang="pt-BR" dirty="0"/>
          </a:p>
        </p:txBody>
      </p:sp>
    </p:spTree>
    <p:extLst>
      <p:ext uri="{BB962C8B-B14F-4D97-AF65-F5344CB8AC3E}">
        <p14:creationId xmlns:p14="http://schemas.microsoft.com/office/powerpoint/2010/main" val="37495004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F5790F-E39D-4B8E-ACE9-E326E77E0CBF}"/>
              </a:ext>
            </a:extLst>
          </p:cNvPr>
          <p:cNvSpPr>
            <a:spLocks noGrp="1"/>
          </p:cNvSpPr>
          <p:nvPr>
            <p:ph type="title"/>
          </p:nvPr>
        </p:nvSpPr>
        <p:spPr>
          <a:xfrm>
            <a:off x="838200" y="365127"/>
            <a:ext cx="10864516" cy="597399"/>
          </a:xfrm>
        </p:spPr>
        <p:txBody>
          <a:bodyPr>
            <a:normAutofit/>
          </a:bodyPr>
          <a:lstStyle/>
          <a:p>
            <a:r>
              <a:rPr lang="pt-BR" sz="1600" dirty="0"/>
              <a:t>Refazer a análise do texto reproduzido no Quadro 44 – Fábula produzido por E.D. (4º ano) em março de 2014.</a:t>
            </a:r>
          </a:p>
        </p:txBody>
      </p:sp>
      <p:graphicFrame>
        <p:nvGraphicFramePr>
          <p:cNvPr id="4" name="Espaço Reservado para Conteúdo 3">
            <a:extLst>
              <a:ext uri="{FF2B5EF4-FFF2-40B4-BE49-F238E27FC236}">
                <a16:creationId xmlns:a16="http://schemas.microsoft.com/office/drawing/2014/main" id="{28503668-C551-40AD-8947-D65A68E26EB1}"/>
              </a:ext>
            </a:extLst>
          </p:cNvPr>
          <p:cNvGraphicFramePr>
            <a:graphicFrameLocks noGrp="1"/>
          </p:cNvGraphicFramePr>
          <p:nvPr>
            <p:ph idx="1"/>
            <p:extLst>
              <p:ext uri="{D42A27DB-BD31-4B8C-83A1-F6EECF244321}">
                <p14:modId xmlns:p14="http://schemas.microsoft.com/office/powerpoint/2010/main" val="337735168"/>
              </p:ext>
            </p:extLst>
          </p:nvPr>
        </p:nvGraphicFramePr>
        <p:xfrm>
          <a:off x="721895" y="962526"/>
          <a:ext cx="10980821" cy="5759676"/>
        </p:xfrm>
        <a:graphic>
          <a:graphicData uri="http://schemas.openxmlformats.org/drawingml/2006/table">
            <a:tbl>
              <a:tblPr firstRow="1" firstCol="1" bandRow="1"/>
              <a:tblGrid>
                <a:gridCol w="523495">
                  <a:extLst>
                    <a:ext uri="{9D8B030D-6E8A-4147-A177-3AD203B41FA5}">
                      <a16:colId xmlns:a16="http://schemas.microsoft.com/office/drawing/2014/main" val="1211915683"/>
                    </a:ext>
                  </a:extLst>
                </a:gridCol>
                <a:gridCol w="10457326">
                  <a:extLst>
                    <a:ext uri="{9D8B030D-6E8A-4147-A177-3AD203B41FA5}">
                      <a16:colId xmlns:a16="http://schemas.microsoft.com/office/drawing/2014/main" val="878894430"/>
                    </a:ext>
                  </a:extLst>
                </a:gridCol>
              </a:tblGrid>
              <a:tr h="479973">
                <a:tc>
                  <a:txBody>
                    <a:bodyPr/>
                    <a:lstStyle/>
                    <a:p>
                      <a:pPr>
                        <a:lnSpc>
                          <a:spcPct val="115000"/>
                        </a:lnSpc>
                        <a:spcAft>
                          <a:spcPts val="1000"/>
                        </a:spcAft>
                      </a:pPr>
                      <a:r>
                        <a:rPr lang="pt-BR" sz="16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pt-BR"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1000"/>
                        </a:spcAft>
                      </a:pPr>
                      <a:r>
                        <a:rPr lang="pt-BR" sz="1600" dirty="0">
                          <a:effectLst/>
                          <a:latin typeface="Times New Roman" panose="02020603050405020304" pitchFamily="18" charset="0"/>
                          <a:ea typeface="Calibri" panose="020F0502020204030204" pitchFamily="34" charset="0"/>
                          <a:cs typeface="Times New Roman" panose="02020603050405020304" pitchFamily="18" charset="0"/>
                        </a:rPr>
                        <a:t>O artista e o </a:t>
                      </a:r>
                      <a:r>
                        <a:rPr lang="pt-BR" sz="1600" dirty="0" err="1">
                          <a:effectLst/>
                          <a:latin typeface="Times New Roman" panose="02020603050405020304" pitchFamily="18" charset="0"/>
                          <a:ea typeface="Calibri" panose="020F0502020204030204" pitchFamily="34" charset="0"/>
                          <a:cs typeface="Times New Roman" panose="02020603050405020304" pitchFamily="18" charset="0"/>
                        </a:rPr>
                        <a:t>mendingo</a:t>
                      </a:r>
                      <a:endParaRPr lang="pt-BR"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888715554"/>
                  </a:ext>
                </a:extLst>
              </a:tr>
              <a:tr h="479973">
                <a:tc>
                  <a:txBody>
                    <a:bodyPr/>
                    <a:lstStyle/>
                    <a:p>
                      <a:pPr>
                        <a:lnSpc>
                          <a:spcPct val="115000"/>
                        </a:lnSpc>
                        <a:spcAft>
                          <a:spcPts val="1000"/>
                        </a:spcAft>
                      </a:pPr>
                      <a:r>
                        <a:rPr lang="pt-BR" sz="1600" dirty="0">
                          <a:effectLst/>
                          <a:latin typeface="Times New Roman" panose="02020603050405020304" pitchFamily="18" charset="0"/>
                          <a:ea typeface="Calibri" panose="020F0502020204030204" pitchFamily="34" charset="0"/>
                          <a:cs typeface="Times New Roman" panose="02020603050405020304" pitchFamily="18" charset="0"/>
                        </a:rPr>
                        <a:t>2.</a:t>
                      </a:r>
                      <a:endParaRPr lang="pt-BR"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15000"/>
                        </a:lnSpc>
                        <a:spcAft>
                          <a:spcPts val="1000"/>
                        </a:spcAft>
                      </a:pPr>
                      <a:r>
                        <a:rPr lang="pt-BR" sz="1600" dirty="0">
                          <a:effectLst/>
                          <a:latin typeface="Times New Roman" panose="02020603050405020304" pitchFamily="18" charset="0"/>
                          <a:ea typeface="Calibri" panose="020F0502020204030204" pitchFamily="34" charset="0"/>
                          <a:cs typeface="Times New Roman" panose="02020603050405020304" pitchFamily="18" charset="0"/>
                        </a:rPr>
                        <a:t>     Um dia na cidade. Lá em São José do rio</a:t>
                      </a:r>
                      <a:endParaRPr lang="pt-BR"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413638346"/>
                  </a:ext>
                </a:extLst>
              </a:tr>
              <a:tr h="479973">
                <a:tc>
                  <a:txBody>
                    <a:bodyPr/>
                    <a:lstStyle/>
                    <a:p>
                      <a:pPr>
                        <a:lnSpc>
                          <a:spcPct val="115000"/>
                        </a:lnSpc>
                        <a:spcAft>
                          <a:spcPts val="1000"/>
                        </a:spcAft>
                      </a:pPr>
                      <a:r>
                        <a:rPr lang="pt-BR" sz="1600" dirty="0">
                          <a:effectLst/>
                          <a:latin typeface="Times New Roman" panose="02020603050405020304" pitchFamily="18" charset="0"/>
                          <a:ea typeface="Calibri" panose="020F0502020204030204" pitchFamily="34" charset="0"/>
                          <a:cs typeface="Times New Roman" panose="02020603050405020304" pitchFamily="18" charset="0"/>
                        </a:rPr>
                        <a:t>3.</a:t>
                      </a:r>
                      <a:endParaRPr lang="pt-BR"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15000"/>
                        </a:lnSpc>
                        <a:spcAft>
                          <a:spcPts val="1000"/>
                        </a:spcAft>
                      </a:pPr>
                      <a:r>
                        <a:rPr lang="pt-BR" sz="1600" dirty="0">
                          <a:effectLst/>
                          <a:latin typeface="Times New Roman" panose="02020603050405020304" pitchFamily="18" charset="0"/>
                          <a:ea typeface="Calibri" panose="020F0502020204030204" pitchFamily="34" charset="0"/>
                          <a:cs typeface="Times New Roman" panose="02020603050405020304" pitchFamily="18" charset="0"/>
                        </a:rPr>
                        <a:t>preto. O Rodrigo Santos de almeida. Foi fazer uma</a:t>
                      </a:r>
                      <a:endParaRPr lang="pt-BR"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007683424"/>
                  </a:ext>
                </a:extLst>
              </a:tr>
              <a:tr h="479973">
                <a:tc>
                  <a:txBody>
                    <a:bodyPr/>
                    <a:lstStyle/>
                    <a:p>
                      <a:pPr>
                        <a:lnSpc>
                          <a:spcPct val="115000"/>
                        </a:lnSpc>
                        <a:spcAft>
                          <a:spcPts val="1000"/>
                        </a:spcAft>
                      </a:pPr>
                      <a:r>
                        <a:rPr lang="pt-BR" sz="1600" dirty="0">
                          <a:effectLst/>
                          <a:latin typeface="Times New Roman" panose="02020603050405020304" pitchFamily="18" charset="0"/>
                          <a:ea typeface="Calibri" panose="020F0502020204030204" pitchFamily="34" charset="0"/>
                          <a:cs typeface="Times New Roman" panose="02020603050405020304" pitchFamily="18" charset="0"/>
                        </a:rPr>
                        <a:t>4.</a:t>
                      </a:r>
                      <a:endParaRPr lang="pt-BR"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15000"/>
                        </a:lnSpc>
                        <a:spcAft>
                          <a:spcPts val="1000"/>
                        </a:spcAft>
                      </a:pPr>
                      <a:r>
                        <a:rPr lang="pt-BR" sz="1600" dirty="0">
                          <a:effectLst/>
                          <a:latin typeface="Times New Roman" panose="02020603050405020304" pitchFamily="18" charset="0"/>
                          <a:ea typeface="Calibri" panose="020F0502020204030204" pitchFamily="34" charset="0"/>
                          <a:cs typeface="Times New Roman" panose="02020603050405020304" pitchFamily="18" charset="0"/>
                        </a:rPr>
                        <a:t>torne. E um </a:t>
                      </a:r>
                      <a:r>
                        <a:rPr lang="pt-BR" sz="1600" dirty="0" err="1">
                          <a:effectLst/>
                          <a:latin typeface="Times New Roman" panose="02020603050405020304" pitchFamily="18" charset="0"/>
                          <a:ea typeface="Calibri" panose="020F0502020204030204" pitchFamily="34" charset="0"/>
                          <a:cs typeface="Times New Roman" panose="02020603050405020304" pitchFamily="18" charset="0"/>
                        </a:rPr>
                        <a:t>mendingo</a:t>
                      </a:r>
                      <a:r>
                        <a:rPr lang="pt-BR" sz="1600" dirty="0">
                          <a:effectLst/>
                          <a:latin typeface="Times New Roman" panose="02020603050405020304" pitchFamily="18" charset="0"/>
                          <a:ea typeface="Calibri" panose="020F0502020204030204" pitchFamily="34" charset="0"/>
                          <a:cs typeface="Times New Roman" panose="02020603050405020304" pitchFamily="18" charset="0"/>
                        </a:rPr>
                        <a:t> estava pedindo esmola. E o  </a:t>
                      </a:r>
                      <a:endParaRPr lang="pt-BR"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58406258"/>
                  </a:ext>
                </a:extLst>
              </a:tr>
              <a:tr h="479973">
                <a:tc>
                  <a:txBody>
                    <a:bodyPr/>
                    <a:lstStyle/>
                    <a:p>
                      <a:pPr>
                        <a:lnSpc>
                          <a:spcPct val="115000"/>
                        </a:lnSpc>
                        <a:spcAft>
                          <a:spcPts val="1000"/>
                        </a:spcAft>
                      </a:pPr>
                      <a:r>
                        <a:rPr lang="pt-BR" sz="1600" dirty="0">
                          <a:effectLst/>
                          <a:latin typeface="Times New Roman" panose="02020603050405020304" pitchFamily="18" charset="0"/>
                          <a:ea typeface="Calibri" panose="020F0502020204030204" pitchFamily="34" charset="0"/>
                          <a:cs typeface="Times New Roman" panose="02020603050405020304" pitchFamily="18" charset="0"/>
                        </a:rPr>
                        <a:t>5.</a:t>
                      </a:r>
                      <a:endParaRPr lang="pt-BR"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15000"/>
                        </a:lnSpc>
                        <a:spcAft>
                          <a:spcPts val="1000"/>
                        </a:spcAft>
                      </a:pPr>
                      <a:r>
                        <a:rPr lang="pt-BR" sz="1600" dirty="0">
                          <a:effectLst/>
                          <a:latin typeface="Times New Roman" panose="02020603050405020304" pitchFamily="18" charset="0"/>
                          <a:ea typeface="Calibri" panose="020F0502020204030204" pitchFamily="34" charset="0"/>
                          <a:cs typeface="Times New Roman" panose="02020603050405020304" pitchFamily="18" charset="0"/>
                        </a:rPr>
                        <a:t>Rodrigo falou:</a:t>
                      </a:r>
                      <a:endParaRPr lang="pt-BR"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37998398"/>
                  </a:ext>
                </a:extLst>
              </a:tr>
              <a:tr h="479973">
                <a:tc>
                  <a:txBody>
                    <a:bodyPr/>
                    <a:lstStyle/>
                    <a:p>
                      <a:pPr>
                        <a:lnSpc>
                          <a:spcPct val="115000"/>
                        </a:lnSpc>
                        <a:spcAft>
                          <a:spcPts val="1000"/>
                        </a:spcAft>
                      </a:pPr>
                      <a:r>
                        <a:rPr lang="pt-BR" sz="1600">
                          <a:effectLst/>
                          <a:latin typeface="Times New Roman" panose="02020603050405020304" pitchFamily="18" charset="0"/>
                          <a:ea typeface="Calibri" panose="020F0502020204030204" pitchFamily="34" charset="0"/>
                          <a:cs typeface="Times New Roman" panose="02020603050405020304" pitchFamily="18" charset="0"/>
                        </a:rPr>
                        <a:t>6.</a:t>
                      </a:r>
                      <a:endParaRPr lang="pt-BR"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15000"/>
                        </a:lnSpc>
                        <a:spcAft>
                          <a:spcPts val="1000"/>
                        </a:spcAft>
                      </a:pPr>
                      <a:r>
                        <a:rPr lang="pt-B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1600" dirty="0" err="1">
                          <a:effectLst/>
                          <a:latin typeface="Times New Roman" panose="02020603050405020304" pitchFamily="18" charset="0"/>
                          <a:ea typeface="Calibri" panose="020F0502020204030204" pitchFamily="34" charset="0"/>
                          <a:cs typeface="Times New Roman" panose="02020603050405020304" pitchFamily="18" charset="0"/>
                        </a:rPr>
                        <a:t>Fai</a:t>
                      </a:r>
                      <a:r>
                        <a:rPr lang="pt-BR" sz="1600" dirty="0">
                          <a:effectLst/>
                          <a:latin typeface="Times New Roman" panose="02020603050405020304" pitchFamily="18" charset="0"/>
                          <a:ea typeface="Calibri" panose="020F0502020204030204" pitchFamily="34" charset="0"/>
                          <a:cs typeface="Times New Roman" panose="02020603050405020304" pitchFamily="18" charset="0"/>
                        </a:rPr>
                        <a:t> trabalhar seu nojento</a:t>
                      </a:r>
                      <a:endParaRPr lang="pt-BR"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606037527"/>
                  </a:ext>
                </a:extLst>
              </a:tr>
              <a:tr h="479973">
                <a:tc>
                  <a:txBody>
                    <a:bodyPr/>
                    <a:lstStyle/>
                    <a:p>
                      <a:pPr>
                        <a:lnSpc>
                          <a:spcPct val="115000"/>
                        </a:lnSpc>
                        <a:spcAft>
                          <a:spcPts val="1000"/>
                        </a:spcAft>
                      </a:pPr>
                      <a:r>
                        <a:rPr lang="pt-BR" sz="1600" dirty="0">
                          <a:effectLst/>
                          <a:latin typeface="Times New Roman" panose="02020603050405020304" pitchFamily="18" charset="0"/>
                          <a:ea typeface="Calibri" panose="020F0502020204030204" pitchFamily="34" charset="0"/>
                          <a:cs typeface="Times New Roman" panose="02020603050405020304" pitchFamily="18" charset="0"/>
                        </a:rPr>
                        <a:t>7.</a:t>
                      </a:r>
                      <a:endParaRPr lang="pt-BR"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15000"/>
                        </a:lnSpc>
                        <a:spcAft>
                          <a:spcPts val="1000"/>
                        </a:spcAft>
                      </a:pPr>
                      <a:r>
                        <a:rPr lang="pt-BR" sz="1600" dirty="0">
                          <a:effectLst/>
                          <a:latin typeface="Times New Roman" panose="02020603050405020304" pitchFamily="18" charset="0"/>
                          <a:ea typeface="Calibri" panose="020F0502020204030204" pitchFamily="34" charset="0"/>
                          <a:cs typeface="Times New Roman" panose="02020603050405020304" pitchFamily="18" charset="0"/>
                        </a:rPr>
                        <a:t>Fica ai pedindo esmola. Você tem saúde para</a:t>
                      </a:r>
                      <a:endParaRPr lang="pt-BR"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4233662860"/>
                  </a:ext>
                </a:extLst>
              </a:tr>
              <a:tr h="479973">
                <a:tc>
                  <a:txBody>
                    <a:bodyPr/>
                    <a:lstStyle/>
                    <a:p>
                      <a:pPr>
                        <a:lnSpc>
                          <a:spcPct val="115000"/>
                        </a:lnSpc>
                        <a:spcAft>
                          <a:spcPts val="1000"/>
                        </a:spcAft>
                      </a:pPr>
                      <a:r>
                        <a:rPr lang="pt-BR" sz="1600" dirty="0">
                          <a:effectLst/>
                          <a:latin typeface="Times New Roman" panose="02020603050405020304" pitchFamily="18" charset="0"/>
                          <a:ea typeface="Calibri" panose="020F0502020204030204" pitchFamily="34" charset="0"/>
                          <a:cs typeface="Times New Roman" panose="02020603050405020304" pitchFamily="18" charset="0"/>
                        </a:rPr>
                        <a:t>8.</a:t>
                      </a:r>
                      <a:endParaRPr lang="pt-BR"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15000"/>
                        </a:lnSpc>
                        <a:spcAft>
                          <a:spcPts val="1000"/>
                        </a:spcAft>
                      </a:pPr>
                      <a:r>
                        <a:rPr lang="pt-BR" sz="1600" dirty="0">
                          <a:effectLst/>
                          <a:latin typeface="Times New Roman" panose="02020603050405020304" pitchFamily="18" charset="0"/>
                          <a:ea typeface="Calibri" panose="020F0502020204030204" pitchFamily="34" charset="0"/>
                          <a:cs typeface="Times New Roman" panose="02020603050405020304" pitchFamily="18" charset="0"/>
                        </a:rPr>
                        <a:t>trabalha poque não trabalha. E o </a:t>
                      </a:r>
                      <a:r>
                        <a:rPr lang="pt-BR" sz="1600" dirty="0" err="1">
                          <a:effectLst/>
                          <a:latin typeface="Times New Roman" panose="02020603050405020304" pitchFamily="18" charset="0"/>
                          <a:ea typeface="Calibri" panose="020F0502020204030204" pitchFamily="34" charset="0"/>
                          <a:cs typeface="Times New Roman" panose="02020603050405020304" pitchFamily="18" charset="0"/>
                        </a:rPr>
                        <a:t>mendingo</a:t>
                      </a:r>
                      <a:endParaRPr lang="pt-BR"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776347142"/>
                  </a:ext>
                </a:extLst>
              </a:tr>
              <a:tr h="479973">
                <a:tc>
                  <a:txBody>
                    <a:bodyPr/>
                    <a:lstStyle/>
                    <a:p>
                      <a:pPr>
                        <a:lnSpc>
                          <a:spcPct val="115000"/>
                        </a:lnSpc>
                        <a:spcAft>
                          <a:spcPts val="1000"/>
                        </a:spcAft>
                      </a:pPr>
                      <a:r>
                        <a:rPr lang="pt-BR" sz="1600" dirty="0">
                          <a:effectLst/>
                          <a:latin typeface="Times New Roman" panose="02020603050405020304" pitchFamily="18" charset="0"/>
                          <a:ea typeface="Calibri" panose="020F0502020204030204" pitchFamily="34" charset="0"/>
                          <a:cs typeface="Times New Roman" panose="02020603050405020304" pitchFamily="18" charset="0"/>
                        </a:rPr>
                        <a:t>9.</a:t>
                      </a:r>
                      <a:endParaRPr lang="pt-BR"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15000"/>
                        </a:lnSpc>
                        <a:spcAft>
                          <a:spcPts val="1000"/>
                        </a:spcAft>
                      </a:pPr>
                      <a:r>
                        <a:rPr lang="pt-BR" sz="1600" dirty="0">
                          <a:effectLst/>
                          <a:latin typeface="Times New Roman" panose="02020603050405020304" pitchFamily="18" charset="0"/>
                          <a:ea typeface="Calibri" panose="020F0502020204030204" pitchFamily="34" charset="0"/>
                          <a:cs typeface="Times New Roman" panose="02020603050405020304" pitchFamily="18" charset="0"/>
                        </a:rPr>
                        <a:t>Fala:</a:t>
                      </a:r>
                      <a:endParaRPr lang="pt-BR"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440370833"/>
                  </a:ext>
                </a:extLst>
              </a:tr>
              <a:tr h="479973">
                <a:tc>
                  <a:txBody>
                    <a:bodyPr/>
                    <a:lstStyle/>
                    <a:p>
                      <a:pPr>
                        <a:lnSpc>
                          <a:spcPct val="115000"/>
                        </a:lnSpc>
                        <a:spcAft>
                          <a:spcPts val="1000"/>
                        </a:spcAft>
                      </a:pPr>
                      <a:r>
                        <a:rPr lang="pt-BR" sz="1600">
                          <a:effectLst/>
                          <a:latin typeface="Times New Roman" panose="02020603050405020304" pitchFamily="18" charset="0"/>
                          <a:ea typeface="Calibri" panose="020F0502020204030204" pitchFamily="34" charset="0"/>
                          <a:cs typeface="Times New Roman" panose="02020603050405020304" pitchFamily="18" charset="0"/>
                        </a:rPr>
                        <a:t>10.</a:t>
                      </a:r>
                      <a:endParaRPr lang="pt-BR"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15000"/>
                        </a:lnSpc>
                        <a:spcAft>
                          <a:spcPts val="1000"/>
                        </a:spcAft>
                      </a:pPr>
                      <a:r>
                        <a:rPr lang="pt-BR" sz="1600" dirty="0">
                          <a:effectLst/>
                          <a:latin typeface="Times New Roman" panose="02020603050405020304" pitchFamily="18" charset="0"/>
                          <a:ea typeface="Calibri" panose="020F0502020204030204" pitchFamily="34" charset="0"/>
                          <a:cs typeface="Times New Roman" panose="02020603050405020304" pitchFamily="18" charset="0"/>
                        </a:rPr>
                        <a:t>— Não quero senho prefiro ficar aqui.</a:t>
                      </a:r>
                      <a:endParaRPr lang="pt-BR"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16406488"/>
                  </a:ext>
                </a:extLst>
              </a:tr>
              <a:tr h="479973">
                <a:tc>
                  <a:txBody>
                    <a:bodyPr/>
                    <a:lstStyle/>
                    <a:p>
                      <a:pPr>
                        <a:lnSpc>
                          <a:spcPct val="115000"/>
                        </a:lnSpc>
                        <a:spcAft>
                          <a:spcPts val="1000"/>
                        </a:spcAft>
                      </a:pPr>
                      <a:r>
                        <a:rPr lang="pt-BR" sz="1600" dirty="0">
                          <a:effectLst/>
                          <a:latin typeface="Times New Roman" panose="02020603050405020304" pitchFamily="18" charset="0"/>
                          <a:ea typeface="Calibri" panose="020F0502020204030204" pitchFamily="34" charset="0"/>
                          <a:cs typeface="Times New Roman" panose="02020603050405020304" pitchFamily="18" charset="0"/>
                        </a:rPr>
                        <a:t>11.</a:t>
                      </a:r>
                      <a:endParaRPr lang="pt-BR"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15000"/>
                        </a:lnSpc>
                        <a:spcAft>
                          <a:spcPts val="1000"/>
                        </a:spcAft>
                      </a:pPr>
                      <a:r>
                        <a:rPr lang="pt-BR" sz="1600" dirty="0">
                          <a:effectLst/>
                          <a:latin typeface="Times New Roman" panose="02020603050405020304" pitchFamily="18" charset="0"/>
                          <a:ea typeface="Calibri" panose="020F0502020204030204" pitchFamily="34" charset="0"/>
                          <a:cs typeface="Times New Roman" panose="02020603050405020304" pitchFamily="18" charset="0"/>
                        </a:rPr>
                        <a:t>E o Rodrigo foi para sua </a:t>
                      </a:r>
                      <a:r>
                        <a:rPr lang="pt-BR" sz="1600" dirty="0" err="1">
                          <a:effectLst/>
                          <a:latin typeface="Times New Roman" panose="02020603050405020304" pitchFamily="18" charset="0"/>
                          <a:ea typeface="Calibri" panose="020F0502020204030204" pitchFamily="34" charset="0"/>
                          <a:cs typeface="Times New Roman" panose="02020603050405020304" pitchFamily="18" charset="0"/>
                        </a:rPr>
                        <a:t>turne</a:t>
                      </a:r>
                      <a:r>
                        <a:rPr lang="pt-BR" sz="1600" dirty="0">
                          <a:effectLst/>
                          <a:latin typeface="Times New Roman" panose="02020603050405020304" pitchFamily="18" charset="0"/>
                          <a:ea typeface="Calibri" panose="020F0502020204030204" pitchFamily="34" charset="0"/>
                          <a:cs typeface="Times New Roman" panose="02020603050405020304" pitchFamily="18" charset="0"/>
                        </a:rPr>
                        <a:t> e no caminho</a:t>
                      </a:r>
                      <a:endParaRPr lang="pt-BR"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9713341"/>
                  </a:ext>
                </a:extLst>
              </a:tr>
              <a:tr h="479973">
                <a:tc>
                  <a:txBody>
                    <a:bodyPr/>
                    <a:lstStyle/>
                    <a:p>
                      <a:pPr>
                        <a:lnSpc>
                          <a:spcPct val="115000"/>
                        </a:lnSpc>
                        <a:spcAft>
                          <a:spcPts val="1000"/>
                        </a:spcAft>
                      </a:pPr>
                      <a:r>
                        <a:rPr lang="pt-BR" sz="1600" dirty="0">
                          <a:effectLst/>
                          <a:latin typeface="Times New Roman" panose="02020603050405020304" pitchFamily="18" charset="0"/>
                          <a:ea typeface="Calibri" panose="020F0502020204030204" pitchFamily="34" charset="0"/>
                          <a:cs typeface="Times New Roman" panose="02020603050405020304" pitchFamily="18" charset="0"/>
                        </a:rPr>
                        <a:t>12.</a:t>
                      </a:r>
                      <a:endParaRPr lang="pt-BR"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15000"/>
                        </a:lnSpc>
                        <a:spcAft>
                          <a:spcPts val="1000"/>
                        </a:spcAft>
                      </a:pPr>
                      <a:r>
                        <a:rPr lang="pt-BR" sz="1600" dirty="0">
                          <a:effectLst/>
                          <a:latin typeface="Times New Roman" panose="02020603050405020304" pitchFamily="18" charset="0"/>
                          <a:ea typeface="Calibri" panose="020F0502020204030204" pitchFamily="34" charset="0"/>
                          <a:cs typeface="Times New Roman" panose="02020603050405020304" pitchFamily="18" charset="0"/>
                        </a:rPr>
                        <a:t>a </a:t>
                      </a:r>
                      <a:r>
                        <a:rPr lang="pt-BR" sz="1600" dirty="0" err="1">
                          <a:effectLst/>
                          <a:latin typeface="Times New Roman" panose="02020603050405020304" pitchFamily="18" charset="0"/>
                          <a:ea typeface="Calibri" panose="020F0502020204030204" pitchFamily="34" charset="0"/>
                          <a:cs typeface="Times New Roman" panose="02020603050405020304" pitchFamily="18" charset="0"/>
                        </a:rPr>
                        <a:t>conteceu</a:t>
                      </a:r>
                      <a:r>
                        <a:rPr lang="pt-BR" sz="1600" dirty="0">
                          <a:effectLst/>
                          <a:latin typeface="Times New Roman" panose="02020603050405020304" pitchFamily="18" charset="0"/>
                          <a:ea typeface="Calibri" panose="020F0502020204030204" pitchFamily="34" charset="0"/>
                          <a:cs typeface="Times New Roman" panose="02020603050405020304" pitchFamily="18" charset="0"/>
                        </a:rPr>
                        <a:t> um acidente o carro bateu no </a:t>
                      </a:r>
                      <a:endParaRPr lang="pt-BR"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72491158"/>
                  </a:ext>
                </a:extLst>
              </a:tr>
            </a:tbl>
          </a:graphicData>
        </a:graphic>
      </p:graphicFrame>
    </p:spTree>
    <p:extLst>
      <p:ext uri="{BB962C8B-B14F-4D97-AF65-F5344CB8AC3E}">
        <p14:creationId xmlns:p14="http://schemas.microsoft.com/office/powerpoint/2010/main" val="30684689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ço Reservado para Conteúdo 3">
            <a:extLst>
              <a:ext uri="{FF2B5EF4-FFF2-40B4-BE49-F238E27FC236}">
                <a16:creationId xmlns:a16="http://schemas.microsoft.com/office/drawing/2014/main" id="{18FD3DA0-0E52-419F-A11F-A7D93310A3BC}"/>
              </a:ext>
            </a:extLst>
          </p:cNvPr>
          <p:cNvGraphicFramePr>
            <a:graphicFrameLocks noGrp="1"/>
          </p:cNvGraphicFramePr>
          <p:nvPr>
            <p:ph idx="4294967295"/>
            <p:extLst>
              <p:ext uri="{D42A27DB-BD31-4B8C-83A1-F6EECF244321}">
                <p14:modId xmlns:p14="http://schemas.microsoft.com/office/powerpoint/2010/main" val="778380164"/>
              </p:ext>
            </p:extLst>
          </p:nvPr>
        </p:nvGraphicFramePr>
        <p:xfrm>
          <a:off x="1451810" y="705853"/>
          <a:ext cx="9063789" cy="5856732"/>
        </p:xfrm>
        <a:graphic>
          <a:graphicData uri="http://schemas.openxmlformats.org/drawingml/2006/table">
            <a:tbl>
              <a:tblPr firstRow="1" firstCol="1" bandRow="1"/>
              <a:tblGrid>
                <a:gridCol w="701735">
                  <a:extLst>
                    <a:ext uri="{9D8B030D-6E8A-4147-A177-3AD203B41FA5}">
                      <a16:colId xmlns:a16="http://schemas.microsoft.com/office/drawing/2014/main" val="519303701"/>
                    </a:ext>
                  </a:extLst>
                </a:gridCol>
                <a:gridCol w="8362054">
                  <a:extLst>
                    <a:ext uri="{9D8B030D-6E8A-4147-A177-3AD203B41FA5}">
                      <a16:colId xmlns:a16="http://schemas.microsoft.com/office/drawing/2014/main" val="2220831530"/>
                    </a:ext>
                  </a:extLst>
                </a:gridCol>
              </a:tblGrid>
              <a:tr h="488061">
                <a:tc>
                  <a:txBody>
                    <a:bodyPr/>
                    <a:lstStyle/>
                    <a:p>
                      <a:pPr>
                        <a:lnSpc>
                          <a:spcPct val="115000"/>
                        </a:lnSpc>
                        <a:spcAft>
                          <a:spcPts val="1000"/>
                        </a:spcAft>
                      </a:pP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13.</a:t>
                      </a:r>
                      <a:endParaRPr lang="pt-BR"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15000"/>
                        </a:lnSpc>
                        <a:spcAft>
                          <a:spcPts val="1000"/>
                        </a:spcAft>
                      </a:pP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poste. E o carro estava vazando gasolina</a:t>
                      </a:r>
                      <a:endParaRPr lang="pt-BR"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75153826"/>
                  </a:ext>
                </a:extLst>
              </a:tr>
              <a:tr h="488061">
                <a:tc>
                  <a:txBody>
                    <a:bodyPr/>
                    <a:lstStyle/>
                    <a:p>
                      <a:pPr>
                        <a:lnSpc>
                          <a:spcPct val="115000"/>
                        </a:lnSpc>
                        <a:spcAft>
                          <a:spcPts val="1000"/>
                        </a:spcAft>
                      </a:pPr>
                      <a:r>
                        <a:rPr lang="pt-BR" sz="1800">
                          <a:effectLst/>
                          <a:latin typeface="Times New Roman" panose="02020603050405020304" pitchFamily="18" charset="0"/>
                          <a:ea typeface="Calibri" panose="020F0502020204030204" pitchFamily="34" charset="0"/>
                          <a:cs typeface="Times New Roman" panose="02020603050405020304" pitchFamily="18" charset="0"/>
                        </a:rPr>
                        <a:t>14.</a:t>
                      </a:r>
                      <a:endParaRPr lang="pt-BR"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15000"/>
                        </a:lnSpc>
                        <a:spcAft>
                          <a:spcPts val="1000"/>
                        </a:spcAft>
                      </a:pP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e o carro ia </a:t>
                      </a:r>
                      <a:r>
                        <a:rPr lang="pt-BR" sz="1800" dirty="0" err="1">
                          <a:effectLst/>
                          <a:latin typeface="Times New Roman" panose="02020603050405020304" pitchFamily="18" charset="0"/>
                          <a:ea typeface="Calibri" panose="020F0502020204030204" pitchFamily="34" charset="0"/>
                          <a:cs typeface="Times New Roman" panose="02020603050405020304" pitchFamily="18" charset="0"/>
                        </a:rPr>
                        <a:t>espludir</a:t>
                      </a: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 o </a:t>
                      </a:r>
                      <a:r>
                        <a:rPr lang="pt-BR" sz="1800" dirty="0" err="1">
                          <a:effectLst/>
                          <a:latin typeface="Times New Roman" panose="02020603050405020304" pitchFamily="18" charset="0"/>
                          <a:ea typeface="Calibri" panose="020F0502020204030204" pitchFamily="34" charset="0"/>
                          <a:cs typeface="Times New Roman" panose="02020603050405020304" pitchFamily="18" charset="0"/>
                        </a:rPr>
                        <a:t>mendingo</a:t>
                      </a: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 estava</a:t>
                      </a:r>
                      <a:endParaRPr lang="pt-BR"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230451120"/>
                  </a:ext>
                </a:extLst>
              </a:tr>
              <a:tr h="488061">
                <a:tc>
                  <a:txBody>
                    <a:bodyPr/>
                    <a:lstStyle/>
                    <a:p>
                      <a:pPr>
                        <a:lnSpc>
                          <a:spcPct val="115000"/>
                        </a:lnSpc>
                        <a:spcAft>
                          <a:spcPts val="1000"/>
                        </a:spcAft>
                      </a:pPr>
                      <a:r>
                        <a:rPr lang="pt-BR" sz="1800">
                          <a:effectLst/>
                          <a:latin typeface="Times New Roman" panose="02020603050405020304" pitchFamily="18" charset="0"/>
                          <a:ea typeface="Calibri" panose="020F0502020204030204" pitchFamily="34" charset="0"/>
                          <a:cs typeface="Times New Roman" panose="02020603050405020304" pitchFamily="18" charset="0"/>
                        </a:rPr>
                        <a:t>15.</a:t>
                      </a:r>
                      <a:endParaRPr lang="pt-BR"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15000"/>
                        </a:lnSpc>
                        <a:spcAft>
                          <a:spcPts val="1000"/>
                        </a:spcAft>
                      </a:pP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passando e </a:t>
                      </a:r>
                      <a:r>
                        <a:rPr lang="pt-BR" sz="1800" dirty="0" err="1">
                          <a:effectLst/>
                          <a:latin typeface="Times New Roman" panose="02020603050405020304" pitchFamily="18" charset="0"/>
                          <a:ea typeface="Calibri" panose="020F0502020204030204" pitchFamily="34" charset="0"/>
                          <a:cs typeface="Times New Roman" panose="02020603050405020304" pitchFamily="18" charset="0"/>
                        </a:rPr>
                        <a:t>vio</a:t>
                      </a: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 o carro e resolveu ajuda</a:t>
                      </a:r>
                      <a:endParaRPr lang="pt-BR"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442055330"/>
                  </a:ext>
                </a:extLst>
              </a:tr>
              <a:tr h="488061">
                <a:tc>
                  <a:txBody>
                    <a:bodyPr/>
                    <a:lstStyle/>
                    <a:p>
                      <a:pPr>
                        <a:lnSpc>
                          <a:spcPct val="115000"/>
                        </a:lnSpc>
                        <a:spcAft>
                          <a:spcPts val="1000"/>
                        </a:spcAft>
                      </a:pPr>
                      <a:r>
                        <a:rPr lang="pt-BR" sz="1800">
                          <a:effectLst/>
                          <a:latin typeface="Times New Roman" panose="02020603050405020304" pitchFamily="18" charset="0"/>
                          <a:ea typeface="Calibri" panose="020F0502020204030204" pitchFamily="34" charset="0"/>
                          <a:cs typeface="Times New Roman" panose="02020603050405020304" pitchFamily="18" charset="0"/>
                        </a:rPr>
                        <a:t>16.</a:t>
                      </a:r>
                      <a:endParaRPr lang="pt-BR"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15000"/>
                        </a:lnSpc>
                        <a:spcAft>
                          <a:spcPts val="1000"/>
                        </a:spcAft>
                      </a:pP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o </a:t>
                      </a:r>
                      <a:r>
                        <a:rPr lang="pt-BR" sz="1800" dirty="0" err="1">
                          <a:effectLst/>
                          <a:latin typeface="Times New Roman" panose="02020603050405020304" pitchFamily="18" charset="0"/>
                          <a:ea typeface="Calibri" panose="020F0502020204030204" pitchFamily="34" charset="0"/>
                          <a:cs typeface="Times New Roman" panose="02020603050405020304" pitchFamily="18" charset="0"/>
                        </a:rPr>
                        <a:t>mendingo</a:t>
                      </a: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 salvou a vida do Rodrigo.</a:t>
                      </a:r>
                      <a:endParaRPr lang="pt-BR"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576566984"/>
                  </a:ext>
                </a:extLst>
              </a:tr>
              <a:tr h="488061">
                <a:tc>
                  <a:txBody>
                    <a:bodyPr/>
                    <a:lstStyle/>
                    <a:p>
                      <a:pPr>
                        <a:lnSpc>
                          <a:spcPct val="115000"/>
                        </a:lnSpc>
                        <a:spcAft>
                          <a:spcPts val="1000"/>
                        </a:spcAft>
                      </a:pPr>
                      <a:r>
                        <a:rPr lang="pt-BR" sz="1800">
                          <a:effectLst/>
                          <a:latin typeface="Times New Roman" panose="02020603050405020304" pitchFamily="18" charset="0"/>
                          <a:ea typeface="Calibri" panose="020F0502020204030204" pitchFamily="34" charset="0"/>
                          <a:cs typeface="Times New Roman" panose="02020603050405020304" pitchFamily="18" charset="0"/>
                        </a:rPr>
                        <a:t>17.</a:t>
                      </a:r>
                      <a:endParaRPr lang="pt-BR"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15000"/>
                        </a:lnSpc>
                        <a:spcAft>
                          <a:spcPts val="1000"/>
                        </a:spcAft>
                      </a:pP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Quando o Rodrigo acordou. Falou desculpa</a:t>
                      </a:r>
                      <a:endParaRPr lang="pt-BR"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693022384"/>
                  </a:ext>
                </a:extLst>
              </a:tr>
              <a:tr h="488061">
                <a:tc>
                  <a:txBody>
                    <a:bodyPr/>
                    <a:lstStyle/>
                    <a:p>
                      <a:pPr>
                        <a:lnSpc>
                          <a:spcPct val="115000"/>
                        </a:lnSpc>
                        <a:spcAft>
                          <a:spcPts val="1000"/>
                        </a:spcAft>
                      </a:pPr>
                      <a:r>
                        <a:rPr lang="pt-BR" sz="1800">
                          <a:effectLst/>
                          <a:latin typeface="Times New Roman" panose="02020603050405020304" pitchFamily="18" charset="0"/>
                          <a:ea typeface="Calibri" panose="020F0502020204030204" pitchFamily="34" charset="0"/>
                          <a:cs typeface="Times New Roman" panose="02020603050405020304" pitchFamily="18" charset="0"/>
                        </a:rPr>
                        <a:t>18.</a:t>
                      </a:r>
                      <a:endParaRPr lang="pt-BR"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15000"/>
                        </a:lnSpc>
                        <a:spcAft>
                          <a:spcPts val="1000"/>
                        </a:spcAft>
                      </a:pPr>
                      <a:r>
                        <a:rPr lang="pt-BR" sz="1800" dirty="0" err="1">
                          <a:effectLst/>
                          <a:latin typeface="Times New Roman" panose="02020603050405020304" pitchFamily="18" charset="0"/>
                          <a:ea typeface="Calibri" panose="020F0502020204030204" pitchFamily="34" charset="0"/>
                          <a:cs typeface="Times New Roman" panose="02020603050405020304" pitchFamily="18" charset="0"/>
                        </a:rPr>
                        <a:t>mendingo</a:t>
                      </a: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 Por te </a:t>
                      </a:r>
                      <a:r>
                        <a:rPr lang="pt-BR" sz="1800" dirty="0" err="1">
                          <a:effectLst/>
                          <a:latin typeface="Times New Roman" panose="02020603050405020304" pitchFamily="18" charset="0"/>
                          <a:ea typeface="Calibri" panose="020F0502020204030204" pitchFamily="34" charset="0"/>
                          <a:cs typeface="Times New Roman" panose="02020603050405020304" pitchFamily="18" charset="0"/>
                        </a:rPr>
                        <a:t>tetratado</a:t>
                      </a: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 da </a:t>
                      </a:r>
                      <a:r>
                        <a:rPr lang="pt-BR" sz="1800" dirty="0" err="1">
                          <a:effectLst/>
                          <a:latin typeface="Times New Roman" panose="02020603050405020304" pitchFamily="18" charset="0"/>
                          <a:ea typeface="Calibri" panose="020F0502020204030204" pitchFamily="34" charset="0"/>
                          <a:cs typeface="Times New Roman" panose="02020603050405020304" pitchFamily="18" charset="0"/>
                        </a:rPr>
                        <a:t>queligeito</a:t>
                      </a: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pt-BR"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724015850"/>
                  </a:ext>
                </a:extLst>
              </a:tr>
              <a:tr h="488061">
                <a:tc>
                  <a:txBody>
                    <a:bodyPr/>
                    <a:lstStyle/>
                    <a:p>
                      <a:pPr>
                        <a:lnSpc>
                          <a:spcPct val="115000"/>
                        </a:lnSpc>
                        <a:spcAft>
                          <a:spcPts val="1000"/>
                        </a:spcAft>
                      </a:pPr>
                      <a:r>
                        <a:rPr lang="pt-BR" sz="1800">
                          <a:effectLst/>
                          <a:latin typeface="Times New Roman" panose="02020603050405020304" pitchFamily="18" charset="0"/>
                          <a:ea typeface="Calibri" panose="020F0502020204030204" pitchFamily="34" charset="0"/>
                          <a:cs typeface="Times New Roman" panose="02020603050405020304" pitchFamily="18" charset="0"/>
                        </a:rPr>
                        <a:t>19.</a:t>
                      </a:r>
                      <a:endParaRPr lang="pt-BR"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15000"/>
                        </a:lnSpc>
                        <a:spcAft>
                          <a:spcPts val="1000"/>
                        </a:spcAft>
                      </a:pP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me desculpa. Qual e o seu nome: Vitor senhor</a:t>
                      </a:r>
                      <a:endParaRPr lang="pt-BR"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099378183"/>
                  </a:ext>
                </a:extLst>
              </a:tr>
              <a:tr h="488061">
                <a:tc>
                  <a:txBody>
                    <a:bodyPr/>
                    <a:lstStyle/>
                    <a:p>
                      <a:pPr>
                        <a:lnSpc>
                          <a:spcPct val="115000"/>
                        </a:lnSpc>
                        <a:spcAft>
                          <a:spcPts val="1000"/>
                        </a:spcAft>
                      </a:pPr>
                      <a:r>
                        <a:rPr lang="pt-BR" sz="1800">
                          <a:effectLst/>
                          <a:latin typeface="Times New Roman" panose="02020603050405020304" pitchFamily="18" charset="0"/>
                          <a:ea typeface="Calibri" panose="020F0502020204030204" pitchFamily="34" charset="0"/>
                          <a:cs typeface="Times New Roman" panose="02020603050405020304" pitchFamily="18" charset="0"/>
                        </a:rPr>
                        <a:t>20.</a:t>
                      </a:r>
                      <a:endParaRPr lang="pt-BR"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15000"/>
                        </a:lnSpc>
                        <a:spcAft>
                          <a:spcPts val="1000"/>
                        </a:spcAft>
                      </a:pPr>
                      <a:r>
                        <a:rPr lang="pt-BR" sz="1800" dirty="0" err="1">
                          <a:effectLst/>
                          <a:latin typeface="Times New Roman" panose="02020603050405020304" pitchFamily="18" charset="0"/>
                          <a:ea typeface="Calibri" panose="020F0502020204030204" pitchFamily="34" charset="0"/>
                          <a:cs typeface="Times New Roman" panose="02020603050405020304" pitchFamily="18" charset="0"/>
                        </a:rPr>
                        <a:t>mesês</a:t>
                      </a: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1800" dirty="0" err="1">
                          <a:effectLst/>
                          <a:latin typeface="Times New Roman" panose="02020603050405020304" pitchFamily="18" charset="0"/>
                          <a:ea typeface="Calibri" panose="020F0502020204030204" pitchFamily="34" charset="0"/>
                          <a:cs typeface="Times New Roman" panose="02020603050405020304" pitchFamily="18" charset="0"/>
                        </a:rPr>
                        <a:t>depoi</a:t>
                      </a: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 os dois ficaram amigos e chama</a:t>
                      </a:r>
                      <a:endParaRPr lang="pt-BR"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369957146"/>
                  </a:ext>
                </a:extLst>
              </a:tr>
              <a:tr h="488061">
                <a:tc>
                  <a:txBody>
                    <a:bodyPr/>
                    <a:lstStyle/>
                    <a:p>
                      <a:pPr>
                        <a:lnSpc>
                          <a:spcPct val="115000"/>
                        </a:lnSpc>
                        <a:spcAft>
                          <a:spcPts val="1000"/>
                        </a:spcAft>
                      </a:pPr>
                      <a:r>
                        <a:rPr lang="pt-BR" sz="1800">
                          <a:effectLst/>
                          <a:latin typeface="Times New Roman" panose="02020603050405020304" pitchFamily="18" charset="0"/>
                          <a:ea typeface="Calibri" panose="020F0502020204030204" pitchFamily="34" charset="0"/>
                          <a:cs typeface="Times New Roman" panose="02020603050405020304" pitchFamily="18" charset="0"/>
                        </a:rPr>
                        <a:t>21.</a:t>
                      </a:r>
                      <a:endParaRPr lang="pt-BR"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15000"/>
                        </a:lnSpc>
                        <a:spcAft>
                          <a:spcPts val="1000"/>
                        </a:spcAft>
                      </a:pPr>
                      <a:r>
                        <a:rPr lang="pt-BR" sz="1800" dirty="0" err="1">
                          <a:effectLst/>
                          <a:latin typeface="Times New Roman" panose="02020603050405020304" pitchFamily="18" charset="0"/>
                          <a:ea typeface="Calibri" panose="020F0502020204030204" pitchFamily="34" charset="0"/>
                          <a:cs typeface="Times New Roman" panose="02020603050405020304" pitchFamily="18" charset="0"/>
                        </a:rPr>
                        <a:t>mam</a:t>
                      </a: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 Ele de Vitor não de </a:t>
                      </a:r>
                      <a:r>
                        <a:rPr lang="pt-BR" sz="1800" dirty="0" err="1">
                          <a:effectLst/>
                          <a:latin typeface="Times New Roman" panose="02020603050405020304" pitchFamily="18" charset="0"/>
                          <a:ea typeface="Calibri" panose="020F0502020204030204" pitchFamily="34" charset="0"/>
                          <a:cs typeface="Times New Roman" panose="02020603050405020304" pitchFamily="18" charset="0"/>
                        </a:rPr>
                        <a:t>mendingo</a:t>
                      </a: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pt-BR"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915514757"/>
                  </a:ext>
                </a:extLst>
              </a:tr>
              <a:tr h="488061">
                <a:tc>
                  <a:txBody>
                    <a:bodyPr/>
                    <a:lstStyle/>
                    <a:p>
                      <a:pPr>
                        <a:lnSpc>
                          <a:spcPct val="115000"/>
                        </a:lnSpc>
                        <a:spcAft>
                          <a:spcPts val="1000"/>
                        </a:spcAft>
                      </a:pPr>
                      <a:r>
                        <a:rPr lang="pt-BR" sz="1800">
                          <a:effectLst/>
                          <a:latin typeface="Times New Roman" panose="02020603050405020304" pitchFamily="18" charset="0"/>
                          <a:ea typeface="Calibri" panose="020F0502020204030204" pitchFamily="34" charset="0"/>
                          <a:cs typeface="Times New Roman" panose="02020603050405020304" pitchFamily="18" charset="0"/>
                        </a:rPr>
                        <a:t> </a:t>
                      </a:r>
                      <a:endParaRPr lang="pt-BR"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15000"/>
                        </a:lnSpc>
                        <a:spcAft>
                          <a:spcPts val="1000"/>
                        </a:spcAft>
                      </a:pP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pt-BR"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739625845"/>
                  </a:ext>
                </a:extLst>
              </a:tr>
              <a:tr h="488061">
                <a:tc>
                  <a:txBody>
                    <a:bodyPr/>
                    <a:lstStyle/>
                    <a:p>
                      <a:pPr>
                        <a:lnSpc>
                          <a:spcPct val="115000"/>
                        </a:lnSpc>
                        <a:spcAft>
                          <a:spcPts val="1000"/>
                        </a:spcAft>
                      </a:pPr>
                      <a:r>
                        <a:rPr lang="pt-BR" sz="1800">
                          <a:effectLst/>
                          <a:latin typeface="Times New Roman" panose="02020603050405020304" pitchFamily="18" charset="0"/>
                          <a:ea typeface="Calibri" panose="020F0502020204030204" pitchFamily="34" charset="0"/>
                          <a:cs typeface="Times New Roman" panose="02020603050405020304" pitchFamily="18" charset="0"/>
                        </a:rPr>
                        <a:t>22.</a:t>
                      </a:r>
                      <a:endParaRPr lang="pt-BR"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15000"/>
                        </a:lnSpc>
                        <a:spcAft>
                          <a:spcPts val="1000"/>
                        </a:spcAft>
                      </a:pP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Moral: não </a:t>
                      </a:r>
                      <a:r>
                        <a:rPr lang="pt-BR" sz="1800" dirty="0" err="1">
                          <a:effectLst/>
                          <a:latin typeface="Times New Roman" panose="02020603050405020304" pitchFamily="18" charset="0"/>
                          <a:ea typeface="Calibri" panose="020F0502020204030204" pitchFamily="34" charset="0"/>
                          <a:cs typeface="Times New Roman" panose="02020603050405020304" pitchFamily="18" charset="0"/>
                        </a:rPr>
                        <a:t>desprese</a:t>
                      </a: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 os outro. Porque </a:t>
                      </a:r>
                      <a:r>
                        <a:rPr lang="pt-BR" sz="1800" dirty="0" err="1">
                          <a:effectLst/>
                          <a:latin typeface="Times New Roman" panose="02020603050405020304" pitchFamily="18" charset="0"/>
                          <a:ea typeface="Calibri" panose="020F0502020204030204" pitchFamily="34" charset="0"/>
                          <a:cs typeface="Times New Roman" panose="02020603050405020304" pitchFamily="18" charset="0"/>
                        </a:rPr>
                        <a:t>podera</a:t>
                      </a: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pt-BR"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034529878"/>
                  </a:ext>
                </a:extLst>
              </a:tr>
              <a:tr h="488061">
                <a:tc>
                  <a:txBody>
                    <a:bodyPr/>
                    <a:lstStyle/>
                    <a:p>
                      <a:pPr>
                        <a:lnSpc>
                          <a:spcPct val="115000"/>
                        </a:lnSpc>
                        <a:spcAft>
                          <a:spcPts val="1000"/>
                        </a:spcAft>
                      </a:pPr>
                      <a:r>
                        <a:rPr lang="pt-BR" sz="1800">
                          <a:effectLst/>
                          <a:latin typeface="Times New Roman" panose="02020603050405020304" pitchFamily="18" charset="0"/>
                          <a:ea typeface="Calibri" panose="020F0502020204030204" pitchFamily="34" charset="0"/>
                          <a:cs typeface="Times New Roman" panose="02020603050405020304" pitchFamily="18" charset="0"/>
                        </a:rPr>
                        <a:t>23.</a:t>
                      </a:r>
                      <a:endParaRPr lang="pt-BR"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15000"/>
                        </a:lnSpc>
                        <a:spcAft>
                          <a:spcPts val="1000"/>
                        </a:spcAft>
                      </a:pP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te </a:t>
                      </a:r>
                      <a:r>
                        <a:rPr lang="pt-BR" sz="1800" dirty="0" err="1">
                          <a:effectLst/>
                          <a:latin typeface="Times New Roman" panose="02020603050405020304" pitchFamily="18" charset="0"/>
                          <a:ea typeface="Calibri" panose="020F0502020204030204" pitchFamily="34" charset="0"/>
                          <a:cs typeface="Times New Roman" panose="02020603050405020304" pitchFamily="18" charset="0"/>
                        </a:rPr>
                        <a:t>salval</a:t>
                      </a: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 da morte. </a:t>
                      </a:r>
                      <a:endParaRPr lang="pt-BR"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534303634"/>
                  </a:ext>
                </a:extLst>
              </a:tr>
            </a:tbl>
          </a:graphicData>
        </a:graphic>
      </p:graphicFrame>
    </p:spTree>
    <p:extLst>
      <p:ext uri="{BB962C8B-B14F-4D97-AF65-F5344CB8AC3E}">
        <p14:creationId xmlns:p14="http://schemas.microsoft.com/office/powerpoint/2010/main" val="22276965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63C249-9749-4DFE-908D-76B7C5F434A6}"/>
              </a:ext>
            </a:extLst>
          </p:cNvPr>
          <p:cNvSpPr>
            <a:spLocks noGrp="1"/>
          </p:cNvSpPr>
          <p:nvPr>
            <p:ph type="title"/>
          </p:nvPr>
        </p:nvSpPr>
        <p:spPr/>
        <p:txBody>
          <a:bodyPr/>
          <a:lstStyle/>
          <a:p>
            <a:r>
              <a:rPr lang="pt-BR" dirty="0"/>
              <a:t>Para ler mais</a:t>
            </a:r>
          </a:p>
        </p:txBody>
      </p:sp>
      <p:sp>
        <p:nvSpPr>
          <p:cNvPr id="3" name="Espaço Reservado para Conteúdo 2">
            <a:extLst>
              <a:ext uri="{FF2B5EF4-FFF2-40B4-BE49-F238E27FC236}">
                <a16:creationId xmlns:a16="http://schemas.microsoft.com/office/drawing/2014/main" id="{B89DCC0F-9212-4425-B295-2F0C41A4E0FB}"/>
              </a:ext>
            </a:extLst>
          </p:cNvPr>
          <p:cNvSpPr>
            <a:spLocks noGrp="1"/>
          </p:cNvSpPr>
          <p:nvPr>
            <p:ph idx="1"/>
          </p:nvPr>
        </p:nvSpPr>
        <p:spPr/>
        <p:txBody>
          <a:bodyPr>
            <a:normAutofit fontScale="62500" lnSpcReduction="20000"/>
          </a:bodyPr>
          <a:lstStyle/>
          <a:p>
            <a:pPr marL="0" indent="0">
              <a:buNone/>
            </a:pP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COSTA, Renata de Oliveira. </a:t>
            </a:r>
            <a:r>
              <a:rPr lang="pt-BR" sz="1800" b="1" dirty="0">
                <a:effectLst/>
                <a:latin typeface="Times New Roman" panose="02020603050405020304" pitchFamily="18" charset="0"/>
                <a:ea typeface="Calibri" panose="020F0502020204030204" pitchFamily="34" charset="0"/>
                <a:cs typeface="Times New Roman" panose="02020603050405020304" pitchFamily="18" charset="0"/>
              </a:rPr>
              <a:t>A(r)riscar-se</a:t>
            </a: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 o estilo na escrita de crianças. 2019. Tese (Doutorado em Educação) - Faculdade de Educação, Universidade de São Paulo, São Paulo, 2019. Disponível em: </a:t>
            </a:r>
            <a:r>
              <a:rPr lang="pt-BR"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https://doi.org/10.11606/T.48.2019.tde-19062019-120354</a:t>
            </a: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 Acesso em: 24 Jan. 2021. </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pt-BR" dirty="0"/>
          </a:p>
          <a:p>
            <a:pPr marL="0" indent="0">
              <a:buNone/>
            </a:pPr>
            <a:r>
              <a:rPr lang="pt-BR" dirty="0"/>
              <a:t>FREUD, Sigmund (1907). Escritores Criativos e Devaneios. Disponível em: </a:t>
            </a:r>
            <a:r>
              <a:rPr lang="pt-BR" dirty="0">
                <a:hlinkClick r:id="rId3"/>
              </a:rPr>
              <a:t>https://conexoesclinicas.com.br/wp-content/uploads/2015/01/freud-sigmund-obras-completas-imago-vol-09-1906-1908.pdf</a:t>
            </a:r>
            <a:r>
              <a:rPr lang="pt-BR" dirty="0"/>
              <a:t> </a:t>
            </a:r>
          </a:p>
          <a:p>
            <a:pPr marL="0" indent="0">
              <a:buNone/>
            </a:pPr>
            <a:endParaRPr lang="pt-BR" dirty="0"/>
          </a:p>
          <a:p>
            <a:pPr marL="0" indent="0">
              <a:buNone/>
            </a:pPr>
            <a:r>
              <a:rPr lang="pt-BR" dirty="0"/>
              <a:t>FREUD, Sigmund (1914).  Moisés de Miguel Ângelo. Disponível em: </a:t>
            </a:r>
            <a:r>
              <a:rPr lang="pt-BR" dirty="0">
                <a:hlinkClick r:id="rId4"/>
              </a:rPr>
              <a:t>https://edisciplinas.usp.br/pluginfile.php/4091303/mod_resource/content/1/Mois%C3%A9s%20de%20Miguelangelo%20%5BFreud%20-%201914%5D.pdf</a:t>
            </a:r>
            <a:r>
              <a:rPr lang="pt-BR" dirty="0"/>
              <a:t> </a:t>
            </a:r>
          </a:p>
          <a:p>
            <a:pPr marL="0" indent="0">
              <a:buNone/>
            </a:pPr>
            <a:endParaRPr lang="pt-BR" dirty="0"/>
          </a:p>
          <a:p>
            <a:pPr marL="0" indent="0">
              <a:buNone/>
            </a:pPr>
            <a:r>
              <a:rPr lang="pt-BR" dirty="0"/>
              <a:t>POSSENTI, Sírio. </a:t>
            </a:r>
            <a:r>
              <a:rPr lang="pt-BR" b="1" dirty="0"/>
              <a:t>Discurso, Estilo e Subjetividade</a:t>
            </a:r>
            <a:r>
              <a:rPr lang="pt-BR" dirty="0"/>
              <a:t>. Universidade Estadual de Campinas: Tese de Doutorado, 1986. Disponível em: </a:t>
            </a:r>
            <a:r>
              <a:rPr lang="pt-BR" dirty="0">
                <a:hlinkClick r:id="rId5"/>
              </a:rPr>
              <a:t>http://repositorio.unicamp.br/handle/REPOSIP/270474</a:t>
            </a:r>
            <a:r>
              <a:rPr lang="pt-BR" dirty="0"/>
              <a:t> </a:t>
            </a:r>
          </a:p>
          <a:p>
            <a:pPr marL="0" indent="0">
              <a:buNone/>
            </a:pPr>
            <a:endParaRPr lang="pt-BR" dirty="0"/>
          </a:p>
          <a:p>
            <a:pPr marL="0" indent="0">
              <a:buNone/>
            </a:pPr>
            <a:r>
              <a:rPr lang="pt-BR" dirty="0"/>
              <a:t>POSSENTI, Sírio. </a:t>
            </a:r>
            <a:r>
              <a:rPr lang="pt-BR" b="1" dirty="0"/>
              <a:t>Discurso, estilo e subjetividade</a:t>
            </a:r>
            <a:r>
              <a:rPr lang="pt-BR" dirty="0"/>
              <a:t>. São Paulo: Martins Fontes, 1988.</a:t>
            </a:r>
          </a:p>
          <a:p>
            <a:pPr marL="0" indent="0">
              <a:buNone/>
            </a:pPr>
            <a:endParaRPr lang="pt-BR" dirty="0"/>
          </a:p>
          <a:p>
            <a:pPr marL="0" indent="0">
              <a:buNone/>
            </a:pPr>
            <a:r>
              <a:rPr lang="pt-BR" dirty="0"/>
              <a:t>POSSENTI, Sírio. Enunciação, autoria e estilo. </a:t>
            </a:r>
            <a:r>
              <a:rPr lang="pt-BR" b="1" dirty="0"/>
              <a:t>Revista da FAEEBA</a:t>
            </a:r>
            <a:r>
              <a:rPr lang="pt-BR" dirty="0"/>
              <a:t>, 15. Salvador, BA, 2001. </a:t>
            </a:r>
          </a:p>
          <a:p>
            <a:pPr marL="0" indent="0">
              <a:buNone/>
            </a:pPr>
            <a:endParaRPr lang="pt-BR" dirty="0"/>
          </a:p>
          <a:p>
            <a:pPr marL="0" indent="0">
              <a:buNone/>
            </a:pPr>
            <a:r>
              <a:rPr lang="pt-BR" dirty="0"/>
              <a:t>POSSENTI, Sírio. “Indícios de autoria”. </a:t>
            </a:r>
            <a:r>
              <a:rPr lang="pt-BR" b="1" dirty="0"/>
              <a:t>Perspectiva</a:t>
            </a:r>
            <a:r>
              <a:rPr lang="pt-BR" dirty="0"/>
              <a:t>, v20, n.01, p. 105-124, </a:t>
            </a:r>
            <a:r>
              <a:rPr lang="pt-BR" dirty="0" err="1"/>
              <a:t>jan</a:t>
            </a:r>
            <a:r>
              <a:rPr lang="pt-BR" dirty="0"/>
              <a:t>/ jun. 2002. </a:t>
            </a:r>
          </a:p>
          <a:p>
            <a:pPr marL="0" indent="0">
              <a:buNone/>
            </a:pPr>
            <a:endParaRPr lang="pt-BR" dirty="0"/>
          </a:p>
          <a:p>
            <a:pPr marL="0" indent="0">
              <a:buNone/>
            </a:pPr>
            <a:r>
              <a:rPr lang="pt-BR" dirty="0"/>
              <a:t>POSSENTI, Sírio. “Notas sobre a questão da autoria”. In: </a:t>
            </a:r>
            <a:r>
              <a:rPr lang="pt-BR" b="1" dirty="0"/>
              <a:t>Revista </a:t>
            </a:r>
            <a:r>
              <a:rPr lang="pt-BR" b="1" dirty="0" err="1"/>
              <a:t>Matraga</a:t>
            </a:r>
            <a:r>
              <a:rPr lang="pt-BR" dirty="0"/>
              <a:t>, v.20. n. 32. Rio de Janeiro, 2013. </a:t>
            </a:r>
          </a:p>
          <a:p>
            <a:pPr marL="0" indent="0">
              <a:buNone/>
            </a:pPr>
            <a:endParaRPr lang="pt-BR" dirty="0"/>
          </a:p>
          <a:p>
            <a:pPr marL="0" indent="0">
              <a:buNone/>
            </a:pPr>
            <a:endParaRPr lang="pt-BR" dirty="0"/>
          </a:p>
        </p:txBody>
      </p:sp>
    </p:spTree>
    <p:extLst>
      <p:ext uri="{BB962C8B-B14F-4D97-AF65-F5344CB8AC3E}">
        <p14:creationId xmlns:p14="http://schemas.microsoft.com/office/powerpoint/2010/main" val="468552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6FFBD2-C979-46BC-BB6C-03C1C30168FF}"/>
              </a:ext>
            </a:extLst>
          </p:cNvPr>
          <p:cNvSpPr>
            <a:spLocks noGrp="1"/>
          </p:cNvSpPr>
          <p:nvPr>
            <p:ph type="title"/>
          </p:nvPr>
        </p:nvSpPr>
        <p:spPr/>
        <p:txBody>
          <a:bodyPr/>
          <a:lstStyle/>
          <a:p>
            <a:endParaRPr lang="pt-BR"/>
          </a:p>
        </p:txBody>
      </p:sp>
      <p:graphicFrame>
        <p:nvGraphicFramePr>
          <p:cNvPr id="4" name="Tabela 4">
            <a:extLst>
              <a:ext uri="{FF2B5EF4-FFF2-40B4-BE49-F238E27FC236}">
                <a16:creationId xmlns:a16="http://schemas.microsoft.com/office/drawing/2014/main" id="{6E9DEE85-BDF4-4F18-A64D-3CDDB5AD17FA}"/>
              </a:ext>
            </a:extLst>
          </p:cNvPr>
          <p:cNvGraphicFramePr>
            <a:graphicFrameLocks noGrp="1"/>
          </p:cNvGraphicFramePr>
          <p:nvPr>
            <p:ph idx="1"/>
            <p:extLst>
              <p:ext uri="{D42A27DB-BD31-4B8C-83A1-F6EECF244321}">
                <p14:modId xmlns:p14="http://schemas.microsoft.com/office/powerpoint/2010/main" val="2186590499"/>
              </p:ext>
            </p:extLst>
          </p:nvPr>
        </p:nvGraphicFramePr>
        <p:xfrm>
          <a:off x="1025236" y="1825625"/>
          <a:ext cx="10328564" cy="4267200"/>
        </p:xfrm>
        <a:graphic>
          <a:graphicData uri="http://schemas.openxmlformats.org/drawingml/2006/table">
            <a:tbl>
              <a:tblPr firstRow="1" bandRow="1">
                <a:tableStyleId>{21E4AEA4-8DFA-4A89-87EB-49C32662AFE0}</a:tableStyleId>
              </a:tblPr>
              <a:tblGrid>
                <a:gridCol w="10328564">
                  <a:extLst>
                    <a:ext uri="{9D8B030D-6E8A-4147-A177-3AD203B41FA5}">
                      <a16:colId xmlns:a16="http://schemas.microsoft.com/office/drawing/2014/main" val="2406833941"/>
                    </a:ext>
                  </a:extLst>
                </a:gridCol>
              </a:tblGrid>
              <a:tr h="1882890">
                <a:tc>
                  <a:txBody>
                    <a:bodyPr/>
                    <a:lstStyle/>
                    <a:p>
                      <a:endParaRPr lang="pt-BR" dirty="0"/>
                    </a:p>
                    <a:p>
                      <a:endParaRPr lang="pt-BR" dirty="0"/>
                    </a:p>
                    <a:p>
                      <a:endParaRPr lang="pt-BR" dirty="0"/>
                    </a:p>
                    <a:p>
                      <a:endParaRPr lang="pt-BR" dirty="0"/>
                    </a:p>
                    <a:p>
                      <a:pPr algn="ctr"/>
                      <a:endParaRPr lang="pt-BR" sz="2800" dirty="0"/>
                    </a:p>
                    <a:p>
                      <a:pPr algn="ctr"/>
                      <a:r>
                        <a:rPr lang="pt-BR" sz="2800" dirty="0"/>
                        <a:t>1. O estilo e a autoria como conquistas subjetivas</a:t>
                      </a:r>
                    </a:p>
                    <a:p>
                      <a:endParaRPr lang="pt-BR" sz="2800" dirty="0"/>
                    </a:p>
                    <a:p>
                      <a:endParaRPr lang="pt-BR" sz="2800" dirty="0"/>
                    </a:p>
                    <a:p>
                      <a:endParaRPr lang="pt-BR" dirty="0"/>
                    </a:p>
                    <a:p>
                      <a:endParaRPr lang="pt-BR" dirty="0"/>
                    </a:p>
                    <a:p>
                      <a:endParaRPr lang="pt-BR" dirty="0"/>
                    </a:p>
                    <a:p>
                      <a:endParaRPr lang="pt-BR" dirty="0"/>
                    </a:p>
                    <a:p>
                      <a:endParaRPr lang="pt-BR" dirty="0"/>
                    </a:p>
                  </a:txBody>
                  <a:tcPr/>
                </a:tc>
                <a:extLst>
                  <a:ext uri="{0D108BD9-81ED-4DB2-BD59-A6C34878D82A}">
                    <a16:rowId xmlns:a16="http://schemas.microsoft.com/office/drawing/2014/main" val="451401173"/>
                  </a:ext>
                </a:extLst>
              </a:tr>
            </a:tbl>
          </a:graphicData>
        </a:graphic>
      </p:graphicFrame>
    </p:spTree>
    <p:extLst>
      <p:ext uri="{BB962C8B-B14F-4D97-AF65-F5344CB8AC3E}">
        <p14:creationId xmlns:p14="http://schemas.microsoft.com/office/powerpoint/2010/main" val="2388045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5A632B-B15A-489E-8337-BC0F40DBC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Arc 11">
            <a:extLst>
              <a:ext uri="{FF2B5EF4-FFF2-40B4-BE49-F238E27FC236}">
                <a16:creationId xmlns:a16="http://schemas.microsoft.com/office/drawing/2014/main" id="{6E895C8D-1379-40B8-8B1B-B6F5AEAF0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902946" y="859949"/>
            <a:ext cx="2240924"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srgbClr val="000000"/>
              </a:solidFill>
              <a:latin typeface="Calibri" panose="020F0502020204030204"/>
            </a:endParaRPr>
          </a:p>
        </p:txBody>
      </p:sp>
      <p:sp>
        <p:nvSpPr>
          <p:cNvPr id="2" name="Título 1">
            <a:extLst>
              <a:ext uri="{FF2B5EF4-FFF2-40B4-BE49-F238E27FC236}">
                <a16:creationId xmlns:a16="http://schemas.microsoft.com/office/drawing/2014/main" id="{97506D78-0184-4807-8F5A-E6E7CFC0338D}"/>
              </a:ext>
            </a:extLst>
          </p:cNvPr>
          <p:cNvSpPr>
            <a:spLocks noGrp="1"/>
          </p:cNvSpPr>
          <p:nvPr>
            <p:ph type="title"/>
          </p:nvPr>
        </p:nvSpPr>
        <p:spPr>
          <a:xfrm>
            <a:off x="2152651" y="643467"/>
            <a:ext cx="2213403" cy="5571066"/>
          </a:xfrm>
        </p:spPr>
        <p:txBody>
          <a:bodyPr>
            <a:normAutofit/>
          </a:bodyPr>
          <a:lstStyle/>
          <a:p>
            <a:r>
              <a:rPr lang="pt-BR" sz="2400" b="1" dirty="0">
                <a:solidFill>
                  <a:srgbClr val="FFFFFF"/>
                </a:solidFill>
              </a:rPr>
              <a:t>Hipótese de trabalho</a:t>
            </a:r>
            <a:r>
              <a:rPr lang="pt-BR" sz="2400" dirty="0">
                <a:solidFill>
                  <a:srgbClr val="FFFFFF"/>
                </a:solidFill>
              </a:rPr>
              <a:t>:</a:t>
            </a:r>
            <a:br>
              <a:rPr lang="pt-BR" sz="2400" dirty="0">
                <a:solidFill>
                  <a:srgbClr val="FFFFFF"/>
                </a:solidFill>
              </a:rPr>
            </a:br>
            <a:br>
              <a:rPr lang="pt-BR" sz="2400" dirty="0">
                <a:solidFill>
                  <a:srgbClr val="FFFFFF"/>
                </a:solidFill>
              </a:rPr>
            </a:br>
            <a:r>
              <a:rPr lang="pt-BR" sz="2400" dirty="0">
                <a:solidFill>
                  <a:srgbClr val="FFFFFF"/>
                </a:solidFill>
              </a:rPr>
              <a:t>Ao término do Fundamental 1</a:t>
            </a:r>
          </a:p>
        </p:txBody>
      </p:sp>
      <p:sp>
        <p:nvSpPr>
          <p:cNvPr id="14" name="Rectangle: Rounded Corners 13">
            <a:extLst>
              <a:ext uri="{FF2B5EF4-FFF2-40B4-BE49-F238E27FC236}">
                <a16:creationId xmlns:a16="http://schemas.microsoft.com/office/drawing/2014/main" id="{651547D7-AD18-407B-A5F4-F8225B5DCF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88090" y="434266"/>
            <a:ext cx="5413275" cy="5922084"/>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Espaço Reservado para Conteúdo 2">
            <a:extLst>
              <a:ext uri="{FF2B5EF4-FFF2-40B4-BE49-F238E27FC236}">
                <a16:creationId xmlns:a16="http://schemas.microsoft.com/office/drawing/2014/main" id="{47161DD7-D096-469D-AF76-0CDCF049C814}"/>
              </a:ext>
            </a:extLst>
          </p:cNvPr>
          <p:cNvGraphicFramePr>
            <a:graphicFrameLocks noGrp="1"/>
          </p:cNvGraphicFramePr>
          <p:nvPr>
            <p:ph idx="1"/>
            <p:extLst>
              <p:ext uri="{D42A27DB-BD31-4B8C-83A1-F6EECF244321}">
                <p14:modId xmlns:p14="http://schemas.microsoft.com/office/powerpoint/2010/main" val="2476492727"/>
              </p:ext>
            </p:extLst>
          </p:nvPr>
        </p:nvGraphicFramePr>
        <p:xfrm>
          <a:off x="5096933" y="609600"/>
          <a:ext cx="5051582" cy="55646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73465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ela 11">
            <a:extLst>
              <a:ext uri="{FF2B5EF4-FFF2-40B4-BE49-F238E27FC236}">
                <a16:creationId xmlns:a16="http://schemas.microsoft.com/office/drawing/2014/main" id="{48AD9321-AB0F-4498-89A1-D8A1018807B6}"/>
              </a:ext>
            </a:extLst>
          </p:cNvPr>
          <p:cNvGraphicFramePr>
            <a:graphicFrameLocks noGrp="1"/>
          </p:cNvGraphicFramePr>
          <p:nvPr>
            <p:extLst>
              <p:ext uri="{D42A27DB-BD31-4B8C-83A1-F6EECF244321}">
                <p14:modId xmlns:p14="http://schemas.microsoft.com/office/powerpoint/2010/main" val="328790336"/>
              </p:ext>
            </p:extLst>
          </p:nvPr>
        </p:nvGraphicFramePr>
        <p:xfrm>
          <a:off x="65988" y="546755"/>
          <a:ext cx="11719614" cy="4461509"/>
        </p:xfrm>
        <a:graphic>
          <a:graphicData uri="http://schemas.openxmlformats.org/drawingml/2006/table">
            <a:tbl>
              <a:tblPr firstRow="1" bandRow="1">
                <a:tableStyleId>{F5AB1C69-6EDB-4FF4-983F-18BD219EF322}</a:tableStyleId>
              </a:tblPr>
              <a:tblGrid>
                <a:gridCol w="3906538">
                  <a:extLst>
                    <a:ext uri="{9D8B030D-6E8A-4147-A177-3AD203B41FA5}">
                      <a16:colId xmlns:a16="http://schemas.microsoft.com/office/drawing/2014/main" val="3249552264"/>
                    </a:ext>
                  </a:extLst>
                </a:gridCol>
                <a:gridCol w="3906538">
                  <a:extLst>
                    <a:ext uri="{9D8B030D-6E8A-4147-A177-3AD203B41FA5}">
                      <a16:colId xmlns:a16="http://schemas.microsoft.com/office/drawing/2014/main" val="4286886505"/>
                    </a:ext>
                  </a:extLst>
                </a:gridCol>
                <a:gridCol w="3906538">
                  <a:extLst>
                    <a:ext uri="{9D8B030D-6E8A-4147-A177-3AD203B41FA5}">
                      <a16:colId xmlns:a16="http://schemas.microsoft.com/office/drawing/2014/main" val="1739345986"/>
                    </a:ext>
                  </a:extLst>
                </a:gridCol>
              </a:tblGrid>
              <a:tr h="454338">
                <a:tc>
                  <a:txBody>
                    <a:bodyPr/>
                    <a:lstStyle/>
                    <a:p>
                      <a:pPr algn="ctr"/>
                      <a:endParaRPr lang="pt-BR" sz="2000" dirty="0"/>
                    </a:p>
                  </a:txBody>
                  <a:tcPr/>
                </a:tc>
                <a:tc>
                  <a:txBody>
                    <a:bodyPr/>
                    <a:lstStyle/>
                    <a:p>
                      <a:pPr algn="ctr"/>
                      <a:r>
                        <a:rPr lang="pt-BR" sz="2000" b="0" i="0" kern="1200" dirty="0">
                          <a:solidFill>
                            <a:schemeClr val="lt1"/>
                          </a:solidFill>
                          <a:effectLst/>
                          <a:latin typeface="+mn-lt"/>
                          <a:ea typeface="+mn-ea"/>
                          <a:cs typeface="+mn-cs"/>
                        </a:rPr>
                        <a:t>David </a:t>
                      </a:r>
                      <a:endParaRPr lang="pt-BR" sz="2000" dirty="0"/>
                    </a:p>
                  </a:txBody>
                  <a:tcPr/>
                </a:tc>
                <a:tc>
                  <a:txBody>
                    <a:bodyPr/>
                    <a:lstStyle/>
                    <a:p>
                      <a:pPr algn="ctr"/>
                      <a:r>
                        <a:rPr lang="pt-BR" sz="2000" b="0" i="0" kern="1200" dirty="0">
                          <a:solidFill>
                            <a:schemeClr val="lt1"/>
                          </a:solidFill>
                          <a:effectLst/>
                          <a:latin typeface="+mn-lt"/>
                          <a:ea typeface="+mn-ea"/>
                          <a:cs typeface="+mn-cs"/>
                        </a:rPr>
                        <a:t>Baco</a:t>
                      </a:r>
                      <a:endParaRPr lang="pt-BR" sz="2000" dirty="0"/>
                    </a:p>
                  </a:txBody>
                  <a:tcPr/>
                </a:tc>
                <a:extLst>
                  <a:ext uri="{0D108BD9-81ED-4DB2-BD59-A6C34878D82A}">
                    <a16:rowId xmlns:a16="http://schemas.microsoft.com/office/drawing/2014/main" val="3662829581"/>
                  </a:ext>
                </a:extLst>
              </a:tr>
              <a:tr h="4007171">
                <a:tc>
                  <a:txBody>
                    <a:bodyPr/>
                    <a:lstStyle/>
                    <a:p>
                      <a:endParaRPr lang="pt-BR" dirty="0"/>
                    </a:p>
                    <a:p>
                      <a:endParaRPr lang="pt-BR" dirty="0"/>
                    </a:p>
                    <a:p>
                      <a:endParaRPr lang="pt-BR" dirty="0"/>
                    </a:p>
                    <a:p>
                      <a:endParaRPr lang="pt-BR" dirty="0"/>
                    </a:p>
                    <a:p>
                      <a:endParaRPr lang="pt-BR" dirty="0"/>
                    </a:p>
                    <a:p>
                      <a:endParaRPr lang="pt-BR" dirty="0"/>
                    </a:p>
                    <a:p>
                      <a:endParaRPr lang="pt-BR" dirty="0"/>
                    </a:p>
                    <a:p>
                      <a:endParaRPr lang="pt-BR" dirty="0"/>
                    </a:p>
                    <a:p>
                      <a:endParaRPr lang="pt-BR" dirty="0"/>
                    </a:p>
                    <a:p>
                      <a:endParaRPr lang="pt-BR" dirty="0"/>
                    </a:p>
                    <a:p>
                      <a:endParaRPr lang="pt-BR" dirty="0"/>
                    </a:p>
                    <a:p>
                      <a:endParaRPr lang="pt-BR" dirty="0"/>
                    </a:p>
                    <a:p>
                      <a:endParaRPr lang="pt-BR" dirty="0"/>
                    </a:p>
                    <a:p>
                      <a:endParaRPr lang="pt-BR" dirty="0"/>
                    </a:p>
                    <a:p>
                      <a:endParaRPr lang="pt-BR" dirty="0"/>
                    </a:p>
                    <a:p>
                      <a:endParaRPr lang="pt-BR" dirty="0"/>
                    </a:p>
                    <a:p>
                      <a:endParaRPr lang="pt-BR" dirty="0"/>
                    </a:p>
                    <a:p>
                      <a:endParaRPr lang="pt-BR" dirty="0"/>
                    </a:p>
                    <a:p>
                      <a:endParaRPr lang="pt-BR" dirty="0"/>
                    </a:p>
                  </a:txBody>
                  <a:tcPr/>
                </a:tc>
                <a:tc>
                  <a:txBody>
                    <a:bodyPr/>
                    <a:lstStyle/>
                    <a:p>
                      <a:endParaRPr lang="pt-BR"/>
                    </a:p>
                  </a:txBody>
                  <a:tcPr/>
                </a:tc>
                <a:tc>
                  <a:txBody>
                    <a:bodyPr/>
                    <a:lstStyle/>
                    <a:p>
                      <a:endParaRPr lang="pt-BR" dirty="0"/>
                    </a:p>
                  </a:txBody>
                  <a:tcPr/>
                </a:tc>
                <a:extLst>
                  <a:ext uri="{0D108BD9-81ED-4DB2-BD59-A6C34878D82A}">
                    <a16:rowId xmlns:a16="http://schemas.microsoft.com/office/drawing/2014/main" val="2973310830"/>
                  </a:ext>
                </a:extLst>
              </a:tr>
            </a:tbl>
          </a:graphicData>
        </a:graphic>
      </p:graphicFrame>
      <p:pic>
        <p:nvPicPr>
          <p:cNvPr id="1043" name="Picture 19">
            <a:extLst>
              <a:ext uri="{FF2B5EF4-FFF2-40B4-BE49-F238E27FC236}">
                <a16:creationId xmlns:a16="http://schemas.microsoft.com/office/drawing/2014/main" id="{CDC9362E-B56E-4DC4-8445-713C91BA80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5914" y="1214437"/>
            <a:ext cx="3759762" cy="5643562"/>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a:extLst>
              <a:ext uri="{FF2B5EF4-FFF2-40B4-BE49-F238E27FC236}">
                <a16:creationId xmlns:a16="http://schemas.microsoft.com/office/drawing/2014/main" id="{82B16005-29E4-4EF2-B660-30D3D89CD4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1664" y="1214438"/>
            <a:ext cx="3685598" cy="5578760"/>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descr="História com Gosto: Moisés, Michelangelo - Por que não falas ?">
            <a:extLst>
              <a:ext uri="{FF2B5EF4-FFF2-40B4-BE49-F238E27FC236}">
                <a16:creationId xmlns:a16="http://schemas.microsoft.com/office/drawing/2014/main" id="{83FB24B4-8135-4133-AD34-FD508A2386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88" y="300871"/>
            <a:ext cx="3979926" cy="6492328"/>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ECC21336-0A5D-418D-AC12-4786EDC339B5}"/>
              </a:ext>
            </a:extLst>
          </p:cNvPr>
          <p:cNvSpPr txBox="1"/>
          <p:nvPr/>
        </p:nvSpPr>
        <p:spPr>
          <a:xfrm>
            <a:off x="1422399" y="0"/>
            <a:ext cx="2096655" cy="369332"/>
          </a:xfrm>
          <a:prstGeom prst="rect">
            <a:avLst/>
          </a:prstGeom>
          <a:noFill/>
        </p:spPr>
        <p:txBody>
          <a:bodyPr wrap="square" rtlCol="0">
            <a:spAutoFit/>
          </a:bodyPr>
          <a:lstStyle/>
          <a:p>
            <a:r>
              <a:rPr lang="pt-BR" dirty="0">
                <a:highlight>
                  <a:srgbClr val="FFFF00"/>
                </a:highlight>
              </a:rPr>
              <a:t>Moisés</a:t>
            </a:r>
          </a:p>
        </p:txBody>
      </p:sp>
    </p:spTree>
    <p:extLst>
      <p:ext uri="{BB962C8B-B14F-4D97-AF65-F5344CB8AC3E}">
        <p14:creationId xmlns:p14="http://schemas.microsoft.com/office/powerpoint/2010/main" val="2591779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267729B3-402B-40B5-9D61-EC1925BDDB06}"/>
              </a:ext>
            </a:extLst>
          </p:cNvPr>
          <p:cNvSpPr>
            <a:spLocks noGrp="1"/>
          </p:cNvSpPr>
          <p:nvPr>
            <p:ph type="title"/>
          </p:nvPr>
        </p:nvSpPr>
        <p:spPr>
          <a:xfrm>
            <a:off x="4969162" y="365127"/>
            <a:ext cx="6384637" cy="1408255"/>
          </a:xfrm>
        </p:spPr>
        <p:txBody>
          <a:bodyPr/>
          <a:lstStyle/>
          <a:p>
            <a:r>
              <a:rPr lang="pt-BR" dirty="0"/>
              <a:t>1. </a:t>
            </a:r>
            <a:r>
              <a:rPr lang="pt-BR" b="1" dirty="0"/>
              <a:t>O que é estilo?</a:t>
            </a:r>
          </a:p>
        </p:txBody>
      </p:sp>
      <p:pic>
        <p:nvPicPr>
          <p:cNvPr id="7" name="Espaço Reservado para Conteúdo 6">
            <a:extLst>
              <a:ext uri="{FF2B5EF4-FFF2-40B4-BE49-F238E27FC236}">
                <a16:creationId xmlns:a16="http://schemas.microsoft.com/office/drawing/2014/main" id="{C31F0BAE-9058-4B36-88A8-770F6676EC69}"/>
              </a:ext>
            </a:extLst>
          </p:cNvPr>
          <p:cNvPicPr>
            <a:picLocks noGrp="1" noChangeAspect="1"/>
          </p:cNvPicPr>
          <p:nvPr>
            <p:ph sz="half" idx="1"/>
          </p:nvPr>
        </p:nvPicPr>
        <p:blipFill>
          <a:blip r:embed="rId2"/>
          <a:stretch>
            <a:fillRect/>
          </a:stretch>
        </p:blipFill>
        <p:spPr>
          <a:xfrm>
            <a:off x="1542474" y="83127"/>
            <a:ext cx="3089014" cy="6730650"/>
          </a:xfrm>
          <a:prstGeom prst="rect">
            <a:avLst/>
          </a:prstGeom>
        </p:spPr>
      </p:pic>
      <p:sp>
        <p:nvSpPr>
          <p:cNvPr id="6" name="Espaço Reservado para Conteúdo 5">
            <a:extLst>
              <a:ext uri="{FF2B5EF4-FFF2-40B4-BE49-F238E27FC236}">
                <a16:creationId xmlns:a16="http://schemas.microsoft.com/office/drawing/2014/main" id="{B3CAABF9-E31D-4083-AFAA-20465FF9FA70}"/>
              </a:ext>
            </a:extLst>
          </p:cNvPr>
          <p:cNvSpPr>
            <a:spLocks noGrp="1"/>
          </p:cNvSpPr>
          <p:nvPr>
            <p:ph sz="half" idx="2"/>
          </p:nvPr>
        </p:nvSpPr>
        <p:spPr>
          <a:xfrm>
            <a:off x="4969164" y="1616364"/>
            <a:ext cx="6384636" cy="4560599"/>
          </a:xfrm>
        </p:spPr>
        <p:txBody>
          <a:bodyPr>
            <a:normAutofit/>
          </a:bodyPr>
          <a:lstStyle/>
          <a:p>
            <a:pPr marL="0" indent="0">
              <a:buNone/>
            </a:pPr>
            <a:endParaRPr lang="pt-BR" sz="2400" dirty="0"/>
          </a:p>
          <a:p>
            <a:pPr marL="0" indent="0">
              <a:buNone/>
            </a:pPr>
            <a:r>
              <a:rPr lang="pt-BR" sz="2400" dirty="0"/>
              <a:t>[...] O polegar da mão está escondido e somente o dedo indicador se acha em contato efetivo com a barba. [...] Não se pode negar que apertar a própria barba com um só dedo é um gesto fora do comum, um gesto que não é fácil de entender. [...] É um gesto cuja força e veemência fazem-nos lembrar outras criações de Michelangelo. </a:t>
            </a:r>
          </a:p>
          <a:p>
            <a:pPr marL="0" indent="0" algn="r">
              <a:buNone/>
            </a:pPr>
            <a:r>
              <a:rPr lang="pt-BR" sz="2400" dirty="0"/>
              <a:t>(FREUD, 1914). </a:t>
            </a:r>
          </a:p>
        </p:txBody>
      </p:sp>
    </p:spTree>
    <p:extLst>
      <p:ext uri="{BB962C8B-B14F-4D97-AF65-F5344CB8AC3E}">
        <p14:creationId xmlns:p14="http://schemas.microsoft.com/office/powerpoint/2010/main" val="2010009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22B53B-B08F-4596-A357-78DE3F014B29}"/>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70720097-CE21-4510-81ED-1E9156C500A9}"/>
              </a:ext>
            </a:extLst>
          </p:cNvPr>
          <p:cNvSpPr>
            <a:spLocks noGrp="1"/>
          </p:cNvSpPr>
          <p:nvPr>
            <p:ph idx="1"/>
          </p:nvPr>
        </p:nvSpPr>
        <p:spPr/>
        <p:txBody>
          <a:bodyPr/>
          <a:lstStyle/>
          <a:p>
            <a:pPr marL="0" indent="0">
              <a:buNone/>
            </a:pPr>
            <a:endParaRPr lang="pt-BR" dirty="0"/>
          </a:p>
          <a:p>
            <a:pPr marL="0" indent="0">
              <a:buNone/>
            </a:pPr>
            <a:endParaRPr lang="pt-BR" dirty="0"/>
          </a:p>
          <a:p>
            <a:pPr marL="0" indent="0">
              <a:buNone/>
            </a:pPr>
            <a:endParaRPr lang="pt-BR" dirty="0"/>
          </a:p>
          <a:p>
            <a:pPr marL="0" indent="0" algn="ctr">
              <a:buNone/>
            </a:pPr>
            <a:r>
              <a:rPr lang="pt-BR" dirty="0"/>
              <a:t>2. De onde o estilo vem?</a:t>
            </a:r>
          </a:p>
        </p:txBody>
      </p:sp>
    </p:spTree>
    <p:extLst>
      <p:ext uri="{BB962C8B-B14F-4D97-AF65-F5344CB8AC3E}">
        <p14:creationId xmlns:p14="http://schemas.microsoft.com/office/powerpoint/2010/main" val="185668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31AB59-1674-4271-B468-B502CC2C4581}"/>
              </a:ext>
            </a:extLst>
          </p:cNvPr>
          <p:cNvSpPr>
            <a:spLocks noGrp="1"/>
          </p:cNvSpPr>
          <p:nvPr>
            <p:ph type="title"/>
          </p:nvPr>
        </p:nvSpPr>
        <p:spPr/>
        <p:txBody>
          <a:bodyPr/>
          <a:lstStyle/>
          <a:p>
            <a:r>
              <a:rPr lang="pt-BR" b="1" dirty="0"/>
              <a:t>Você quer escrever bem? Vá brincar!</a:t>
            </a:r>
          </a:p>
        </p:txBody>
      </p:sp>
      <p:sp>
        <p:nvSpPr>
          <p:cNvPr id="5" name="CaixaDeTexto 4">
            <a:extLst>
              <a:ext uri="{FF2B5EF4-FFF2-40B4-BE49-F238E27FC236}">
                <a16:creationId xmlns:a16="http://schemas.microsoft.com/office/drawing/2014/main" id="{709DDC73-8CD6-43E3-B04C-EEA4CC2CCFFC}"/>
              </a:ext>
            </a:extLst>
          </p:cNvPr>
          <p:cNvSpPr txBox="1"/>
          <p:nvPr/>
        </p:nvSpPr>
        <p:spPr>
          <a:xfrm>
            <a:off x="849745" y="1745673"/>
            <a:ext cx="10760364" cy="4247317"/>
          </a:xfrm>
          <a:prstGeom prst="rect">
            <a:avLst/>
          </a:prstGeom>
          <a:noFill/>
        </p:spPr>
        <p:txBody>
          <a:bodyPr wrap="square">
            <a:spAutoFit/>
          </a:bodyPr>
          <a:lstStyle/>
          <a:p>
            <a:r>
              <a:rPr lang="pt-BR" dirty="0"/>
              <a:t>Será que deveríamos procurar já na infância os primeiros traços de atividade imaginativa?</a:t>
            </a:r>
          </a:p>
          <a:p>
            <a:endParaRPr lang="pt-BR" dirty="0"/>
          </a:p>
          <a:p>
            <a:r>
              <a:rPr lang="pt-BR" dirty="0"/>
              <a:t>A ocupação favorita e mais intensa da criança é o brinquedo ou os jogos. Acaso não poderíamos dizer que ao brincar toda criança se comporta como um escritor criativo, pois cria um mundo próprio, ou melhor, reajusta os elementos de seu mundo de uma nova forma que lhe agrade? Seria errado supor que a criança não leva esse mundo a sério; ao contrário, leva muito a sério a sua brincadeira e dispende na mesma muita emoção. A antítese de brincar não é o que é sério, mas o que é real. Apesar de toda a emoção com que a criança </a:t>
            </a:r>
            <a:r>
              <a:rPr lang="pt-BR" dirty="0" err="1"/>
              <a:t>catexiza</a:t>
            </a:r>
            <a:r>
              <a:rPr lang="pt-BR" dirty="0"/>
              <a:t> seu mundo de brinquedo, ela o distingue perfeitamente da realidade, e gosta de ligar seus objetos e situações imaginados às</a:t>
            </a:r>
          </a:p>
          <a:p>
            <a:r>
              <a:rPr lang="pt-BR" dirty="0"/>
              <a:t>coisas visíveis e tangíveis do mundo real. Essa conexão é tudo o que diferencia o ‘brincar’ infantil</a:t>
            </a:r>
          </a:p>
          <a:p>
            <a:r>
              <a:rPr lang="pt-BR" dirty="0"/>
              <a:t>do ‘fantasiar’.</a:t>
            </a:r>
          </a:p>
          <a:p>
            <a:r>
              <a:rPr lang="pt-BR" dirty="0"/>
              <a:t>O escritor criativo faz o mesmo que a criança que brinca. Cria um mundo de fantasia que ele leva muito a sério, isto é, no qual investe uma grande quantidade de emoção, enquanto mantém uma separação nítida entre o mesmo e a realidade.</a:t>
            </a:r>
          </a:p>
          <a:p>
            <a:endParaRPr lang="pt-BR" dirty="0"/>
          </a:p>
          <a:p>
            <a:pPr algn="r"/>
            <a:r>
              <a:rPr lang="pt-BR" dirty="0"/>
              <a:t>(Freud, 1907)</a:t>
            </a:r>
          </a:p>
        </p:txBody>
      </p:sp>
    </p:spTree>
    <p:extLst>
      <p:ext uri="{BB962C8B-B14F-4D97-AF65-F5344CB8AC3E}">
        <p14:creationId xmlns:p14="http://schemas.microsoft.com/office/powerpoint/2010/main" val="1369797924"/>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612</TotalTime>
  <Words>2379</Words>
  <Application>Microsoft Office PowerPoint</Application>
  <PresentationFormat>Widescreen</PresentationFormat>
  <Paragraphs>303</Paragraphs>
  <Slides>36</Slides>
  <Notes>0</Notes>
  <HiddenSlides>0</HiddenSlides>
  <MMClips>0</MMClips>
  <ScaleCrop>false</ScaleCrop>
  <HeadingPairs>
    <vt:vector size="6" baseType="variant">
      <vt:variant>
        <vt:lpstr>Fontes usadas</vt:lpstr>
      </vt:variant>
      <vt:variant>
        <vt:i4>4</vt:i4>
      </vt:variant>
      <vt:variant>
        <vt:lpstr>Tema</vt:lpstr>
      </vt:variant>
      <vt:variant>
        <vt:i4>2</vt:i4>
      </vt:variant>
      <vt:variant>
        <vt:lpstr>Títulos de slides</vt:lpstr>
      </vt:variant>
      <vt:variant>
        <vt:i4>36</vt:i4>
      </vt:variant>
    </vt:vector>
  </HeadingPairs>
  <TitlesOfParts>
    <vt:vector size="42" baseType="lpstr">
      <vt:lpstr>Arial</vt:lpstr>
      <vt:lpstr>Calibri</vt:lpstr>
      <vt:lpstr>Calibri Light</vt:lpstr>
      <vt:lpstr>Times New Roman</vt:lpstr>
      <vt:lpstr>Tema do Office</vt:lpstr>
      <vt:lpstr>1_Tema do Office</vt:lpstr>
      <vt:lpstr>Criança já tem estilo?</vt:lpstr>
      <vt:lpstr>Objetivo</vt:lpstr>
      <vt:lpstr>Roteiro da aula de hoje:</vt:lpstr>
      <vt:lpstr>Apresentação do PowerPoint</vt:lpstr>
      <vt:lpstr>Hipótese de trabalho:  Ao término do Fundamental 1</vt:lpstr>
      <vt:lpstr>Apresentação do PowerPoint</vt:lpstr>
      <vt:lpstr>1. O que é estilo?</vt:lpstr>
      <vt:lpstr>Apresentação do PowerPoint</vt:lpstr>
      <vt:lpstr>Você quer escrever bem? Vá brincar!</vt:lpstr>
      <vt:lpstr>Três destinos diferentes para as pulsões</vt:lpstr>
      <vt:lpstr>Apresentação do PowerPoint</vt:lpstr>
      <vt:lpstr>3. Em textos, onde se vê o estilo?</vt:lpstr>
      <vt:lpstr>3. Em textos, onde se vê o estilo? </vt:lpstr>
      <vt:lpstr>Proposta de Sírio Possenti (na tese)</vt:lpstr>
      <vt:lpstr>Quadro 24: Reescrita de “Uma festa muito esperada” produzida por D. (DALESSANDRO, 2021)</vt:lpstr>
      <vt:lpstr>Apresentação do PowerPoint</vt:lpstr>
      <vt:lpstr>Apresentação do PowerPoint</vt:lpstr>
      <vt:lpstr>Apresentação do PowerPoint</vt:lpstr>
      <vt:lpstr>Apresentação do PowerPoint</vt:lpstr>
      <vt:lpstr>Apresentação do PowerPoint</vt:lpstr>
      <vt:lpstr>4. E a autoria, é coisa de gente grande?</vt:lpstr>
      <vt:lpstr>Problemática:</vt:lpstr>
      <vt:lpstr>Em termos discursivos, o que é um bom texto?</vt:lpstr>
      <vt:lpstr>Tese de Possenti:</vt:lpstr>
      <vt:lpstr>Apresentação do PowerPoint</vt:lpstr>
      <vt:lpstr>Um exemplo</vt:lpstr>
      <vt:lpstr>Apresentação do PowerPoint</vt:lpstr>
      <vt:lpstr>A pesquisa da Renata </vt:lpstr>
      <vt:lpstr>Arquitetura da pesquisa</vt:lpstr>
      <vt:lpstr>Apresentação do PowerPoint</vt:lpstr>
      <vt:lpstr>Apresentação do PowerPoint</vt:lpstr>
      <vt:lpstr>Releia com atenção a fábula e a tarefa</vt:lpstr>
      <vt:lpstr>**** Você sabe de onde vieram as fábulas?  </vt:lpstr>
      <vt:lpstr>Refazer a análise do texto reproduzido no Quadro 44 – Fábula produzido por E.D. (4º ano) em março de 2014.</vt:lpstr>
      <vt:lpstr>Apresentação do PowerPoint</vt:lpstr>
      <vt:lpstr>Para ler mais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Criança já tem estilo?</dc:title>
  <dc:creator>Claudia Riolfi</dc:creator>
  <cp:lastModifiedBy>Claudia Riolfi</cp:lastModifiedBy>
  <cp:revision>2</cp:revision>
  <dcterms:created xsi:type="dcterms:W3CDTF">2021-03-08T17:00:01Z</dcterms:created>
  <dcterms:modified xsi:type="dcterms:W3CDTF">2021-03-14T20:30:45Z</dcterms:modified>
</cp:coreProperties>
</file>