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60" r:id="rId4"/>
    <p:sldId id="261" r:id="rId5"/>
    <p:sldId id="262" r:id="rId6"/>
    <p:sldId id="263" r:id="rId7"/>
    <p:sldId id="264" r:id="rId8"/>
    <p:sldId id="291" r:id="rId9"/>
    <p:sldId id="265" r:id="rId10"/>
    <p:sldId id="266" r:id="rId11"/>
    <p:sldId id="267" r:id="rId12"/>
    <p:sldId id="300" r:id="rId13"/>
    <p:sldId id="268" r:id="rId14"/>
    <p:sldId id="269" r:id="rId15"/>
    <p:sldId id="270" r:id="rId16"/>
    <p:sldId id="292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301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0293-90D7-4F4E-B8C6-B511F258BB52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BCDD-2008-4915-A8C1-9855340394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0CD2-CFF7-4C9D-AD4E-8B40756F69A4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623F-A4CB-4A06-9727-AFA26CA5F2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E8DD-A055-4D05-B42F-D297560162BA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0983-3611-40FA-B69F-B516E0E45A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/>
          <p:nvPr userDrawn="1"/>
        </p:nvSpPr>
        <p:spPr>
          <a:xfrm>
            <a:off x="0" y="-26988"/>
            <a:ext cx="9144000" cy="1008063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 descr="http://www.cesed.br/portal/wp-content/uploads/2012/04/eletrocardiogram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-26988"/>
            <a:ext cx="1728787" cy="1008063"/>
          </a:xfrm>
          <a:prstGeom prst="rect">
            <a:avLst/>
          </a:prstGeom>
          <a:pattFill prst="pct8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2012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Divisão de </a:t>
            </a:r>
            <a:r>
              <a:rPr lang="pt-BR" err="1"/>
              <a:t>Cardiologua</a:t>
            </a: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31E0-E8E3-42C0-8A99-86E86EE5E4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7E2A-536E-48F4-9000-3AF7845CA217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21A3-4EB2-4029-AE2E-82B2E05048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91D2-6E74-4D49-96FA-F08AD9EF7A90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E376-B75A-4B72-8281-6283BE9DF8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F8F3-767F-4C5A-BDF1-6C22E71B3130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0AB1-9BC4-4F12-A2F9-6A7DD2E59A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0F78-FEB6-47D4-97C7-7E9EFD43C32E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63C6-ABE5-4107-A88A-50278646FF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61D6-1753-49DC-A6E6-647868BD6EF2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EDFA-652D-45D6-99FD-6CBE22E068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BD8C-BC01-4106-9183-221F56776F58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E13-88BC-4BC5-8BCB-D6174FF762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C34D-46D8-474B-BC01-D60E33179AF1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BBE8-C8C9-4F0C-A40C-EB9B292F5C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7661-EB97-44D6-9C9C-98994BC8B03C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6A11-A442-4388-B56F-EAFF49297E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B6362-BEE9-47DB-AA52-EFA388FE9732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6D37D-B3D9-4E01-8E78-2DB830FD97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sp>
        <p:nvSpPr>
          <p:cNvPr id="6" name="Pergaminho horizontal 5"/>
          <p:cNvSpPr/>
          <p:nvPr/>
        </p:nvSpPr>
        <p:spPr>
          <a:xfrm>
            <a:off x="2428860" y="1214422"/>
            <a:ext cx="4464496" cy="1656184"/>
          </a:xfrm>
          <a:prstGeom prst="horizontalScroll">
            <a:avLst/>
          </a:prstGeom>
          <a:gradFill flip="none" rotWithShape="1">
            <a:gsLst>
              <a:gs pos="12000">
                <a:schemeClr val="bg2">
                  <a:lumMod val="50000"/>
                </a:schemeClr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ISQUEMIA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071813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143375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286375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CaixaDeTexto 8"/>
          <p:cNvSpPr txBox="1">
            <a:spLocks noChangeArrowheads="1"/>
          </p:cNvSpPr>
          <p:nvPr/>
        </p:nvSpPr>
        <p:spPr bwMode="auto">
          <a:xfrm>
            <a:off x="928688" y="3143250"/>
            <a:ext cx="308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Calibri" pitchFamily="34" charset="0"/>
              </a:rPr>
              <a:t>O que você deve fazer?</a:t>
            </a:r>
          </a:p>
        </p:txBody>
      </p:sp>
      <p:sp>
        <p:nvSpPr>
          <p:cNvPr id="14345" name="CaixaDeTexto 14"/>
          <p:cNvSpPr txBox="1">
            <a:spLocks noChangeArrowheads="1"/>
          </p:cNvSpPr>
          <p:nvPr/>
        </p:nvSpPr>
        <p:spPr bwMode="auto">
          <a:xfrm>
            <a:off x="642938" y="4286250"/>
            <a:ext cx="3840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Calibri" pitchFamily="34" charset="0"/>
              </a:rPr>
              <a:t>Por quê você deve aprender?</a:t>
            </a:r>
          </a:p>
        </p:txBody>
      </p:sp>
      <p:sp>
        <p:nvSpPr>
          <p:cNvPr id="14346" name="CaixaDeTexto 15"/>
          <p:cNvSpPr txBox="1">
            <a:spLocks noChangeArrowheads="1"/>
          </p:cNvSpPr>
          <p:nvPr/>
        </p:nvSpPr>
        <p:spPr bwMode="auto">
          <a:xfrm>
            <a:off x="1285875" y="5214938"/>
            <a:ext cx="2338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Calibri" pitchFamily="34" charset="0"/>
              </a:rPr>
              <a:t>Como conseguir?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703888" y="3081338"/>
            <a:ext cx="3167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latin typeface="Calibri" pitchFamily="34" charset="0"/>
              </a:rPr>
              <a:t>Entender isquemia, lesão e necrose e suas manifestações no ECG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856288" y="4305300"/>
            <a:ext cx="3167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Porque isso pode definir sua conduta, principalmente no infarto agudo do miocárdio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5500688" y="54292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Siga com atenção os passos desta lição</a:t>
            </a:r>
          </a:p>
        </p:txBody>
      </p:sp>
      <p:pic>
        <p:nvPicPr>
          <p:cNvPr id="1435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 idx="4294967295"/>
          </p:nvPr>
        </p:nvSpPr>
        <p:spPr>
          <a:xfrm>
            <a:off x="500063" y="1000125"/>
            <a:ext cx="8643937" cy="1143000"/>
          </a:xfrm>
        </p:spPr>
        <p:txBody>
          <a:bodyPr/>
          <a:lstStyle/>
          <a:p>
            <a:pPr eaLnBrk="1" hangingPunct="1"/>
            <a:r>
              <a:rPr lang="pt-BR" smtClean="0"/>
              <a:t>CORRENTE DE LESÃO</a:t>
            </a:r>
          </a:p>
        </p:txBody>
      </p:sp>
      <p:pic>
        <p:nvPicPr>
          <p:cNvPr id="23554" name="Espaço Reservado para Conteúdo 4" descr="Imagem1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714625"/>
            <a:ext cx="4852988" cy="3054350"/>
          </a:xfrm>
        </p:spPr>
      </p:pic>
      <p:sp>
        <p:nvSpPr>
          <p:cNvPr id="23555" name="CaixaDeTexto 5"/>
          <p:cNvSpPr txBox="1">
            <a:spLocks noChangeArrowheads="1"/>
          </p:cNvSpPr>
          <p:nvPr/>
        </p:nvSpPr>
        <p:spPr bwMode="auto">
          <a:xfrm>
            <a:off x="5867400" y="2492375"/>
            <a:ext cx="27765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Vetor resultante aponta para a região comprometida (sadio para lesado)</a:t>
            </a:r>
          </a:p>
          <a:p>
            <a:pPr algn="ctr"/>
            <a:endParaRPr lang="pt-BR" sz="2000" b="1">
              <a:latin typeface="Calibri" pitchFamily="34" charset="0"/>
            </a:endParaRPr>
          </a:p>
        </p:txBody>
      </p:sp>
      <p:pic>
        <p:nvPicPr>
          <p:cNvPr id="23556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9144000" cy="1143000"/>
          </a:xfrm>
        </p:spPr>
        <p:txBody>
          <a:bodyPr/>
          <a:lstStyle/>
          <a:p>
            <a:pPr eaLnBrk="1" hangingPunct="1"/>
            <a:r>
              <a:rPr lang="pt-BR" smtClean="0"/>
              <a:t>CRITÉRIOS LESÃO  MIOCÁRDICA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71500" y="2928938"/>
            <a:ext cx="8215313" cy="2371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200" b="1" smtClean="0"/>
              <a:t>LESÃO SUBEPICÁRDICA (IAM com supra de ST- OCLUSÃO)</a:t>
            </a:r>
            <a:endParaRPr lang="pt-BR" sz="2200" smtClean="0"/>
          </a:p>
          <a:p>
            <a:pPr lvl="1" eaLnBrk="1" hangingPunct="1">
              <a:lnSpc>
                <a:spcPct val="80000"/>
              </a:lnSpc>
            </a:pPr>
            <a:r>
              <a:rPr lang="pt-BR" sz="2000" smtClean="0"/>
              <a:t>ELEVAÇÃO PONTO J E SEG ST COM CONVEXIDADE SUPERIOR </a:t>
            </a:r>
          </a:p>
          <a:p>
            <a:pPr eaLnBrk="1" hangingPunct="1">
              <a:lnSpc>
                <a:spcPct val="80000"/>
              </a:lnSpc>
            </a:pPr>
            <a:endParaRPr lang="pt-BR" sz="2200" smtClean="0"/>
          </a:p>
          <a:p>
            <a:pPr eaLnBrk="1" hangingPunct="1">
              <a:lnSpc>
                <a:spcPct val="80000"/>
              </a:lnSpc>
            </a:pPr>
            <a:r>
              <a:rPr lang="pt-BR" sz="2200" b="1" smtClean="0"/>
              <a:t>LESÃO SUBENDOCÁRDICA (IAM sem supra ST/ANGINA- OCLUSÃO PARCIAL)</a:t>
            </a:r>
            <a:endParaRPr lang="pt-BR" sz="2200" smtClean="0"/>
          </a:p>
          <a:p>
            <a:pPr lvl="1" eaLnBrk="1" hangingPunct="1">
              <a:lnSpc>
                <a:spcPct val="80000"/>
              </a:lnSpc>
            </a:pPr>
            <a:r>
              <a:rPr lang="pt-BR" sz="2000" smtClean="0"/>
              <a:t>DEPRESSÃO DO PONTO J E DO ST COM CONCAVIDADE SUPERIOR </a:t>
            </a:r>
          </a:p>
          <a:p>
            <a:pPr lvl="1" eaLnBrk="1" hangingPunct="1">
              <a:lnSpc>
                <a:spcPct val="80000"/>
              </a:lnSpc>
            </a:pPr>
            <a:endParaRPr lang="pt-BR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sz="2200" smtClean="0"/>
          </a:p>
        </p:txBody>
      </p:sp>
      <p:pic>
        <p:nvPicPr>
          <p:cNvPr id="2457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7"/>
          <p:cNvSpPr txBox="1">
            <a:spLocks noChangeArrowheads="1"/>
          </p:cNvSpPr>
          <p:nvPr/>
        </p:nvSpPr>
        <p:spPr bwMode="auto">
          <a:xfrm>
            <a:off x="6516688" y="5734050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IMPORTANTE!!!</a:t>
            </a:r>
          </a:p>
        </p:txBody>
      </p:sp>
      <p:sp>
        <p:nvSpPr>
          <p:cNvPr id="9" name="Explosão 1 8"/>
          <p:cNvSpPr/>
          <p:nvPr/>
        </p:nvSpPr>
        <p:spPr>
          <a:xfrm>
            <a:off x="5940425" y="5381625"/>
            <a:ext cx="2786063" cy="1071563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9144000" cy="1143000"/>
          </a:xfrm>
        </p:spPr>
        <p:txBody>
          <a:bodyPr/>
          <a:lstStyle/>
          <a:p>
            <a:pPr eaLnBrk="1" hangingPunct="1"/>
            <a:r>
              <a:rPr lang="pt-BR" smtClean="0"/>
              <a:t>CRITÉRIOS LESÃO  MIOCÁRDICA</a:t>
            </a:r>
          </a:p>
        </p:txBody>
      </p:sp>
      <p:pic>
        <p:nvPicPr>
          <p:cNvPr id="25602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7"/>
          <p:cNvSpPr txBox="1">
            <a:spLocks noChangeArrowheads="1"/>
          </p:cNvSpPr>
          <p:nvPr/>
        </p:nvSpPr>
        <p:spPr bwMode="auto">
          <a:xfrm>
            <a:off x="5580063" y="5157788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IMPORTANTE!!!</a:t>
            </a:r>
          </a:p>
        </p:txBody>
      </p:sp>
      <p:sp>
        <p:nvSpPr>
          <p:cNvPr id="9" name="Explosão 1 8"/>
          <p:cNvSpPr/>
          <p:nvPr/>
        </p:nvSpPr>
        <p:spPr>
          <a:xfrm>
            <a:off x="5076825" y="4797425"/>
            <a:ext cx="2786063" cy="1071563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357313" y="2970213"/>
            <a:ext cx="6429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Para estas alterações serem valorizáveis devem acontecer em duas ou mais derivações contíguas, ou seja, derivações que avaliem a mesma região miocárdica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ço Reservado para Conteúdo 3" descr="012036B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857375"/>
            <a:ext cx="6261100" cy="3983038"/>
          </a:xfrm>
        </p:spPr>
      </p:pic>
      <p:pic>
        <p:nvPicPr>
          <p:cNvPr id="26626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Espaço Reservado para Conteúdo 3" descr="012036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00188"/>
            <a:ext cx="6303963" cy="4381500"/>
          </a:xfrm>
        </p:spPr>
      </p:pic>
      <p:pic>
        <p:nvPicPr>
          <p:cNvPr id="2765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iamant.jpg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6000" contrast="-16000"/>
          </a:blip>
          <a:srcRect/>
          <a:stretch>
            <a:fillRect/>
          </a:stretch>
        </p:blipFill>
        <p:spPr>
          <a:xfrm>
            <a:off x="273050" y="2571750"/>
            <a:ext cx="8728075" cy="2501900"/>
          </a:xfrm>
        </p:spPr>
      </p:pic>
      <p:pic>
        <p:nvPicPr>
          <p:cNvPr id="28674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5"/>
          <p:cNvSpPr txBox="1">
            <a:spLocks noChangeArrowheads="1"/>
          </p:cNvSpPr>
          <p:nvPr/>
        </p:nvSpPr>
        <p:spPr bwMode="auto">
          <a:xfrm>
            <a:off x="500063" y="1357313"/>
            <a:ext cx="7786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EXEMPLO!  Lesão epicárdica- IAM com supra desnivelamento do segmento ST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539750" y="3429000"/>
            <a:ext cx="1944688" cy="2016125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2484438" y="4149725"/>
            <a:ext cx="2303462" cy="1152525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infra 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16113"/>
            <a:ext cx="857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aixaDeTexto 5"/>
          <p:cNvSpPr txBox="1">
            <a:spLocks noChangeArrowheads="1"/>
          </p:cNvSpPr>
          <p:nvPr/>
        </p:nvSpPr>
        <p:spPr bwMode="auto">
          <a:xfrm>
            <a:off x="500063" y="1357313"/>
            <a:ext cx="7786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EXEMPLO!  Lesão endocárdica- IAM sem supra desnivelamento do segmento ST</a:t>
            </a:r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6588125" y="2060575"/>
            <a:ext cx="2376488" cy="2663825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 idx="4294967295"/>
          </p:nvPr>
        </p:nvSpPr>
        <p:spPr>
          <a:xfrm>
            <a:off x="0" y="1000125"/>
            <a:ext cx="9144000" cy="1143000"/>
          </a:xfrm>
        </p:spPr>
        <p:txBody>
          <a:bodyPr/>
          <a:lstStyle/>
          <a:p>
            <a:pPr eaLnBrk="1" hangingPunct="1"/>
            <a:r>
              <a:rPr lang="pt-BR" smtClean="0"/>
              <a:t>Necrose</a:t>
            </a:r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63938" y="2636838"/>
            <a:ext cx="5000625" cy="2000250"/>
          </a:xfrm>
        </p:spPr>
        <p:txBody>
          <a:bodyPr/>
          <a:lstStyle/>
          <a:p>
            <a:pPr eaLnBrk="1" hangingPunct="1"/>
            <a:r>
              <a:rPr lang="pt-BR" sz="2400" smtClean="0"/>
              <a:t>Este sinal é de uma lesão irreversível</a:t>
            </a:r>
          </a:p>
          <a:p>
            <a:pPr eaLnBrk="1" hangingPunct="1"/>
            <a:r>
              <a:rPr lang="pt-BR" sz="2400" smtClean="0"/>
              <a:t>6 -12 h após oclusão</a:t>
            </a:r>
          </a:p>
          <a:p>
            <a:pPr eaLnBrk="1" hangingPunct="1"/>
            <a:r>
              <a:rPr lang="pt-BR" sz="2400" smtClean="0"/>
              <a:t>Vetor foge da área comprometida (necrose → sadio)</a:t>
            </a:r>
          </a:p>
          <a:p>
            <a:pPr eaLnBrk="1" hangingPunct="1">
              <a:buFont typeface="Wingdings" pitchFamily="2" charset="2"/>
              <a:buNone/>
            </a:pPr>
            <a:endParaRPr lang="pt-BR" sz="2400" smtClean="0"/>
          </a:p>
        </p:txBody>
      </p:sp>
      <p:pic>
        <p:nvPicPr>
          <p:cNvPr id="30723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aixaDeTexto 6"/>
          <p:cNvSpPr txBox="1">
            <a:spLocks noChangeArrowheads="1"/>
          </p:cNvSpPr>
          <p:nvPr/>
        </p:nvSpPr>
        <p:spPr bwMode="auto">
          <a:xfrm>
            <a:off x="928688" y="257175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latin typeface="Calibri" pitchFamily="34" charset="0"/>
              </a:rPr>
              <a:t>DEFINIÇÃO</a:t>
            </a:r>
          </a:p>
        </p:txBody>
      </p:sp>
      <p:pic>
        <p:nvPicPr>
          <p:cNvPr id="30725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86188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 idx="4294967295"/>
          </p:nvPr>
        </p:nvSpPr>
        <p:spPr>
          <a:xfrm>
            <a:off x="914400" y="107156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ZONA ELÉTRICA INATIVA</a:t>
            </a: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00563" y="2643188"/>
            <a:ext cx="3643312" cy="2811462"/>
          </a:xfrm>
        </p:spPr>
        <p:txBody>
          <a:bodyPr/>
          <a:lstStyle/>
          <a:p>
            <a:pPr eaLnBrk="1" hangingPunct="1"/>
            <a:r>
              <a:rPr lang="pt-BR" sz="2400" smtClean="0"/>
              <a:t>Q PATOLÓGICAS </a:t>
            </a:r>
          </a:p>
          <a:p>
            <a:pPr lvl="1" eaLnBrk="1" hangingPunct="1"/>
            <a:r>
              <a:rPr lang="pt-BR" sz="2400" smtClean="0"/>
              <a:t>DURAÇÃO &gt; 0,04 s </a:t>
            </a:r>
          </a:p>
          <a:p>
            <a:pPr lvl="1" eaLnBrk="1" hangingPunct="1"/>
            <a:r>
              <a:rPr lang="pt-BR" sz="2400" smtClean="0"/>
              <a:t>AMPLITUDE &gt; 3 MM </a:t>
            </a:r>
          </a:p>
          <a:p>
            <a:pPr eaLnBrk="1" hangingPunct="1"/>
            <a:r>
              <a:rPr lang="pt-BR" sz="2400" smtClean="0"/>
              <a:t>REDUÇÃO DE R EM ÁREA ONDE DEVERIA ESTAR PRESENTE</a:t>
            </a:r>
          </a:p>
          <a:p>
            <a:pPr eaLnBrk="1" hangingPunct="1"/>
            <a:endParaRPr lang="pt-BR" sz="2400" smtClean="0"/>
          </a:p>
        </p:txBody>
      </p:sp>
      <p:pic>
        <p:nvPicPr>
          <p:cNvPr id="3174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aixaDeTexto 5"/>
          <p:cNvSpPr txBox="1">
            <a:spLocks noChangeArrowheads="1"/>
          </p:cNvSpPr>
          <p:nvPr/>
        </p:nvSpPr>
        <p:spPr bwMode="auto">
          <a:xfrm>
            <a:off x="928688" y="257175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latin typeface="Calibri" pitchFamily="34" charset="0"/>
              </a:rPr>
              <a:t>DEFINIÇÃO</a:t>
            </a:r>
          </a:p>
        </p:txBody>
      </p:sp>
      <p:pic>
        <p:nvPicPr>
          <p:cNvPr id="31749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86188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GustV\Documents\Scanned Documents\Imagem (18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628775"/>
            <a:ext cx="5280025" cy="3871913"/>
          </a:xfrm>
        </p:spPr>
      </p:pic>
      <p:pic>
        <p:nvPicPr>
          <p:cNvPr id="3277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85813" y="2143125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34" charset="0"/>
              </a:rPr>
              <a:t>Resumindo....</a:t>
            </a:r>
          </a:p>
          <a:p>
            <a:pPr algn="ctr"/>
            <a:r>
              <a:rPr lang="pt-BR" sz="2400" b="1">
                <a:latin typeface="Calibri" pitchFamily="34" charset="0"/>
              </a:rPr>
              <a:t>observe a figura!</a:t>
            </a:r>
          </a:p>
        </p:txBody>
      </p:sp>
      <p:sp>
        <p:nvSpPr>
          <p:cNvPr id="5" name="Explosão 1 4"/>
          <p:cNvSpPr/>
          <p:nvPr/>
        </p:nvSpPr>
        <p:spPr>
          <a:xfrm>
            <a:off x="357188" y="1643063"/>
            <a:ext cx="3143250" cy="2143125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55650" y="4652963"/>
            <a:ext cx="55102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Progressão da alteração miocárdica</a:t>
            </a:r>
          </a:p>
          <a:p>
            <a:endParaRPr lang="pt-BR"/>
          </a:p>
          <a:p>
            <a:r>
              <a:rPr lang="pt-BR" sz="2400">
                <a:solidFill>
                  <a:srgbClr val="FF6600"/>
                </a:solidFill>
              </a:rPr>
              <a:t>Isquemia (sub endocárdica ou subepic)</a:t>
            </a:r>
          </a:p>
          <a:p>
            <a:r>
              <a:rPr lang="pt-BR" sz="2000"/>
              <a:t>    </a:t>
            </a:r>
            <a:r>
              <a:rPr lang="pt-BR" sz="2000">
                <a:solidFill>
                  <a:srgbClr val="FF0000"/>
                </a:solidFill>
              </a:rPr>
              <a:t>Corrente de lesão (sub endoc ou subepic)</a:t>
            </a:r>
          </a:p>
          <a:p>
            <a:r>
              <a:rPr lang="pt-BR"/>
              <a:t>             </a:t>
            </a:r>
            <a:r>
              <a:rPr lang="pt-BR">
                <a:solidFill>
                  <a:srgbClr val="800000"/>
                </a:solidFill>
              </a:rPr>
              <a:t>Necrose ou zona elétrica inativa</a:t>
            </a: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684213" y="5300663"/>
            <a:ext cx="0" cy="1008062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468313" y="63087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800000"/>
                </a:solidFill>
              </a:rPr>
              <a:t>PIOR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643188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6" descr="coracao-feli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428875"/>
            <a:ext cx="3744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ixaDeTexto 10"/>
          <p:cNvSpPr txBox="1">
            <a:spLocks noChangeArrowheads="1"/>
          </p:cNvSpPr>
          <p:nvPr/>
        </p:nvSpPr>
        <p:spPr bwMode="auto">
          <a:xfrm>
            <a:off x="500063" y="3786188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alibri" pitchFamily="34" charset="0"/>
              </a:rPr>
              <a:t>QUALQUER PERTURBAÇÃO NA IRRIGAÇÃO MIOCÁRDICA QUE DESEQUILIBRE A RELAÇÃO OFERTA (FLUXO SANGUÍNEO) E DEMANDA (CONSUMO DO MIOCÁRDIO).</a:t>
            </a:r>
          </a:p>
          <a:p>
            <a:pPr algn="ctr"/>
            <a:endParaRPr lang="pt-BR" sz="2000">
              <a:latin typeface="Calibri" pitchFamily="34" charset="0"/>
            </a:endParaRPr>
          </a:p>
        </p:txBody>
      </p:sp>
      <p:sp>
        <p:nvSpPr>
          <p:cNvPr id="12" name="Título 6"/>
          <p:cNvSpPr txBox="1">
            <a:spLocks/>
          </p:cNvSpPr>
          <p:nvPr/>
        </p:nvSpPr>
        <p:spPr>
          <a:xfrm>
            <a:off x="0" y="1714500"/>
            <a:ext cx="54292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dirty="0">
                <a:latin typeface="+mj-lt"/>
                <a:ea typeface="+mj-ea"/>
                <a:cs typeface="+mj-cs"/>
              </a:rPr>
              <a:t>E o que é ISQUEMIA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Espaço Reservado para Conteúdo 3" descr="01203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857375"/>
            <a:ext cx="8715375" cy="4041775"/>
          </a:xfrm>
        </p:spPr>
      </p:pic>
      <p:pic>
        <p:nvPicPr>
          <p:cNvPr id="33794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aixaDeTexto 5"/>
          <p:cNvSpPr txBox="1">
            <a:spLocks noChangeArrowheads="1"/>
          </p:cNvSpPr>
          <p:nvPr/>
        </p:nvSpPr>
        <p:spPr bwMode="auto">
          <a:xfrm>
            <a:off x="928688" y="1214438"/>
            <a:ext cx="642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Exemplo: Zona elétrica inativa (ondas q dII dIII avF)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9144000" cy="714375"/>
          </a:xfrm>
        </p:spPr>
        <p:txBody>
          <a:bodyPr/>
          <a:lstStyle/>
          <a:p>
            <a:pPr eaLnBrk="1" hangingPunct="1"/>
            <a:r>
              <a:rPr lang="pt-BR" sz="3600" smtClean="0"/>
              <a:t>FASES EVOLUTIVAS DO INFARTO</a:t>
            </a:r>
          </a:p>
        </p:txBody>
      </p:sp>
      <p:sp>
        <p:nvSpPr>
          <p:cNvPr id="3481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7188" y="2000250"/>
            <a:ext cx="8572500" cy="2071688"/>
          </a:xfrm>
        </p:spPr>
        <p:txBody>
          <a:bodyPr/>
          <a:lstStyle/>
          <a:p>
            <a:pPr eaLnBrk="1" hangingPunct="1"/>
            <a:r>
              <a:rPr lang="pt-BR" sz="2000" smtClean="0"/>
              <a:t>Inicial: efeitos de corrente de lesão</a:t>
            </a:r>
          </a:p>
          <a:p>
            <a:pPr eaLnBrk="1" hangingPunct="1"/>
            <a:r>
              <a:rPr lang="pt-BR" sz="2000" smtClean="0"/>
              <a:t>Evolução: ↓ desnivelamento ST e ↑ negatividade T</a:t>
            </a:r>
          </a:p>
          <a:p>
            <a:pPr eaLnBrk="1" hangingPunct="1"/>
            <a:r>
              <a:rPr lang="pt-BR" sz="2000" smtClean="0"/>
              <a:t>4-6 semanas: desaparecem desnivelamentos ST, persistem Q e T bem nítidas</a:t>
            </a:r>
          </a:p>
          <a:p>
            <a:pPr eaLnBrk="1" hangingPunct="1"/>
            <a:r>
              <a:rPr lang="pt-BR" sz="2000" smtClean="0"/>
              <a:t> Podem desaparecer todas as evidências de IAM em 3-6 meses  ou permanecer uma zona elétrica inativa </a:t>
            </a:r>
          </a:p>
        </p:txBody>
      </p:sp>
      <p:pic>
        <p:nvPicPr>
          <p:cNvPr id="3481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Users\GustV\Documents\Scanned Documents\Imagem (30).jpg"/>
          <p:cNvPicPr>
            <a:picLocks noChangeAspect="1" noChangeArrowheads="1"/>
          </p:cNvPicPr>
          <p:nvPr/>
        </p:nvPicPr>
        <p:blipFill>
          <a:blip r:embed="rId3">
            <a:lum bright="-10000" contrast="18000"/>
          </a:blip>
          <a:srcRect/>
          <a:stretch>
            <a:fillRect/>
          </a:stretch>
        </p:blipFill>
        <p:spPr bwMode="auto">
          <a:xfrm>
            <a:off x="606425" y="3933825"/>
            <a:ext cx="79295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ixaDeTexto 3"/>
          <p:cNvSpPr txBox="1">
            <a:spLocks noChangeArrowheads="1"/>
          </p:cNvSpPr>
          <p:nvPr/>
        </p:nvSpPr>
        <p:spPr bwMode="auto">
          <a:xfrm>
            <a:off x="0" y="10001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Calibri" pitchFamily="34" charset="0"/>
              </a:rPr>
              <a:t>IAM  </a:t>
            </a:r>
          </a:p>
          <a:p>
            <a:pPr algn="ctr"/>
            <a:r>
              <a:rPr lang="pt-BR" sz="4000" b="1">
                <a:latin typeface="Calibri" pitchFamily="34" charset="0"/>
              </a:rPr>
              <a:t>DIAGNÓSTICOS TOPOGRÁFICOS</a:t>
            </a:r>
          </a:p>
        </p:txBody>
      </p:sp>
      <p:pic>
        <p:nvPicPr>
          <p:cNvPr id="35842" name="Imagem 5" descr="garfield-preguic3a7os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57625"/>
            <a:ext cx="45005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em forma de nuvem 6"/>
          <p:cNvSpPr/>
          <p:nvPr/>
        </p:nvSpPr>
        <p:spPr>
          <a:xfrm>
            <a:off x="5072063" y="2357438"/>
            <a:ext cx="1714500" cy="18573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844" name="CaixaDeTexto 7"/>
          <p:cNvSpPr txBox="1">
            <a:spLocks noChangeArrowheads="1"/>
          </p:cNvSpPr>
          <p:nvPr/>
        </p:nvSpPr>
        <p:spPr bwMode="auto">
          <a:xfrm>
            <a:off x="5072063" y="278606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E MUITOS EXEMPLOS !!!</a:t>
            </a:r>
          </a:p>
        </p:txBody>
      </p:sp>
      <p:pic>
        <p:nvPicPr>
          <p:cNvPr id="3584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9144000" cy="1143000"/>
          </a:xfrm>
        </p:spPr>
        <p:txBody>
          <a:bodyPr/>
          <a:lstStyle/>
          <a:p>
            <a:pPr eaLnBrk="1" hangingPunct="1"/>
            <a:r>
              <a:rPr lang="pt-BR" smtClean="0"/>
              <a:t>TOPOGRAFIAS</a:t>
            </a:r>
          </a:p>
        </p:txBody>
      </p:sp>
      <p:sp>
        <p:nvSpPr>
          <p:cNvPr id="36866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642938" y="2286000"/>
            <a:ext cx="7929562" cy="3954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500" b="1" smtClean="0"/>
              <a:t>ANTEROSSEPTAL        </a:t>
            </a:r>
            <a:r>
              <a:rPr lang="pt-BR" sz="2500" smtClean="0"/>
              <a:t>V1 V2 V3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ANTERIOR                   </a:t>
            </a:r>
            <a:r>
              <a:rPr lang="pt-BR" sz="2500" smtClean="0"/>
              <a:t> V1 V2 V3 V4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ANTEROLATERAL      </a:t>
            </a:r>
            <a:r>
              <a:rPr lang="pt-BR" sz="2500" smtClean="0"/>
              <a:t>  V4 V5 V6 D1 AVL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ANTERIOR EXTENSA  </a:t>
            </a:r>
            <a:r>
              <a:rPr lang="pt-BR" sz="2500" smtClean="0"/>
              <a:t> V1-V6 D1 AVL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LATERAL ALTA</a:t>
            </a:r>
            <a:r>
              <a:rPr lang="pt-BR" sz="2500" smtClean="0"/>
              <a:t>              D1 AVL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INFERIOR                     </a:t>
            </a:r>
            <a:r>
              <a:rPr lang="pt-BR" sz="2500" smtClean="0"/>
              <a:t> D2 D3 AVF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DORSAL</a:t>
            </a:r>
            <a:r>
              <a:rPr lang="pt-BR" sz="2500" smtClean="0"/>
              <a:t>                         V7 V8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b="1" smtClean="0"/>
              <a:t>IAM DE VD                     </a:t>
            </a:r>
            <a:r>
              <a:rPr lang="pt-BR" sz="2500" smtClean="0"/>
              <a:t>V3R, V4R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200" smtClean="0"/>
              <a:t>ASSOCIA-SE A IAM INFERIOR E/OU LATERAL</a:t>
            </a:r>
          </a:p>
          <a:p>
            <a:pPr eaLnBrk="1" hangingPunct="1">
              <a:lnSpc>
                <a:spcPct val="80000"/>
              </a:lnSpc>
            </a:pPr>
            <a:endParaRPr lang="pt-BR" sz="2500" smtClean="0"/>
          </a:p>
          <a:p>
            <a:pPr eaLnBrk="1" hangingPunct="1">
              <a:lnSpc>
                <a:spcPct val="80000"/>
              </a:lnSpc>
            </a:pPr>
            <a:endParaRPr lang="pt-BR" sz="2500" smtClean="0"/>
          </a:p>
        </p:txBody>
      </p:sp>
      <p:pic>
        <p:nvPicPr>
          <p:cNvPr id="3686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90575" y="908050"/>
            <a:ext cx="7562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Localização do IAM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600450" y="2698750"/>
            <a:ext cx="4763" cy="68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3600450" y="2767013"/>
            <a:ext cx="4763" cy="15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0" y="0"/>
              </a:cxn>
              <a:cxn ang="0">
                <a:pos x="5" y="0"/>
              </a:cxn>
            </a:cxnLst>
            <a:rect l="0" t="0" r="r" b="b"/>
            <a:pathLst>
              <a:path w="6">
                <a:moveTo>
                  <a:pt x="5" y="0"/>
                </a:moveTo>
                <a:lnTo>
                  <a:pt x="6" y="0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3600450" y="2698750"/>
            <a:ext cx="47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5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636963" y="2652713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657725" y="3148013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4516438" y="2976563"/>
            <a:ext cx="3175" cy="31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"/>
              </a:cxn>
              <a:cxn ang="0">
                <a:pos x="5" y="0"/>
              </a:cxn>
              <a:cxn ang="0">
                <a:pos x="0" y="5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0" y="3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2" name="Freeform 12"/>
          <p:cNvSpPr>
            <a:spLocks/>
          </p:cNvSpPr>
          <p:nvPr/>
        </p:nvSpPr>
        <p:spPr bwMode="auto">
          <a:xfrm>
            <a:off x="4467225" y="2890838"/>
            <a:ext cx="3175" cy="3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5"/>
              </a:cxn>
              <a:cxn ang="0">
                <a:pos x="0" y="5"/>
              </a:cxn>
              <a:cxn ang="0">
                <a:pos x="5" y="0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2" y="5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4438650" y="2865438"/>
            <a:ext cx="3175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1" y="4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0" y="4"/>
                </a:lnTo>
                <a:lnTo>
                  <a:pt x="1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4429125" y="3368675"/>
            <a:ext cx="3175" cy="31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5"/>
              </a:cxn>
              <a:cxn ang="0">
                <a:pos x="5" y="0"/>
              </a:cxn>
              <a:cxn ang="0">
                <a:pos x="0" y="5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2" y="5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351338" y="3382963"/>
            <a:ext cx="4762" cy="107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4327525" y="3468688"/>
            <a:ext cx="47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7" name="Freeform 17"/>
          <p:cNvSpPr>
            <a:spLocks/>
          </p:cNvSpPr>
          <p:nvPr/>
        </p:nvSpPr>
        <p:spPr bwMode="auto">
          <a:xfrm>
            <a:off x="4271963" y="2925763"/>
            <a:ext cx="4762" cy="3175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5" y="5"/>
              </a:cxn>
              <a:cxn ang="0">
                <a:pos x="0" y="0"/>
              </a:cxn>
              <a:cxn ang="0">
                <a:pos x="6" y="2"/>
              </a:cxn>
            </a:cxnLst>
            <a:rect l="0" t="0" r="r" b="b"/>
            <a:pathLst>
              <a:path w="6" h="5">
                <a:moveTo>
                  <a:pt x="6" y="2"/>
                </a:moveTo>
                <a:lnTo>
                  <a:pt x="5" y="5"/>
                </a:lnTo>
                <a:lnTo>
                  <a:pt x="0" y="0"/>
                </a:lnTo>
                <a:lnTo>
                  <a:pt x="6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4179888" y="3290888"/>
            <a:ext cx="4762" cy="158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5" y="0"/>
              </a:cxn>
              <a:cxn ang="0">
                <a:pos x="0" y="0"/>
              </a:cxn>
              <a:cxn ang="0">
                <a:pos x="6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5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4230688" y="2571750"/>
            <a:ext cx="4762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>
            <a:off x="727075" y="2916238"/>
            <a:ext cx="6350" cy="15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0" y="2"/>
              </a:cxn>
              <a:cxn ang="0">
                <a:pos x="7" y="0"/>
              </a:cxn>
            </a:cxnLst>
            <a:rect l="0" t="0" r="r" b="b"/>
            <a:pathLst>
              <a:path w="7" h="2">
                <a:moveTo>
                  <a:pt x="7" y="0"/>
                </a:moveTo>
                <a:lnTo>
                  <a:pt x="0" y="0"/>
                </a:lnTo>
                <a:lnTo>
                  <a:pt x="0" y="2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1" name="Freeform 21"/>
          <p:cNvSpPr>
            <a:spLocks/>
          </p:cNvSpPr>
          <p:nvPr/>
        </p:nvSpPr>
        <p:spPr bwMode="auto">
          <a:xfrm>
            <a:off x="457200" y="3214688"/>
            <a:ext cx="4763" cy="47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3"/>
              </a:cxn>
              <a:cxn ang="0">
                <a:pos x="6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0" y="3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79425" y="2654300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3" name="Freeform 23"/>
          <p:cNvSpPr>
            <a:spLocks/>
          </p:cNvSpPr>
          <p:nvPr/>
        </p:nvSpPr>
        <p:spPr bwMode="auto">
          <a:xfrm>
            <a:off x="1643063" y="2725738"/>
            <a:ext cx="6350" cy="1587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0" y="0"/>
              </a:cxn>
              <a:cxn ang="0">
                <a:pos x="0" y="2"/>
              </a:cxn>
              <a:cxn ang="0">
                <a:pos x="8" y="2"/>
              </a:cxn>
            </a:cxnLst>
            <a:rect l="0" t="0" r="r" b="b"/>
            <a:pathLst>
              <a:path w="8" h="2">
                <a:moveTo>
                  <a:pt x="8" y="2"/>
                </a:moveTo>
                <a:lnTo>
                  <a:pt x="0" y="0"/>
                </a:lnTo>
                <a:lnTo>
                  <a:pt x="0" y="2"/>
                </a:lnTo>
                <a:lnTo>
                  <a:pt x="8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1485900" y="2441575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5" name="Freeform 25"/>
          <p:cNvSpPr>
            <a:spLocks/>
          </p:cNvSpPr>
          <p:nvPr/>
        </p:nvSpPr>
        <p:spPr bwMode="auto">
          <a:xfrm>
            <a:off x="933450" y="2700338"/>
            <a:ext cx="4763" cy="15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0" y="1"/>
              </a:cxn>
              <a:cxn ang="0">
                <a:pos x="7" y="0"/>
              </a:cxn>
            </a:cxnLst>
            <a:rect l="0" t="0" r="r" b="b"/>
            <a:pathLst>
              <a:path w="7" h="1">
                <a:moveTo>
                  <a:pt x="7" y="0"/>
                </a:moveTo>
                <a:lnTo>
                  <a:pt x="0" y="0"/>
                </a:lnTo>
                <a:lnTo>
                  <a:pt x="0" y="1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911225" y="2762250"/>
            <a:ext cx="6350" cy="34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7" name="Freeform 27"/>
          <p:cNvSpPr>
            <a:spLocks/>
          </p:cNvSpPr>
          <p:nvPr/>
        </p:nvSpPr>
        <p:spPr bwMode="auto">
          <a:xfrm>
            <a:off x="1031875" y="3022600"/>
            <a:ext cx="1588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2" y="6"/>
              </a:cxn>
              <a:cxn ang="0">
                <a:pos x="0" y="0"/>
              </a:cxn>
            </a:cxnLst>
            <a:rect l="0" t="0" r="r" b="b"/>
            <a:pathLst>
              <a:path w="2" h="6">
                <a:moveTo>
                  <a:pt x="0" y="0"/>
                </a:moveTo>
                <a:lnTo>
                  <a:pt x="0" y="6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8" name="Freeform 28"/>
          <p:cNvSpPr>
            <a:spLocks/>
          </p:cNvSpPr>
          <p:nvPr/>
        </p:nvSpPr>
        <p:spPr bwMode="auto">
          <a:xfrm>
            <a:off x="1079500" y="3281363"/>
            <a:ext cx="158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6"/>
              </a:cxn>
              <a:cxn ang="0">
                <a:pos x="2" y="6"/>
              </a:cxn>
              <a:cxn ang="0">
                <a:pos x="2" y="0"/>
              </a:cxn>
            </a:cxnLst>
            <a:rect l="0" t="0" r="r" b="b"/>
            <a:pathLst>
              <a:path w="2" h="6">
                <a:moveTo>
                  <a:pt x="2" y="0"/>
                </a:moveTo>
                <a:lnTo>
                  <a:pt x="0" y="6"/>
                </a:lnTo>
                <a:lnTo>
                  <a:pt x="2" y="6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09" name="Freeform 29"/>
          <p:cNvSpPr>
            <a:spLocks/>
          </p:cNvSpPr>
          <p:nvPr/>
        </p:nvSpPr>
        <p:spPr bwMode="auto">
          <a:xfrm>
            <a:off x="885825" y="3081338"/>
            <a:ext cx="3175" cy="3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4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0" y="4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0" name="Freeform 30"/>
          <p:cNvSpPr>
            <a:spLocks/>
          </p:cNvSpPr>
          <p:nvPr/>
        </p:nvSpPr>
        <p:spPr bwMode="auto">
          <a:xfrm>
            <a:off x="625475" y="3116263"/>
            <a:ext cx="63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1" name="Freeform 31"/>
          <p:cNvSpPr>
            <a:spLocks/>
          </p:cNvSpPr>
          <p:nvPr/>
        </p:nvSpPr>
        <p:spPr bwMode="auto">
          <a:xfrm>
            <a:off x="1022350" y="3524250"/>
            <a:ext cx="1588" cy="47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" y="6"/>
              </a:cxn>
              <a:cxn ang="0">
                <a:pos x="1" y="0"/>
              </a:cxn>
              <a:cxn ang="0">
                <a:pos x="0" y="6"/>
              </a:cxn>
            </a:cxnLst>
            <a:rect l="0" t="0" r="r" b="b"/>
            <a:pathLst>
              <a:path w="1" h="6">
                <a:moveTo>
                  <a:pt x="0" y="6"/>
                </a:moveTo>
                <a:lnTo>
                  <a:pt x="1" y="6"/>
                </a:lnTo>
                <a:lnTo>
                  <a:pt x="1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2" name="Freeform 32"/>
          <p:cNvSpPr>
            <a:spLocks/>
          </p:cNvSpPr>
          <p:nvPr/>
        </p:nvSpPr>
        <p:spPr bwMode="auto">
          <a:xfrm>
            <a:off x="1146175" y="3484563"/>
            <a:ext cx="4763" cy="3175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5" y="5"/>
              </a:cxn>
              <a:cxn ang="0">
                <a:pos x="0" y="0"/>
              </a:cxn>
              <a:cxn ang="0">
                <a:pos x="6" y="2"/>
              </a:cxn>
            </a:cxnLst>
            <a:rect l="0" t="0" r="r" b="b"/>
            <a:pathLst>
              <a:path w="6" h="5">
                <a:moveTo>
                  <a:pt x="6" y="2"/>
                </a:moveTo>
                <a:lnTo>
                  <a:pt x="5" y="5"/>
                </a:lnTo>
                <a:lnTo>
                  <a:pt x="0" y="0"/>
                </a:lnTo>
                <a:lnTo>
                  <a:pt x="6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1243013" y="3627438"/>
            <a:ext cx="1127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4" name="Freeform 34"/>
          <p:cNvSpPr>
            <a:spLocks/>
          </p:cNvSpPr>
          <p:nvPr/>
        </p:nvSpPr>
        <p:spPr bwMode="auto">
          <a:xfrm>
            <a:off x="1354138" y="3627438"/>
            <a:ext cx="1587" cy="476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6"/>
              </a:cxn>
              <a:cxn ang="0">
                <a:pos x="1" y="6"/>
              </a:cxn>
              <a:cxn ang="0">
                <a:pos x="1" y="0"/>
              </a:cxn>
            </a:cxnLst>
            <a:rect l="0" t="0" r="r" b="b"/>
            <a:pathLst>
              <a:path w="1" h="6">
                <a:moveTo>
                  <a:pt x="1" y="0"/>
                </a:moveTo>
                <a:lnTo>
                  <a:pt x="0" y="6"/>
                </a:lnTo>
                <a:lnTo>
                  <a:pt x="1" y="6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5" name="Freeform 35"/>
          <p:cNvSpPr>
            <a:spLocks/>
          </p:cNvSpPr>
          <p:nvPr/>
        </p:nvSpPr>
        <p:spPr bwMode="auto">
          <a:xfrm>
            <a:off x="1241425" y="3633788"/>
            <a:ext cx="1588" cy="47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6" name="Freeform 36"/>
          <p:cNvSpPr>
            <a:spLocks/>
          </p:cNvSpPr>
          <p:nvPr/>
        </p:nvSpPr>
        <p:spPr bwMode="auto">
          <a:xfrm>
            <a:off x="874713" y="3478213"/>
            <a:ext cx="3175" cy="47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4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1" y="4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7" name="Freeform 37"/>
          <p:cNvSpPr>
            <a:spLocks/>
          </p:cNvSpPr>
          <p:nvPr/>
        </p:nvSpPr>
        <p:spPr bwMode="auto">
          <a:xfrm>
            <a:off x="1468438" y="3111500"/>
            <a:ext cx="4762" cy="158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6" h="1">
                <a:moveTo>
                  <a:pt x="6" y="0"/>
                </a:moveTo>
                <a:lnTo>
                  <a:pt x="0" y="0"/>
                </a:lnTo>
                <a:lnTo>
                  <a:pt x="0" y="1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1484313" y="2568575"/>
            <a:ext cx="4762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19" name="Oval 39"/>
          <p:cNvSpPr>
            <a:spLocks noChangeArrowheads="1"/>
          </p:cNvSpPr>
          <p:nvPr/>
        </p:nvSpPr>
        <p:spPr bwMode="auto">
          <a:xfrm>
            <a:off x="1892300" y="3681413"/>
            <a:ext cx="4763" cy="63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1519238" y="3836988"/>
            <a:ext cx="4762" cy="63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1" name="Freeform 41"/>
          <p:cNvSpPr>
            <a:spLocks/>
          </p:cNvSpPr>
          <p:nvPr/>
        </p:nvSpPr>
        <p:spPr bwMode="auto">
          <a:xfrm>
            <a:off x="1930400" y="3354388"/>
            <a:ext cx="6350" cy="158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" y="0"/>
              </a:cxn>
              <a:cxn ang="0">
                <a:pos x="0" y="0"/>
              </a:cxn>
              <a:cxn ang="0">
                <a:pos x="8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1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1771650" y="2838450"/>
            <a:ext cx="6350" cy="63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3" name="Freeform 43"/>
          <p:cNvSpPr>
            <a:spLocks/>
          </p:cNvSpPr>
          <p:nvPr/>
        </p:nvSpPr>
        <p:spPr bwMode="auto">
          <a:xfrm>
            <a:off x="6373813" y="3646488"/>
            <a:ext cx="476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0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4" name="Freeform 44"/>
          <p:cNvSpPr>
            <a:spLocks/>
          </p:cNvSpPr>
          <p:nvPr/>
        </p:nvSpPr>
        <p:spPr bwMode="auto">
          <a:xfrm>
            <a:off x="7886700" y="3121025"/>
            <a:ext cx="47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5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5" name="Freeform 45"/>
          <p:cNvSpPr>
            <a:spLocks/>
          </p:cNvSpPr>
          <p:nvPr/>
        </p:nvSpPr>
        <p:spPr bwMode="auto">
          <a:xfrm>
            <a:off x="6534150" y="2881313"/>
            <a:ext cx="1588" cy="4762"/>
          </a:xfrm>
          <a:custGeom>
            <a:avLst/>
            <a:gdLst/>
            <a:ahLst/>
            <a:cxnLst>
              <a:cxn ang="0">
                <a:pos x="3" y="6"/>
              </a:cxn>
              <a:cxn ang="0">
                <a:pos x="0" y="2"/>
              </a:cxn>
              <a:cxn ang="0">
                <a:pos x="2" y="0"/>
              </a:cxn>
              <a:cxn ang="0">
                <a:pos x="3" y="6"/>
              </a:cxn>
            </a:cxnLst>
            <a:rect l="0" t="0" r="r" b="b"/>
            <a:pathLst>
              <a:path w="3" h="6">
                <a:moveTo>
                  <a:pt x="3" y="6"/>
                </a:moveTo>
                <a:lnTo>
                  <a:pt x="0" y="2"/>
                </a:lnTo>
                <a:lnTo>
                  <a:pt x="2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6" name="Freeform 46"/>
          <p:cNvSpPr>
            <a:spLocks/>
          </p:cNvSpPr>
          <p:nvPr/>
        </p:nvSpPr>
        <p:spPr bwMode="auto">
          <a:xfrm>
            <a:off x="6756400" y="2108200"/>
            <a:ext cx="3175" cy="47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1"/>
              </a:cxn>
              <a:cxn ang="0">
                <a:pos x="5" y="0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5" y="1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7" name="Freeform 47"/>
          <p:cNvSpPr>
            <a:spLocks/>
          </p:cNvSpPr>
          <p:nvPr/>
        </p:nvSpPr>
        <p:spPr bwMode="auto">
          <a:xfrm>
            <a:off x="6719888" y="2236788"/>
            <a:ext cx="4762" cy="1587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1" y="0"/>
              </a:cxn>
              <a:cxn ang="0">
                <a:pos x="0" y="0"/>
              </a:cxn>
              <a:cxn ang="0">
                <a:pos x="6" y="3"/>
              </a:cxn>
            </a:cxnLst>
            <a:rect l="0" t="0" r="r" b="b"/>
            <a:pathLst>
              <a:path w="6" h="3">
                <a:moveTo>
                  <a:pt x="6" y="3"/>
                </a:moveTo>
                <a:lnTo>
                  <a:pt x="1" y="0"/>
                </a:lnTo>
                <a:lnTo>
                  <a:pt x="0" y="0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8" name="Freeform 48"/>
          <p:cNvSpPr>
            <a:spLocks/>
          </p:cNvSpPr>
          <p:nvPr/>
        </p:nvSpPr>
        <p:spPr bwMode="auto">
          <a:xfrm>
            <a:off x="7748588" y="2852738"/>
            <a:ext cx="3175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0" y="3"/>
              </a:cxn>
              <a:cxn ang="0">
                <a:pos x="4" y="0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0" y="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29" name="Freeform 49"/>
          <p:cNvSpPr>
            <a:spLocks/>
          </p:cNvSpPr>
          <p:nvPr/>
        </p:nvSpPr>
        <p:spPr bwMode="auto">
          <a:xfrm>
            <a:off x="6848475" y="2562225"/>
            <a:ext cx="1588" cy="63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6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2" h="8">
                <a:moveTo>
                  <a:pt x="2" y="0"/>
                </a:moveTo>
                <a:lnTo>
                  <a:pt x="0" y="6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6750050" y="2725738"/>
            <a:ext cx="15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6745288" y="2725738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865938" y="3648075"/>
            <a:ext cx="63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3" name="Freeform 53"/>
          <p:cNvSpPr>
            <a:spLocks/>
          </p:cNvSpPr>
          <p:nvPr/>
        </p:nvSpPr>
        <p:spPr bwMode="auto">
          <a:xfrm>
            <a:off x="6896100" y="3757613"/>
            <a:ext cx="6350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6"/>
              </a:cxn>
              <a:cxn ang="0">
                <a:pos x="8" y="7"/>
              </a:cxn>
              <a:cxn ang="0">
                <a:pos x="0" y="0"/>
              </a:cxn>
            </a:cxnLst>
            <a:rect l="0" t="0" r="r" b="b"/>
            <a:pathLst>
              <a:path w="9" h="7">
                <a:moveTo>
                  <a:pt x="0" y="0"/>
                </a:moveTo>
                <a:lnTo>
                  <a:pt x="9" y="6"/>
                </a:lnTo>
                <a:lnTo>
                  <a:pt x="8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4" name="Oval 54"/>
          <p:cNvSpPr>
            <a:spLocks noChangeArrowheads="1"/>
          </p:cNvSpPr>
          <p:nvPr/>
        </p:nvSpPr>
        <p:spPr bwMode="auto">
          <a:xfrm>
            <a:off x="7178675" y="3752850"/>
            <a:ext cx="4763" cy="47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6470650" y="3829050"/>
            <a:ext cx="4763" cy="47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6" name="Freeform 56"/>
          <p:cNvSpPr>
            <a:spLocks/>
          </p:cNvSpPr>
          <p:nvPr/>
        </p:nvSpPr>
        <p:spPr bwMode="auto">
          <a:xfrm>
            <a:off x="6373813" y="3646488"/>
            <a:ext cx="476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0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>
            <a:off x="6448425" y="3800475"/>
            <a:ext cx="4763" cy="47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8" name="Freeform 58"/>
          <p:cNvSpPr>
            <a:spLocks/>
          </p:cNvSpPr>
          <p:nvPr/>
        </p:nvSpPr>
        <p:spPr bwMode="auto">
          <a:xfrm>
            <a:off x="6861175" y="2784475"/>
            <a:ext cx="3175" cy="7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9"/>
              </a:cxn>
              <a:cxn ang="0">
                <a:pos x="0" y="9"/>
              </a:cxn>
              <a:cxn ang="0">
                <a:pos x="5" y="0"/>
              </a:cxn>
            </a:cxnLst>
            <a:rect l="0" t="0" r="r" b="b"/>
            <a:pathLst>
              <a:path w="5" h="9">
                <a:moveTo>
                  <a:pt x="5" y="0"/>
                </a:moveTo>
                <a:lnTo>
                  <a:pt x="2" y="9"/>
                </a:lnTo>
                <a:lnTo>
                  <a:pt x="0" y="9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39" name="Freeform 59"/>
          <p:cNvSpPr>
            <a:spLocks/>
          </p:cNvSpPr>
          <p:nvPr/>
        </p:nvSpPr>
        <p:spPr bwMode="auto">
          <a:xfrm>
            <a:off x="7192963" y="3413125"/>
            <a:ext cx="6350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6"/>
              </a:cxn>
              <a:cxn ang="0">
                <a:pos x="8" y="7"/>
              </a:cxn>
              <a:cxn ang="0">
                <a:pos x="0" y="0"/>
              </a:cxn>
            </a:cxnLst>
            <a:rect l="0" t="0" r="r" b="b"/>
            <a:pathLst>
              <a:path w="9" h="7">
                <a:moveTo>
                  <a:pt x="0" y="0"/>
                </a:moveTo>
                <a:lnTo>
                  <a:pt x="9" y="6"/>
                </a:lnTo>
                <a:lnTo>
                  <a:pt x="8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40" name="Freeform 60"/>
          <p:cNvSpPr>
            <a:spLocks/>
          </p:cNvSpPr>
          <p:nvPr/>
        </p:nvSpPr>
        <p:spPr bwMode="auto">
          <a:xfrm>
            <a:off x="6853238" y="3714750"/>
            <a:ext cx="793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6"/>
              </a:cxn>
              <a:cxn ang="0">
                <a:pos x="8" y="8"/>
              </a:cxn>
              <a:cxn ang="0">
                <a:pos x="0" y="0"/>
              </a:cxn>
            </a:cxnLst>
            <a:rect l="0" t="0" r="r" b="b"/>
            <a:pathLst>
              <a:path w="9" h="8">
                <a:moveTo>
                  <a:pt x="0" y="0"/>
                </a:moveTo>
                <a:lnTo>
                  <a:pt x="9" y="6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141" name="Freeform 61"/>
          <p:cNvSpPr>
            <a:spLocks/>
          </p:cNvSpPr>
          <p:nvPr/>
        </p:nvSpPr>
        <p:spPr bwMode="auto">
          <a:xfrm>
            <a:off x="7208838" y="3467100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8"/>
              </a:cxn>
              <a:cxn ang="0">
                <a:pos x="9" y="6"/>
              </a:cxn>
              <a:cxn ang="0">
                <a:pos x="0" y="0"/>
              </a:cxn>
            </a:cxnLst>
            <a:rect l="0" t="0" r="r" b="b"/>
            <a:pathLst>
              <a:path w="9" h="8">
                <a:moveTo>
                  <a:pt x="0" y="0"/>
                </a:moveTo>
                <a:lnTo>
                  <a:pt x="7" y="8"/>
                </a:lnTo>
                <a:lnTo>
                  <a:pt x="9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3811588" y="1641475"/>
            <a:ext cx="1543050" cy="2262188"/>
            <a:chOff x="1982" y="1023"/>
            <a:chExt cx="972" cy="1425"/>
          </a:xfrm>
        </p:grpSpPr>
        <p:grpSp>
          <p:nvGrpSpPr>
            <p:cNvPr id="46143" name="Group 63"/>
            <p:cNvGrpSpPr>
              <a:grpSpLocks/>
            </p:cNvGrpSpPr>
            <p:nvPr/>
          </p:nvGrpSpPr>
          <p:grpSpPr bwMode="auto">
            <a:xfrm>
              <a:off x="1983" y="1023"/>
              <a:ext cx="971" cy="1425"/>
              <a:chOff x="1983" y="1023"/>
              <a:chExt cx="971" cy="1425"/>
            </a:xfrm>
          </p:grpSpPr>
          <p:sp>
            <p:nvSpPr>
              <p:cNvPr id="46144" name="Freeform 64"/>
              <p:cNvSpPr>
                <a:spLocks/>
              </p:cNvSpPr>
              <p:nvPr/>
            </p:nvSpPr>
            <p:spPr bwMode="auto">
              <a:xfrm>
                <a:off x="2096" y="1277"/>
                <a:ext cx="166" cy="306"/>
              </a:xfrm>
              <a:custGeom>
                <a:avLst/>
                <a:gdLst/>
                <a:ahLst/>
                <a:cxnLst>
                  <a:cxn ang="0">
                    <a:pos x="295" y="17"/>
                  </a:cxn>
                  <a:cxn ang="0">
                    <a:pos x="258" y="9"/>
                  </a:cxn>
                  <a:cxn ang="0">
                    <a:pos x="222" y="3"/>
                  </a:cxn>
                  <a:cxn ang="0">
                    <a:pos x="185" y="0"/>
                  </a:cxn>
                  <a:cxn ang="0">
                    <a:pos x="148" y="2"/>
                  </a:cxn>
                  <a:cxn ang="0">
                    <a:pos x="91" y="8"/>
                  </a:cxn>
                  <a:cxn ang="0">
                    <a:pos x="51" y="16"/>
                  </a:cxn>
                  <a:cxn ang="0">
                    <a:pos x="26" y="25"/>
                  </a:cxn>
                  <a:cxn ang="0">
                    <a:pos x="15" y="33"/>
                  </a:cxn>
                  <a:cxn ang="0">
                    <a:pos x="9" y="43"/>
                  </a:cxn>
                  <a:cxn ang="0">
                    <a:pos x="6" y="77"/>
                  </a:cxn>
                  <a:cxn ang="0">
                    <a:pos x="6" y="159"/>
                  </a:cxn>
                  <a:cxn ang="0">
                    <a:pos x="4" y="306"/>
                  </a:cxn>
                  <a:cxn ang="0">
                    <a:pos x="1" y="386"/>
                  </a:cxn>
                  <a:cxn ang="0">
                    <a:pos x="0" y="451"/>
                  </a:cxn>
                  <a:cxn ang="0">
                    <a:pos x="1" y="542"/>
                  </a:cxn>
                  <a:cxn ang="0">
                    <a:pos x="1" y="611"/>
                  </a:cxn>
                  <a:cxn ang="0">
                    <a:pos x="21" y="553"/>
                  </a:cxn>
                  <a:cxn ang="0">
                    <a:pos x="35" y="526"/>
                  </a:cxn>
                  <a:cxn ang="0">
                    <a:pos x="52" y="503"/>
                  </a:cxn>
                  <a:cxn ang="0">
                    <a:pos x="71" y="483"/>
                  </a:cxn>
                  <a:cxn ang="0">
                    <a:pos x="94" y="468"/>
                  </a:cxn>
                  <a:cxn ang="0">
                    <a:pos x="114" y="460"/>
                  </a:cxn>
                  <a:cxn ang="0">
                    <a:pos x="130" y="457"/>
                  </a:cxn>
                  <a:cxn ang="0">
                    <a:pos x="153" y="455"/>
                  </a:cxn>
                  <a:cxn ang="0">
                    <a:pos x="165" y="457"/>
                  </a:cxn>
                  <a:cxn ang="0">
                    <a:pos x="187" y="468"/>
                  </a:cxn>
                  <a:cxn ang="0">
                    <a:pos x="196" y="475"/>
                  </a:cxn>
                  <a:cxn ang="0">
                    <a:pos x="224" y="503"/>
                  </a:cxn>
                  <a:cxn ang="0">
                    <a:pos x="236" y="485"/>
                  </a:cxn>
                  <a:cxn ang="0">
                    <a:pos x="240" y="466"/>
                  </a:cxn>
                  <a:cxn ang="0">
                    <a:pos x="246" y="451"/>
                  </a:cxn>
                  <a:cxn ang="0">
                    <a:pos x="253" y="421"/>
                  </a:cxn>
                  <a:cxn ang="0">
                    <a:pos x="260" y="384"/>
                  </a:cxn>
                  <a:cxn ang="0">
                    <a:pos x="270" y="307"/>
                  </a:cxn>
                  <a:cxn ang="0">
                    <a:pos x="275" y="296"/>
                  </a:cxn>
                  <a:cxn ang="0">
                    <a:pos x="277" y="292"/>
                  </a:cxn>
                  <a:cxn ang="0">
                    <a:pos x="283" y="235"/>
                  </a:cxn>
                  <a:cxn ang="0">
                    <a:pos x="292" y="158"/>
                  </a:cxn>
                  <a:cxn ang="0">
                    <a:pos x="303" y="107"/>
                  </a:cxn>
                  <a:cxn ang="0">
                    <a:pos x="311" y="82"/>
                  </a:cxn>
                  <a:cxn ang="0">
                    <a:pos x="323" y="60"/>
                  </a:cxn>
                </a:cxnLst>
                <a:rect l="0" t="0" r="r" b="b"/>
                <a:pathLst>
                  <a:path w="331" h="611">
                    <a:moveTo>
                      <a:pt x="331" y="29"/>
                    </a:moveTo>
                    <a:lnTo>
                      <a:pt x="295" y="17"/>
                    </a:lnTo>
                    <a:lnTo>
                      <a:pt x="277" y="12"/>
                    </a:lnTo>
                    <a:lnTo>
                      <a:pt x="258" y="9"/>
                    </a:lnTo>
                    <a:lnTo>
                      <a:pt x="241" y="6"/>
                    </a:lnTo>
                    <a:lnTo>
                      <a:pt x="222" y="3"/>
                    </a:lnTo>
                    <a:lnTo>
                      <a:pt x="204" y="2"/>
                    </a:lnTo>
                    <a:lnTo>
                      <a:pt x="185" y="0"/>
                    </a:lnTo>
                    <a:lnTo>
                      <a:pt x="167" y="0"/>
                    </a:lnTo>
                    <a:lnTo>
                      <a:pt x="148" y="2"/>
                    </a:lnTo>
                    <a:lnTo>
                      <a:pt x="110" y="5"/>
                    </a:lnTo>
                    <a:lnTo>
                      <a:pt x="91" y="8"/>
                    </a:lnTo>
                    <a:lnTo>
                      <a:pt x="71" y="12"/>
                    </a:lnTo>
                    <a:lnTo>
                      <a:pt x="51" y="16"/>
                    </a:lnTo>
                    <a:lnTo>
                      <a:pt x="32" y="22"/>
                    </a:lnTo>
                    <a:lnTo>
                      <a:pt x="26" y="25"/>
                    </a:lnTo>
                    <a:lnTo>
                      <a:pt x="20" y="28"/>
                    </a:lnTo>
                    <a:lnTo>
                      <a:pt x="15" y="33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51"/>
                    </a:lnTo>
                    <a:lnTo>
                      <a:pt x="6" y="77"/>
                    </a:lnTo>
                    <a:lnTo>
                      <a:pt x="6" y="114"/>
                    </a:lnTo>
                    <a:lnTo>
                      <a:pt x="6" y="159"/>
                    </a:lnTo>
                    <a:lnTo>
                      <a:pt x="4" y="258"/>
                    </a:lnTo>
                    <a:lnTo>
                      <a:pt x="4" y="306"/>
                    </a:lnTo>
                    <a:lnTo>
                      <a:pt x="3" y="350"/>
                    </a:lnTo>
                    <a:lnTo>
                      <a:pt x="1" y="386"/>
                    </a:lnTo>
                    <a:lnTo>
                      <a:pt x="0" y="420"/>
                    </a:lnTo>
                    <a:lnTo>
                      <a:pt x="0" y="451"/>
                    </a:lnTo>
                    <a:lnTo>
                      <a:pt x="0" y="482"/>
                    </a:lnTo>
                    <a:lnTo>
                      <a:pt x="1" y="542"/>
                    </a:lnTo>
                    <a:lnTo>
                      <a:pt x="1" y="576"/>
                    </a:lnTo>
                    <a:lnTo>
                      <a:pt x="1" y="611"/>
                    </a:lnTo>
                    <a:lnTo>
                      <a:pt x="10" y="580"/>
                    </a:lnTo>
                    <a:lnTo>
                      <a:pt x="21" y="553"/>
                    </a:lnTo>
                    <a:lnTo>
                      <a:pt x="27" y="539"/>
                    </a:lnTo>
                    <a:lnTo>
                      <a:pt x="35" y="526"/>
                    </a:lnTo>
                    <a:lnTo>
                      <a:pt x="43" y="514"/>
                    </a:lnTo>
                    <a:lnTo>
                      <a:pt x="52" y="503"/>
                    </a:lnTo>
                    <a:lnTo>
                      <a:pt x="62" y="492"/>
                    </a:lnTo>
                    <a:lnTo>
                      <a:pt x="71" y="483"/>
                    </a:lnTo>
                    <a:lnTo>
                      <a:pt x="82" y="475"/>
                    </a:lnTo>
                    <a:lnTo>
                      <a:pt x="94" y="468"/>
                    </a:lnTo>
                    <a:lnTo>
                      <a:pt x="108" y="463"/>
                    </a:lnTo>
                    <a:lnTo>
                      <a:pt x="114" y="460"/>
                    </a:lnTo>
                    <a:lnTo>
                      <a:pt x="122" y="459"/>
                    </a:lnTo>
                    <a:lnTo>
                      <a:pt x="130" y="457"/>
                    </a:lnTo>
                    <a:lnTo>
                      <a:pt x="137" y="457"/>
                    </a:lnTo>
                    <a:lnTo>
                      <a:pt x="153" y="455"/>
                    </a:lnTo>
                    <a:lnTo>
                      <a:pt x="159" y="455"/>
                    </a:lnTo>
                    <a:lnTo>
                      <a:pt x="165" y="457"/>
                    </a:lnTo>
                    <a:lnTo>
                      <a:pt x="176" y="462"/>
                    </a:lnTo>
                    <a:lnTo>
                      <a:pt x="187" y="468"/>
                    </a:lnTo>
                    <a:lnTo>
                      <a:pt x="192" y="472"/>
                    </a:lnTo>
                    <a:lnTo>
                      <a:pt x="196" y="475"/>
                    </a:lnTo>
                    <a:lnTo>
                      <a:pt x="215" y="494"/>
                    </a:lnTo>
                    <a:lnTo>
                      <a:pt x="224" y="503"/>
                    </a:lnTo>
                    <a:lnTo>
                      <a:pt x="235" y="511"/>
                    </a:lnTo>
                    <a:lnTo>
                      <a:pt x="236" y="485"/>
                    </a:lnTo>
                    <a:lnTo>
                      <a:pt x="238" y="472"/>
                    </a:lnTo>
                    <a:lnTo>
                      <a:pt x="240" y="466"/>
                    </a:lnTo>
                    <a:lnTo>
                      <a:pt x="243" y="460"/>
                    </a:lnTo>
                    <a:lnTo>
                      <a:pt x="246" y="451"/>
                    </a:lnTo>
                    <a:lnTo>
                      <a:pt x="249" y="442"/>
                    </a:lnTo>
                    <a:lnTo>
                      <a:pt x="253" y="421"/>
                    </a:lnTo>
                    <a:lnTo>
                      <a:pt x="257" y="403"/>
                    </a:lnTo>
                    <a:lnTo>
                      <a:pt x="260" y="384"/>
                    </a:lnTo>
                    <a:lnTo>
                      <a:pt x="264" y="346"/>
                    </a:lnTo>
                    <a:lnTo>
                      <a:pt x="270" y="307"/>
                    </a:lnTo>
                    <a:lnTo>
                      <a:pt x="272" y="301"/>
                    </a:lnTo>
                    <a:lnTo>
                      <a:pt x="275" y="296"/>
                    </a:lnTo>
                    <a:lnTo>
                      <a:pt x="275" y="295"/>
                    </a:lnTo>
                    <a:lnTo>
                      <a:pt x="277" y="292"/>
                    </a:lnTo>
                    <a:lnTo>
                      <a:pt x="278" y="287"/>
                    </a:lnTo>
                    <a:lnTo>
                      <a:pt x="283" y="235"/>
                    </a:lnTo>
                    <a:lnTo>
                      <a:pt x="288" y="182"/>
                    </a:lnTo>
                    <a:lnTo>
                      <a:pt x="292" y="158"/>
                    </a:lnTo>
                    <a:lnTo>
                      <a:pt x="297" y="131"/>
                    </a:lnTo>
                    <a:lnTo>
                      <a:pt x="303" y="107"/>
                    </a:lnTo>
                    <a:lnTo>
                      <a:pt x="306" y="94"/>
                    </a:lnTo>
                    <a:lnTo>
                      <a:pt x="311" y="82"/>
                    </a:lnTo>
                    <a:lnTo>
                      <a:pt x="315" y="73"/>
                    </a:lnTo>
                    <a:lnTo>
                      <a:pt x="323" y="60"/>
                    </a:lnTo>
                    <a:lnTo>
                      <a:pt x="33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45" name="Freeform 65"/>
              <p:cNvSpPr>
                <a:spLocks/>
              </p:cNvSpPr>
              <p:nvPr/>
            </p:nvSpPr>
            <p:spPr bwMode="auto">
              <a:xfrm>
                <a:off x="2112" y="1276"/>
                <a:ext cx="151" cy="17"/>
              </a:xfrm>
              <a:custGeom>
                <a:avLst/>
                <a:gdLst/>
                <a:ahLst/>
                <a:cxnLst>
                  <a:cxn ang="0">
                    <a:pos x="298" y="36"/>
                  </a:cxn>
                  <a:cxn ang="0">
                    <a:pos x="263" y="23"/>
                  </a:cxn>
                  <a:cxn ang="0">
                    <a:pos x="244" y="19"/>
                  </a:cxn>
                  <a:cxn ang="0">
                    <a:pos x="227" y="15"/>
                  </a:cxn>
                  <a:cxn ang="0">
                    <a:pos x="209" y="12"/>
                  </a:cxn>
                  <a:cxn ang="0">
                    <a:pos x="191" y="9"/>
                  </a:cxn>
                  <a:cxn ang="0">
                    <a:pos x="173" y="8"/>
                  </a:cxn>
                  <a:cxn ang="0">
                    <a:pos x="154" y="8"/>
                  </a:cxn>
                  <a:cxn ang="0">
                    <a:pos x="136" y="8"/>
                  </a:cxn>
                  <a:cxn ang="0">
                    <a:pos x="117" y="8"/>
                  </a:cxn>
                  <a:cxn ang="0">
                    <a:pos x="79" y="11"/>
                  </a:cxn>
                  <a:cxn ang="0">
                    <a:pos x="60" y="14"/>
                  </a:cxn>
                  <a:cxn ang="0">
                    <a:pos x="41" y="19"/>
                  </a:cxn>
                  <a:cxn ang="0">
                    <a:pos x="21" y="23"/>
                  </a:cxn>
                  <a:cxn ang="0">
                    <a:pos x="1" y="28"/>
                  </a:cxn>
                  <a:cxn ang="0">
                    <a:pos x="0" y="22"/>
                  </a:cxn>
                  <a:cxn ang="0">
                    <a:pos x="20" y="15"/>
                  </a:cxn>
                  <a:cxn ang="0">
                    <a:pos x="38" y="12"/>
                  </a:cxn>
                  <a:cxn ang="0">
                    <a:pos x="58" y="8"/>
                  </a:cxn>
                  <a:cxn ang="0">
                    <a:pos x="79" y="5"/>
                  </a:cxn>
                  <a:cxn ang="0">
                    <a:pos x="116" y="2"/>
                  </a:cxn>
                  <a:cxn ang="0">
                    <a:pos x="136" y="0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191" y="3"/>
                  </a:cxn>
                  <a:cxn ang="0">
                    <a:pos x="210" y="6"/>
                  </a:cxn>
                  <a:cxn ang="0">
                    <a:pos x="229" y="9"/>
                  </a:cxn>
                  <a:cxn ang="0">
                    <a:pos x="247" y="12"/>
                  </a:cxn>
                  <a:cxn ang="0">
                    <a:pos x="266" y="17"/>
                  </a:cxn>
                  <a:cxn ang="0">
                    <a:pos x="301" y="29"/>
                  </a:cxn>
                  <a:cxn ang="0">
                    <a:pos x="298" y="36"/>
                  </a:cxn>
                </a:cxnLst>
                <a:rect l="0" t="0" r="r" b="b"/>
                <a:pathLst>
                  <a:path w="301" h="36">
                    <a:moveTo>
                      <a:pt x="298" y="36"/>
                    </a:moveTo>
                    <a:lnTo>
                      <a:pt x="263" y="23"/>
                    </a:lnTo>
                    <a:lnTo>
                      <a:pt x="244" y="19"/>
                    </a:lnTo>
                    <a:lnTo>
                      <a:pt x="227" y="15"/>
                    </a:lnTo>
                    <a:lnTo>
                      <a:pt x="209" y="12"/>
                    </a:lnTo>
                    <a:lnTo>
                      <a:pt x="191" y="9"/>
                    </a:lnTo>
                    <a:lnTo>
                      <a:pt x="173" y="8"/>
                    </a:lnTo>
                    <a:lnTo>
                      <a:pt x="154" y="8"/>
                    </a:lnTo>
                    <a:lnTo>
                      <a:pt x="136" y="8"/>
                    </a:lnTo>
                    <a:lnTo>
                      <a:pt x="117" y="8"/>
                    </a:lnTo>
                    <a:lnTo>
                      <a:pt x="79" y="11"/>
                    </a:lnTo>
                    <a:lnTo>
                      <a:pt x="60" y="14"/>
                    </a:lnTo>
                    <a:lnTo>
                      <a:pt x="41" y="19"/>
                    </a:lnTo>
                    <a:lnTo>
                      <a:pt x="21" y="23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20" y="15"/>
                    </a:lnTo>
                    <a:lnTo>
                      <a:pt x="38" y="12"/>
                    </a:lnTo>
                    <a:lnTo>
                      <a:pt x="58" y="8"/>
                    </a:lnTo>
                    <a:lnTo>
                      <a:pt x="79" y="5"/>
                    </a:lnTo>
                    <a:lnTo>
                      <a:pt x="116" y="2"/>
                    </a:lnTo>
                    <a:lnTo>
                      <a:pt x="136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3"/>
                    </a:lnTo>
                    <a:lnTo>
                      <a:pt x="210" y="6"/>
                    </a:lnTo>
                    <a:lnTo>
                      <a:pt x="229" y="9"/>
                    </a:lnTo>
                    <a:lnTo>
                      <a:pt x="247" y="12"/>
                    </a:lnTo>
                    <a:lnTo>
                      <a:pt x="266" y="17"/>
                    </a:lnTo>
                    <a:lnTo>
                      <a:pt x="301" y="29"/>
                    </a:lnTo>
                    <a:lnTo>
                      <a:pt x="29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46" name="Freeform 66"/>
              <p:cNvSpPr>
                <a:spLocks/>
              </p:cNvSpPr>
              <p:nvPr/>
            </p:nvSpPr>
            <p:spPr bwMode="auto">
              <a:xfrm>
                <a:off x="2100" y="1286"/>
                <a:ext cx="13" cy="1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0" y="9"/>
                  </a:cxn>
                  <a:cxn ang="0">
                    <a:pos x="16" y="12"/>
                  </a:cxn>
                  <a:cxn ang="0">
                    <a:pos x="10" y="17"/>
                  </a:cxn>
                  <a:cxn ang="0">
                    <a:pos x="5" y="23"/>
                  </a:cxn>
                  <a:cxn ang="0">
                    <a:pos x="0" y="18"/>
                  </a:cxn>
                  <a:cxn ang="0">
                    <a:pos x="5" y="12"/>
                  </a:cxn>
                  <a:cxn ang="0">
                    <a:pos x="11" y="6"/>
                  </a:cxn>
                  <a:cxn ang="0">
                    <a:pos x="17" y="3"/>
                  </a:cxn>
                  <a:cxn ang="0">
                    <a:pos x="24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23">
                    <a:moveTo>
                      <a:pt x="27" y="6"/>
                    </a:moveTo>
                    <a:lnTo>
                      <a:pt x="20" y="9"/>
                    </a:lnTo>
                    <a:lnTo>
                      <a:pt x="16" y="12"/>
                    </a:lnTo>
                    <a:lnTo>
                      <a:pt x="10" y="17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47" name="Freeform 67"/>
              <p:cNvSpPr>
                <a:spLocks/>
              </p:cNvSpPr>
              <p:nvPr/>
            </p:nvSpPr>
            <p:spPr bwMode="auto">
              <a:xfrm>
                <a:off x="2112" y="1286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48" name="Freeform 68"/>
              <p:cNvSpPr>
                <a:spLocks/>
              </p:cNvSpPr>
              <p:nvPr/>
            </p:nvSpPr>
            <p:spPr bwMode="auto">
              <a:xfrm>
                <a:off x="2096" y="1296"/>
                <a:ext cx="7" cy="156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4" y="6"/>
                  </a:cxn>
                  <a:cxn ang="0">
                    <a:pos x="12" y="14"/>
                  </a:cxn>
                  <a:cxn ang="0">
                    <a:pos x="11" y="40"/>
                  </a:cxn>
                  <a:cxn ang="0">
                    <a:pos x="11" y="77"/>
                  </a:cxn>
                  <a:cxn ang="0">
                    <a:pos x="11" y="122"/>
                  </a:cxn>
                  <a:cxn ang="0">
                    <a:pos x="11" y="221"/>
                  </a:cxn>
                  <a:cxn ang="0">
                    <a:pos x="9" y="269"/>
                  </a:cxn>
                  <a:cxn ang="0">
                    <a:pos x="8" y="313"/>
                  </a:cxn>
                  <a:cxn ang="0">
                    <a:pos x="0" y="313"/>
                  </a:cxn>
                  <a:cxn ang="0">
                    <a:pos x="3" y="269"/>
                  </a:cxn>
                  <a:cxn ang="0">
                    <a:pos x="3" y="221"/>
                  </a:cxn>
                  <a:cxn ang="0">
                    <a:pos x="3" y="122"/>
                  </a:cxn>
                  <a:cxn ang="0">
                    <a:pos x="3" y="77"/>
                  </a:cxn>
                  <a:cxn ang="0">
                    <a:pos x="5" y="40"/>
                  </a:cxn>
                  <a:cxn ang="0">
                    <a:pos x="6" y="14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16" y="3"/>
                  </a:cxn>
                </a:cxnLst>
                <a:rect l="0" t="0" r="r" b="b"/>
                <a:pathLst>
                  <a:path w="16" h="313">
                    <a:moveTo>
                      <a:pt x="16" y="3"/>
                    </a:moveTo>
                    <a:lnTo>
                      <a:pt x="14" y="6"/>
                    </a:lnTo>
                    <a:lnTo>
                      <a:pt x="12" y="14"/>
                    </a:lnTo>
                    <a:lnTo>
                      <a:pt x="11" y="40"/>
                    </a:lnTo>
                    <a:lnTo>
                      <a:pt x="11" y="77"/>
                    </a:lnTo>
                    <a:lnTo>
                      <a:pt x="11" y="122"/>
                    </a:lnTo>
                    <a:lnTo>
                      <a:pt x="11" y="221"/>
                    </a:lnTo>
                    <a:lnTo>
                      <a:pt x="9" y="269"/>
                    </a:lnTo>
                    <a:lnTo>
                      <a:pt x="8" y="313"/>
                    </a:lnTo>
                    <a:lnTo>
                      <a:pt x="0" y="313"/>
                    </a:lnTo>
                    <a:lnTo>
                      <a:pt x="3" y="269"/>
                    </a:lnTo>
                    <a:lnTo>
                      <a:pt x="3" y="221"/>
                    </a:lnTo>
                    <a:lnTo>
                      <a:pt x="3" y="122"/>
                    </a:lnTo>
                    <a:lnTo>
                      <a:pt x="3" y="77"/>
                    </a:lnTo>
                    <a:lnTo>
                      <a:pt x="5" y="40"/>
                    </a:lnTo>
                    <a:lnTo>
                      <a:pt x="6" y="14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49" name="Freeform 69"/>
              <p:cNvSpPr>
                <a:spLocks/>
              </p:cNvSpPr>
              <p:nvPr/>
            </p:nvSpPr>
            <p:spPr bwMode="auto">
              <a:xfrm>
                <a:off x="2099" y="1296"/>
                <a:ext cx="4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1" y="0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0" name="Freeform 70"/>
              <p:cNvSpPr>
                <a:spLocks/>
              </p:cNvSpPr>
              <p:nvPr/>
            </p:nvSpPr>
            <p:spPr bwMode="auto">
              <a:xfrm>
                <a:off x="2095" y="1452"/>
                <a:ext cx="4" cy="13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36"/>
                  </a:cxn>
                  <a:cxn ang="0">
                    <a:pos x="6" y="70"/>
                  </a:cxn>
                  <a:cxn ang="0">
                    <a:pos x="6" y="101"/>
                  </a:cxn>
                  <a:cxn ang="0">
                    <a:pos x="6" y="132"/>
                  </a:cxn>
                  <a:cxn ang="0">
                    <a:pos x="7" y="192"/>
                  </a:cxn>
                  <a:cxn ang="0">
                    <a:pos x="7" y="226"/>
                  </a:cxn>
                  <a:cxn ang="0">
                    <a:pos x="7" y="261"/>
                  </a:cxn>
                  <a:cxn ang="0">
                    <a:pos x="0" y="261"/>
                  </a:cxn>
                  <a:cxn ang="0">
                    <a:pos x="1" y="226"/>
                  </a:cxn>
                  <a:cxn ang="0">
                    <a:pos x="1" y="192"/>
                  </a:cxn>
                  <a:cxn ang="0">
                    <a:pos x="0" y="132"/>
                  </a:cxn>
                  <a:cxn ang="0">
                    <a:pos x="0" y="101"/>
                  </a:cxn>
                  <a:cxn ang="0">
                    <a:pos x="0" y="70"/>
                  </a:cxn>
                  <a:cxn ang="0">
                    <a:pos x="0" y="36"/>
                  </a:cxn>
                  <a:cxn ang="0">
                    <a:pos x="1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261">
                    <a:moveTo>
                      <a:pt x="9" y="0"/>
                    </a:moveTo>
                    <a:lnTo>
                      <a:pt x="7" y="36"/>
                    </a:lnTo>
                    <a:lnTo>
                      <a:pt x="6" y="70"/>
                    </a:lnTo>
                    <a:lnTo>
                      <a:pt x="6" y="101"/>
                    </a:lnTo>
                    <a:lnTo>
                      <a:pt x="6" y="132"/>
                    </a:lnTo>
                    <a:lnTo>
                      <a:pt x="7" y="192"/>
                    </a:lnTo>
                    <a:lnTo>
                      <a:pt x="7" y="226"/>
                    </a:lnTo>
                    <a:lnTo>
                      <a:pt x="7" y="261"/>
                    </a:lnTo>
                    <a:lnTo>
                      <a:pt x="0" y="261"/>
                    </a:lnTo>
                    <a:lnTo>
                      <a:pt x="1" y="226"/>
                    </a:lnTo>
                    <a:lnTo>
                      <a:pt x="1" y="192"/>
                    </a:lnTo>
                    <a:lnTo>
                      <a:pt x="0" y="132"/>
                    </a:lnTo>
                    <a:lnTo>
                      <a:pt x="0" y="101"/>
                    </a:lnTo>
                    <a:lnTo>
                      <a:pt x="0" y="70"/>
                    </a:lnTo>
                    <a:lnTo>
                      <a:pt x="0" y="36"/>
                    </a:lnTo>
                    <a:lnTo>
                      <a:pt x="1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1" name="Freeform 71"/>
              <p:cNvSpPr>
                <a:spLocks/>
              </p:cNvSpPr>
              <p:nvPr/>
            </p:nvSpPr>
            <p:spPr bwMode="auto">
              <a:xfrm>
                <a:off x="2096" y="1452"/>
                <a:ext cx="3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2" name="Freeform 72"/>
              <p:cNvSpPr>
                <a:spLocks/>
              </p:cNvSpPr>
              <p:nvPr/>
            </p:nvSpPr>
            <p:spPr bwMode="auto">
              <a:xfrm>
                <a:off x="2095" y="1503"/>
                <a:ext cx="78" cy="80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0" y="128"/>
                  </a:cxn>
                  <a:cxn ang="0">
                    <a:pos x="21" y="99"/>
                  </a:cxn>
                  <a:cxn ang="0">
                    <a:pos x="27" y="85"/>
                  </a:cxn>
                  <a:cxn ang="0">
                    <a:pos x="35" y="71"/>
                  </a:cxn>
                  <a:cxn ang="0">
                    <a:pos x="43" y="61"/>
                  </a:cxn>
                  <a:cxn ang="0">
                    <a:pos x="52" y="48"/>
                  </a:cxn>
                  <a:cxn ang="0">
                    <a:pos x="61" y="37"/>
                  </a:cxn>
                  <a:cxn ang="0">
                    <a:pos x="72" y="28"/>
                  </a:cxn>
                  <a:cxn ang="0">
                    <a:pos x="83" y="20"/>
                  </a:cxn>
                  <a:cxn ang="0">
                    <a:pos x="95" y="13"/>
                  </a:cxn>
                  <a:cxn ang="0">
                    <a:pos x="109" y="8"/>
                  </a:cxn>
                  <a:cxn ang="0">
                    <a:pos x="116" y="5"/>
                  </a:cxn>
                  <a:cxn ang="0">
                    <a:pos x="123" y="3"/>
                  </a:cxn>
                  <a:cxn ang="0">
                    <a:pos x="131" y="2"/>
                  </a:cxn>
                  <a:cxn ang="0">
                    <a:pos x="140" y="0"/>
                  </a:cxn>
                  <a:cxn ang="0">
                    <a:pos x="156" y="0"/>
                  </a:cxn>
                  <a:cxn ang="0">
                    <a:pos x="156" y="7"/>
                  </a:cxn>
                  <a:cxn ang="0">
                    <a:pos x="140" y="8"/>
                  </a:cxn>
                  <a:cxn ang="0">
                    <a:pos x="133" y="10"/>
                  </a:cxn>
                  <a:cxn ang="0">
                    <a:pos x="125" y="10"/>
                  </a:cxn>
                  <a:cxn ang="0">
                    <a:pos x="119" y="13"/>
                  </a:cxn>
                  <a:cxn ang="0">
                    <a:pos x="111" y="14"/>
                  </a:cxn>
                  <a:cxn ang="0">
                    <a:pos x="99" y="19"/>
                  </a:cxn>
                  <a:cxn ang="0">
                    <a:pos x="88" y="27"/>
                  </a:cxn>
                  <a:cxn ang="0">
                    <a:pos x="75" y="34"/>
                  </a:cxn>
                  <a:cxn ang="0">
                    <a:pos x="66" y="44"/>
                  </a:cxn>
                  <a:cxn ang="0">
                    <a:pos x="57" y="53"/>
                  </a:cxn>
                  <a:cxn ang="0">
                    <a:pos x="49" y="64"/>
                  </a:cxn>
                  <a:cxn ang="0">
                    <a:pos x="41" y="76"/>
                  </a:cxn>
                  <a:cxn ang="0">
                    <a:pos x="34" y="88"/>
                  </a:cxn>
                  <a:cxn ang="0">
                    <a:pos x="27" y="102"/>
                  </a:cxn>
                  <a:cxn ang="0">
                    <a:pos x="17" y="130"/>
                  </a:cxn>
                  <a:cxn ang="0">
                    <a:pos x="7" y="161"/>
                  </a:cxn>
                  <a:cxn ang="0">
                    <a:pos x="0" y="158"/>
                  </a:cxn>
                </a:cxnLst>
                <a:rect l="0" t="0" r="r" b="b"/>
                <a:pathLst>
                  <a:path w="156" h="161">
                    <a:moveTo>
                      <a:pt x="0" y="158"/>
                    </a:moveTo>
                    <a:lnTo>
                      <a:pt x="10" y="128"/>
                    </a:lnTo>
                    <a:lnTo>
                      <a:pt x="21" y="99"/>
                    </a:lnTo>
                    <a:lnTo>
                      <a:pt x="27" y="85"/>
                    </a:lnTo>
                    <a:lnTo>
                      <a:pt x="35" y="71"/>
                    </a:lnTo>
                    <a:lnTo>
                      <a:pt x="43" y="61"/>
                    </a:lnTo>
                    <a:lnTo>
                      <a:pt x="52" y="48"/>
                    </a:lnTo>
                    <a:lnTo>
                      <a:pt x="61" y="37"/>
                    </a:lnTo>
                    <a:lnTo>
                      <a:pt x="72" y="28"/>
                    </a:lnTo>
                    <a:lnTo>
                      <a:pt x="83" y="20"/>
                    </a:lnTo>
                    <a:lnTo>
                      <a:pt x="95" y="13"/>
                    </a:lnTo>
                    <a:lnTo>
                      <a:pt x="109" y="8"/>
                    </a:lnTo>
                    <a:lnTo>
                      <a:pt x="116" y="5"/>
                    </a:lnTo>
                    <a:lnTo>
                      <a:pt x="123" y="3"/>
                    </a:lnTo>
                    <a:lnTo>
                      <a:pt x="131" y="2"/>
                    </a:lnTo>
                    <a:lnTo>
                      <a:pt x="140" y="0"/>
                    </a:lnTo>
                    <a:lnTo>
                      <a:pt x="156" y="0"/>
                    </a:lnTo>
                    <a:lnTo>
                      <a:pt x="156" y="7"/>
                    </a:lnTo>
                    <a:lnTo>
                      <a:pt x="140" y="8"/>
                    </a:lnTo>
                    <a:lnTo>
                      <a:pt x="133" y="10"/>
                    </a:lnTo>
                    <a:lnTo>
                      <a:pt x="125" y="10"/>
                    </a:lnTo>
                    <a:lnTo>
                      <a:pt x="119" y="13"/>
                    </a:lnTo>
                    <a:lnTo>
                      <a:pt x="111" y="14"/>
                    </a:lnTo>
                    <a:lnTo>
                      <a:pt x="99" y="19"/>
                    </a:lnTo>
                    <a:lnTo>
                      <a:pt x="88" y="27"/>
                    </a:lnTo>
                    <a:lnTo>
                      <a:pt x="75" y="34"/>
                    </a:lnTo>
                    <a:lnTo>
                      <a:pt x="66" y="44"/>
                    </a:lnTo>
                    <a:lnTo>
                      <a:pt x="57" y="53"/>
                    </a:lnTo>
                    <a:lnTo>
                      <a:pt x="49" y="64"/>
                    </a:lnTo>
                    <a:lnTo>
                      <a:pt x="41" y="76"/>
                    </a:lnTo>
                    <a:lnTo>
                      <a:pt x="34" y="88"/>
                    </a:lnTo>
                    <a:lnTo>
                      <a:pt x="27" y="102"/>
                    </a:lnTo>
                    <a:lnTo>
                      <a:pt x="17" y="130"/>
                    </a:lnTo>
                    <a:lnTo>
                      <a:pt x="7" y="161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3" name="Freeform 73"/>
              <p:cNvSpPr>
                <a:spLocks/>
              </p:cNvSpPr>
              <p:nvPr/>
            </p:nvSpPr>
            <p:spPr bwMode="auto">
              <a:xfrm>
                <a:off x="2095" y="1582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0" y="1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4" name="Freeform 74"/>
              <p:cNvSpPr>
                <a:spLocks/>
              </p:cNvSpPr>
              <p:nvPr/>
            </p:nvSpPr>
            <p:spPr bwMode="auto">
              <a:xfrm>
                <a:off x="2173" y="1503"/>
                <a:ext cx="42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5" y="7"/>
                  </a:cxn>
                  <a:cxn ang="0">
                    <a:pos x="35" y="13"/>
                  </a:cxn>
                  <a:cxn ang="0">
                    <a:pos x="40" y="17"/>
                  </a:cxn>
                  <a:cxn ang="0">
                    <a:pos x="45" y="22"/>
                  </a:cxn>
                  <a:cxn ang="0">
                    <a:pos x="65" y="40"/>
                  </a:cxn>
                  <a:cxn ang="0">
                    <a:pos x="74" y="48"/>
                  </a:cxn>
                  <a:cxn ang="0">
                    <a:pos x="83" y="56"/>
                  </a:cxn>
                  <a:cxn ang="0">
                    <a:pos x="79" y="61"/>
                  </a:cxn>
                  <a:cxn ang="0">
                    <a:pos x="69" y="53"/>
                  </a:cxn>
                  <a:cxn ang="0">
                    <a:pos x="59" y="45"/>
                  </a:cxn>
                  <a:cxn ang="0">
                    <a:pos x="40" y="27"/>
                  </a:cxn>
                  <a:cxn ang="0">
                    <a:pos x="35" y="22"/>
                  </a:cxn>
                  <a:cxn ang="0">
                    <a:pos x="31" y="19"/>
                  </a:cxn>
                  <a:cxn ang="0">
                    <a:pos x="22" y="13"/>
                  </a:cxn>
                  <a:cxn ang="0">
                    <a:pos x="11" y="8"/>
                  </a:cxn>
                  <a:cxn ang="0">
                    <a:pos x="6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83" h="61">
                    <a:moveTo>
                      <a:pt x="0" y="0"/>
                    </a:moveTo>
                    <a:lnTo>
                      <a:pt x="6" y="0"/>
                    </a:lnTo>
                    <a:lnTo>
                      <a:pt x="14" y="2"/>
                    </a:lnTo>
                    <a:lnTo>
                      <a:pt x="25" y="7"/>
                    </a:lnTo>
                    <a:lnTo>
                      <a:pt x="35" y="13"/>
                    </a:lnTo>
                    <a:lnTo>
                      <a:pt x="40" y="17"/>
                    </a:lnTo>
                    <a:lnTo>
                      <a:pt x="45" y="22"/>
                    </a:lnTo>
                    <a:lnTo>
                      <a:pt x="65" y="40"/>
                    </a:lnTo>
                    <a:lnTo>
                      <a:pt x="74" y="48"/>
                    </a:lnTo>
                    <a:lnTo>
                      <a:pt x="83" y="56"/>
                    </a:lnTo>
                    <a:lnTo>
                      <a:pt x="79" y="61"/>
                    </a:lnTo>
                    <a:lnTo>
                      <a:pt x="69" y="53"/>
                    </a:lnTo>
                    <a:lnTo>
                      <a:pt x="59" y="45"/>
                    </a:lnTo>
                    <a:lnTo>
                      <a:pt x="40" y="27"/>
                    </a:lnTo>
                    <a:lnTo>
                      <a:pt x="35" y="22"/>
                    </a:lnTo>
                    <a:lnTo>
                      <a:pt x="31" y="19"/>
                    </a:lnTo>
                    <a:lnTo>
                      <a:pt x="22" y="13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5" name="Freeform 75"/>
              <p:cNvSpPr>
                <a:spLocks/>
              </p:cNvSpPr>
              <p:nvPr/>
            </p:nvSpPr>
            <p:spPr bwMode="auto">
              <a:xfrm>
                <a:off x="2173" y="1503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6" name="Freeform 76"/>
              <p:cNvSpPr>
                <a:spLocks/>
              </p:cNvSpPr>
              <p:nvPr/>
            </p:nvSpPr>
            <p:spPr bwMode="auto">
              <a:xfrm>
                <a:off x="2212" y="1506"/>
                <a:ext cx="7" cy="2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26"/>
                  </a:cxn>
                  <a:cxn ang="0">
                    <a:pos x="3" y="12"/>
                  </a:cxn>
                  <a:cxn ang="0">
                    <a:pos x="4" y="6"/>
                  </a:cxn>
                  <a:cxn ang="0">
                    <a:pos x="6" y="0"/>
                  </a:cxn>
                  <a:cxn ang="0">
                    <a:pos x="14" y="3"/>
                  </a:cxn>
                  <a:cxn ang="0">
                    <a:pos x="11" y="7"/>
                  </a:cxn>
                  <a:cxn ang="0">
                    <a:pos x="9" y="13"/>
                  </a:cxn>
                  <a:cxn ang="0">
                    <a:pos x="8" y="26"/>
                  </a:cxn>
                  <a:cxn ang="0">
                    <a:pos x="6" y="52"/>
                  </a:cxn>
                  <a:cxn ang="0">
                    <a:pos x="0" y="50"/>
                  </a:cxn>
                </a:cxnLst>
                <a:rect l="0" t="0" r="r" b="b"/>
                <a:pathLst>
                  <a:path w="14" h="52">
                    <a:moveTo>
                      <a:pt x="0" y="50"/>
                    </a:moveTo>
                    <a:lnTo>
                      <a:pt x="1" y="26"/>
                    </a:lnTo>
                    <a:lnTo>
                      <a:pt x="3" y="12"/>
                    </a:lnTo>
                    <a:lnTo>
                      <a:pt x="4" y="6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9" y="13"/>
                    </a:lnTo>
                    <a:lnTo>
                      <a:pt x="8" y="26"/>
                    </a:lnTo>
                    <a:lnTo>
                      <a:pt x="6" y="5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7" name="Freeform 77"/>
              <p:cNvSpPr>
                <a:spLocks/>
              </p:cNvSpPr>
              <p:nvPr/>
            </p:nvSpPr>
            <p:spPr bwMode="auto">
              <a:xfrm>
                <a:off x="2212" y="1531"/>
                <a:ext cx="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9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6" h="9">
                    <a:moveTo>
                      <a:pt x="0" y="5"/>
                    </a:moveTo>
                    <a:lnTo>
                      <a:pt x="6" y="9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8" name="Freeform 78"/>
              <p:cNvSpPr>
                <a:spLocks/>
              </p:cNvSpPr>
              <p:nvPr/>
            </p:nvSpPr>
            <p:spPr bwMode="auto">
              <a:xfrm>
                <a:off x="2216" y="1430"/>
                <a:ext cx="17" cy="78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1" y="143"/>
                  </a:cxn>
                  <a:cxn ang="0">
                    <a:pos x="4" y="134"/>
                  </a:cxn>
                  <a:cxn ang="0">
                    <a:pos x="9" y="115"/>
                  </a:cxn>
                  <a:cxn ang="0">
                    <a:pos x="13" y="97"/>
                  </a:cxn>
                  <a:cxn ang="0">
                    <a:pos x="17" y="78"/>
                  </a:cxn>
                  <a:cxn ang="0">
                    <a:pos x="21" y="40"/>
                  </a:cxn>
                  <a:cxn ang="0">
                    <a:pos x="26" y="0"/>
                  </a:cxn>
                  <a:cxn ang="0">
                    <a:pos x="34" y="1"/>
                  </a:cxn>
                  <a:cxn ang="0">
                    <a:pos x="27" y="41"/>
                  </a:cxn>
                  <a:cxn ang="0">
                    <a:pos x="23" y="78"/>
                  </a:cxn>
                  <a:cxn ang="0">
                    <a:pos x="20" y="98"/>
                  </a:cxn>
                  <a:cxn ang="0">
                    <a:pos x="17" y="117"/>
                  </a:cxn>
                  <a:cxn ang="0">
                    <a:pos x="12" y="136"/>
                  </a:cxn>
                  <a:cxn ang="0">
                    <a:pos x="9" y="145"/>
                  </a:cxn>
                  <a:cxn ang="0">
                    <a:pos x="6" y="156"/>
                  </a:cxn>
                  <a:cxn ang="0">
                    <a:pos x="0" y="153"/>
                  </a:cxn>
                </a:cxnLst>
                <a:rect l="0" t="0" r="r" b="b"/>
                <a:pathLst>
                  <a:path w="34" h="156">
                    <a:moveTo>
                      <a:pt x="0" y="153"/>
                    </a:moveTo>
                    <a:lnTo>
                      <a:pt x="1" y="143"/>
                    </a:lnTo>
                    <a:lnTo>
                      <a:pt x="4" y="134"/>
                    </a:lnTo>
                    <a:lnTo>
                      <a:pt x="9" y="115"/>
                    </a:lnTo>
                    <a:lnTo>
                      <a:pt x="13" y="97"/>
                    </a:lnTo>
                    <a:lnTo>
                      <a:pt x="17" y="78"/>
                    </a:lnTo>
                    <a:lnTo>
                      <a:pt x="21" y="40"/>
                    </a:lnTo>
                    <a:lnTo>
                      <a:pt x="26" y="0"/>
                    </a:lnTo>
                    <a:lnTo>
                      <a:pt x="34" y="1"/>
                    </a:lnTo>
                    <a:lnTo>
                      <a:pt x="27" y="41"/>
                    </a:lnTo>
                    <a:lnTo>
                      <a:pt x="23" y="78"/>
                    </a:lnTo>
                    <a:lnTo>
                      <a:pt x="20" y="98"/>
                    </a:lnTo>
                    <a:lnTo>
                      <a:pt x="17" y="117"/>
                    </a:lnTo>
                    <a:lnTo>
                      <a:pt x="12" y="136"/>
                    </a:lnTo>
                    <a:lnTo>
                      <a:pt x="9" y="145"/>
                    </a:lnTo>
                    <a:lnTo>
                      <a:pt x="6" y="156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59" name="Freeform 79"/>
              <p:cNvSpPr>
                <a:spLocks/>
              </p:cNvSpPr>
              <p:nvPr/>
            </p:nvSpPr>
            <p:spPr bwMode="auto">
              <a:xfrm>
                <a:off x="2215" y="1506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2" y="0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0" name="Freeform 80"/>
              <p:cNvSpPr>
                <a:spLocks/>
              </p:cNvSpPr>
              <p:nvPr/>
            </p:nvSpPr>
            <p:spPr bwMode="auto">
              <a:xfrm>
                <a:off x="2229" y="1420"/>
                <a:ext cx="8" cy="1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" y="14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8" y="4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4" y="7"/>
                  </a:cxn>
                  <a:cxn ang="0">
                    <a:pos x="12" y="10"/>
                  </a:cxn>
                  <a:cxn ang="0">
                    <a:pos x="11" y="12"/>
                  </a:cxn>
                  <a:cxn ang="0">
                    <a:pos x="9" y="17"/>
                  </a:cxn>
                  <a:cxn ang="0">
                    <a:pos x="8" y="21"/>
                  </a:cxn>
                  <a:cxn ang="0">
                    <a:pos x="0" y="20"/>
                  </a:cxn>
                </a:cxnLst>
                <a:rect l="0" t="0" r="r" b="b"/>
                <a:pathLst>
                  <a:path w="15" h="21">
                    <a:moveTo>
                      <a:pt x="0" y="20"/>
                    </a:moveTo>
                    <a:lnTo>
                      <a:pt x="3" y="14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9" y="17"/>
                    </a:lnTo>
                    <a:lnTo>
                      <a:pt x="8" y="2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1" name="Freeform 81"/>
              <p:cNvSpPr>
                <a:spLocks/>
              </p:cNvSpPr>
              <p:nvPr/>
            </p:nvSpPr>
            <p:spPr bwMode="auto">
              <a:xfrm>
                <a:off x="2229" y="1430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2" name="Freeform 82"/>
              <p:cNvSpPr>
                <a:spLocks/>
              </p:cNvSpPr>
              <p:nvPr/>
            </p:nvSpPr>
            <p:spPr bwMode="auto">
              <a:xfrm>
                <a:off x="2234" y="1317"/>
                <a:ext cx="19" cy="104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5" y="155"/>
                  </a:cxn>
                  <a:cxn ang="0">
                    <a:pos x="9" y="102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23" y="25"/>
                  </a:cxn>
                  <a:cxn ang="0">
                    <a:pos x="28" y="13"/>
                  </a:cxn>
                  <a:cxn ang="0">
                    <a:pos x="31" y="0"/>
                  </a:cxn>
                  <a:cxn ang="0">
                    <a:pos x="39" y="3"/>
                  </a:cxn>
                  <a:cxn ang="0">
                    <a:pos x="34" y="16"/>
                  </a:cxn>
                  <a:cxn ang="0">
                    <a:pos x="31" y="28"/>
                  </a:cxn>
                  <a:cxn ang="0">
                    <a:pos x="25" y="53"/>
                  </a:cxn>
                  <a:cxn ang="0">
                    <a:pos x="20" y="78"/>
                  </a:cxn>
                  <a:cxn ang="0">
                    <a:pos x="16" y="104"/>
                  </a:cxn>
                  <a:cxn ang="0">
                    <a:pos x="11" y="155"/>
                  </a:cxn>
                  <a:cxn ang="0">
                    <a:pos x="6" y="207"/>
                  </a:cxn>
                  <a:cxn ang="0">
                    <a:pos x="0" y="207"/>
                  </a:cxn>
                </a:cxnLst>
                <a:rect l="0" t="0" r="r" b="b"/>
                <a:pathLst>
                  <a:path w="39" h="207">
                    <a:moveTo>
                      <a:pt x="0" y="207"/>
                    </a:moveTo>
                    <a:lnTo>
                      <a:pt x="5" y="155"/>
                    </a:lnTo>
                    <a:lnTo>
                      <a:pt x="9" y="102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23" y="25"/>
                    </a:lnTo>
                    <a:lnTo>
                      <a:pt x="28" y="13"/>
                    </a:lnTo>
                    <a:lnTo>
                      <a:pt x="31" y="0"/>
                    </a:lnTo>
                    <a:lnTo>
                      <a:pt x="39" y="3"/>
                    </a:lnTo>
                    <a:lnTo>
                      <a:pt x="34" y="16"/>
                    </a:lnTo>
                    <a:lnTo>
                      <a:pt x="31" y="28"/>
                    </a:lnTo>
                    <a:lnTo>
                      <a:pt x="25" y="53"/>
                    </a:lnTo>
                    <a:lnTo>
                      <a:pt x="20" y="78"/>
                    </a:lnTo>
                    <a:lnTo>
                      <a:pt x="16" y="104"/>
                    </a:lnTo>
                    <a:lnTo>
                      <a:pt x="11" y="155"/>
                    </a:lnTo>
                    <a:lnTo>
                      <a:pt x="6" y="20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3" name="Freeform 83"/>
              <p:cNvSpPr>
                <a:spLocks/>
              </p:cNvSpPr>
              <p:nvPr/>
            </p:nvSpPr>
            <p:spPr bwMode="auto">
              <a:xfrm>
                <a:off x="2234" y="1420"/>
                <a:ext cx="3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4" name="Freeform 84"/>
              <p:cNvSpPr>
                <a:spLocks/>
              </p:cNvSpPr>
              <p:nvPr/>
            </p:nvSpPr>
            <p:spPr bwMode="auto">
              <a:xfrm>
                <a:off x="2250" y="1306"/>
                <a:ext cx="10" cy="1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12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9" y="15"/>
                  </a:cxn>
                  <a:cxn ang="0">
                    <a:pos x="4" y="24"/>
                  </a:cxn>
                  <a:cxn ang="0">
                    <a:pos x="0" y="21"/>
                  </a:cxn>
                </a:cxnLst>
                <a:rect l="0" t="0" r="r" b="b"/>
                <a:pathLst>
                  <a:path w="18" h="24">
                    <a:moveTo>
                      <a:pt x="0" y="21"/>
                    </a:moveTo>
                    <a:lnTo>
                      <a:pt x="4" y="12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9" y="15"/>
                    </a:lnTo>
                    <a:lnTo>
                      <a:pt x="4" y="2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5" name="Freeform 85"/>
              <p:cNvSpPr>
                <a:spLocks/>
              </p:cNvSpPr>
              <p:nvPr/>
            </p:nvSpPr>
            <p:spPr bwMode="auto">
              <a:xfrm>
                <a:off x="2250" y="1317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2" y="0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6" name="Freeform 86"/>
              <p:cNvSpPr>
                <a:spLocks/>
              </p:cNvSpPr>
              <p:nvPr/>
            </p:nvSpPr>
            <p:spPr bwMode="auto">
              <a:xfrm>
                <a:off x="2257" y="1291"/>
                <a:ext cx="6" cy="1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4"/>
                  </a:cxn>
                  <a:cxn ang="0">
                    <a:pos x="14" y="1"/>
                  </a:cxn>
                  <a:cxn ang="0">
                    <a:pos x="8" y="0"/>
                  </a:cxn>
                  <a:cxn ang="0">
                    <a:pos x="0" y="32"/>
                  </a:cxn>
                </a:cxnLst>
                <a:rect l="0" t="0" r="r" b="b"/>
                <a:pathLst>
                  <a:path w="14" h="34">
                    <a:moveTo>
                      <a:pt x="0" y="32"/>
                    </a:moveTo>
                    <a:lnTo>
                      <a:pt x="6" y="3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7" name="Freeform 87"/>
              <p:cNvSpPr>
                <a:spLocks/>
              </p:cNvSpPr>
              <p:nvPr/>
            </p:nvSpPr>
            <p:spPr bwMode="auto">
              <a:xfrm>
                <a:off x="2257" y="1306"/>
                <a:ext cx="3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8" name="Rectangle 88"/>
              <p:cNvSpPr>
                <a:spLocks noChangeArrowheads="1"/>
              </p:cNvSpPr>
              <p:nvPr/>
            </p:nvSpPr>
            <p:spPr bwMode="auto">
              <a:xfrm>
                <a:off x="2260" y="1291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69" name="Freeform 89"/>
              <p:cNvSpPr>
                <a:spLocks/>
              </p:cNvSpPr>
              <p:nvPr/>
            </p:nvSpPr>
            <p:spPr bwMode="auto">
              <a:xfrm>
                <a:off x="2260" y="1291"/>
                <a:ext cx="3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0" name="Freeform 90"/>
              <p:cNvSpPr>
                <a:spLocks/>
              </p:cNvSpPr>
              <p:nvPr/>
            </p:nvSpPr>
            <p:spPr bwMode="auto">
              <a:xfrm>
                <a:off x="2100" y="1282"/>
                <a:ext cx="157" cy="48"/>
              </a:xfrm>
              <a:custGeom>
                <a:avLst/>
                <a:gdLst/>
                <a:ahLst/>
                <a:cxnLst>
                  <a:cxn ang="0">
                    <a:pos x="313" y="37"/>
                  </a:cxn>
                  <a:cxn ang="0">
                    <a:pos x="311" y="34"/>
                  </a:cxn>
                  <a:cxn ang="0">
                    <a:pos x="307" y="30"/>
                  </a:cxn>
                  <a:cxn ang="0">
                    <a:pos x="301" y="27"/>
                  </a:cxn>
                  <a:cxn ang="0">
                    <a:pos x="293" y="24"/>
                  </a:cxn>
                  <a:cxn ang="0">
                    <a:pos x="279" y="17"/>
                  </a:cxn>
                  <a:cxn ang="0">
                    <a:pos x="273" y="16"/>
                  </a:cxn>
                  <a:cxn ang="0">
                    <a:pos x="237" y="10"/>
                  </a:cxn>
                  <a:cxn ang="0">
                    <a:pos x="206" y="3"/>
                  </a:cxn>
                  <a:cxn ang="0">
                    <a:pos x="192" y="2"/>
                  </a:cxn>
                  <a:cxn ang="0">
                    <a:pos x="178" y="0"/>
                  </a:cxn>
                  <a:cxn ang="0">
                    <a:pos x="154" y="0"/>
                  </a:cxn>
                  <a:cxn ang="0">
                    <a:pos x="130" y="2"/>
                  </a:cxn>
                  <a:cxn ang="0">
                    <a:pos x="104" y="2"/>
                  </a:cxn>
                  <a:cxn ang="0">
                    <a:pos x="90" y="3"/>
                  </a:cxn>
                  <a:cxn ang="0">
                    <a:pos x="58" y="10"/>
                  </a:cxn>
                  <a:cxn ang="0">
                    <a:pos x="39" y="14"/>
                  </a:cxn>
                  <a:cxn ang="0">
                    <a:pos x="22" y="19"/>
                  </a:cxn>
                  <a:cxn ang="0">
                    <a:pos x="14" y="22"/>
                  </a:cxn>
                  <a:cxn ang="0">
                    <a:pos x="8" y="25"/>
                  </a:cxn>
                  <a:cxn ang="0">
                    <a:pos x="3" y="28"/>
                  </a:cxn>
                  <a:cxn ang="0">
                    <a:pos x="2" y="31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3" y="56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7" y="70"/>
                  </a:cxn>
                  <a:cxn ang="0">
                    <a:pos x="28" y="74"/>
                  </a:cxn>
                  <a:cxn ang="0">
                    <a:pos x="48" y="82"/>
                  </a:cxn>
                  <a:cxn ang="0">
                    <a:pos x="65" y="87"/>
                  </a:cxn>
                  <a:cxn ang="0">
                    <a:pos x="73" y="88"/>
                  </a:cxn>
                  <a:cxn ang="0">
                    <a:pos x="82" y="90"/>
                  </a:cxn>
                  <a:cxn ang="0">
                    <a:pos x="92" y="91"/>
                  </a:cxn>
                  <a:cxn ang="0">
                    <a:pos x="103" y="93"/>
                  </a:cxn>
                  <a:cxn ang="0">
                    <a:pos x="123" y="95"/>
                  </a:cxn>
                  <a:cxn ang="0">
                    <a:pos x="140" y="96"/>
                  </a:cxn>
                  <a:cxn ang="0">
                    <a:pos x="157" y="96"/>
                  </a:cxn>
                  <a:cxn ang="0">
                    <a:pos x="177" y="95"/>
                  </a:cxn>
                  <a:cxn ang="0">
                    <a:pos x="191" y="95"/>
                  </a:cxn>
                  <a:cxn ang="0">
                    <a:pos x="202" y="95"/>
                  </a:cxn>
                  <a:cxn ang="0">
                    <a:pos x="214" y="93"/>
                  </a:cxn>
                  <a:cxn ang="0">
                    <a:pos x="228" y="90"/>
                  </a:cxn>
                  <a:cxn ang="0">
                    <a:pos x="237" y="88"/>
                  </a:cxn>
                  <a:cxn ang="0">
                    <a:pos x="245" y="85"/>
                  </a:cxn>
                  <a:cxn ang="0">
                    <a:pos x="262" y="79"/>
                  </a:cxn>
                  <a:cxn ang="0">
                    <a:pos x="270" y="76"/>
                  </a:cxn>
                  <a:cxn ang="0">
                    <a:pos x="287" y="65"/>
                  </a:cxn>
                  <a:cxn ang="0">
                    <a:pos x="296" y="59"/>
                  </a:cxn>
                  <a:cxn ang="0">
                    <a:pos x="305" y="51"/>
                  </a:cxn>
                  <a:cxn ang="0">
                    <a:pos x="311" y="45"/>
                  </a:cxn>
                  <a:cxn ang="0">
                    <a:pos x="313" y="42"/>
                  </a:cxn>
                  <a:cxn ang="0">
                    <a:pos x="313" y="37"/>
                  </a:cxn>
                </a:cxnLst>
                <a:rect l="0" t="0" r="r" b="b"/>
                <a:pathLst>
                  <a:path w="313" h="96">
                    <a:moveTo>
                      <a:pt x="313" y="37"/>
                    </a:moveTo>
                    <a:lnTo>
                      <a:pt x="311" y="34"/>
                    </a:lnTo>
                    <a:lnTo>
                      <a:pt x="307" y="30"/>
                    </a:lnTo>
                    <a:lnTo>
                      <a:pt x="301" y="27"/>
                    </a:lnTo>
                    <a:lnTo>
                      <a:pt x="293" y="24"/>
                    </a:lnTo>
                    <a:lnTo>
                      <a:pt x="279" y="17"/>
                    </a:lnTo>
                    <a:lnTo>
                      <a:pt x="273" y="16"/>
                    </a:lnTo>
                    <a:lnTo>
                      <a:pt x="237" y="10"/>
                    </a:lnTo>
                    <a:lnTo>
                      <a:pt x="206" y="3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54" y="0"/>
                    </a:lnTo>
                    <a:lnTo>
                      <a:pt x="130" y="2"/>
                    </a:lnTo>
                    <a:lnTo>
                      <a:pt x="104" y="2"/>
                    </a:lnTo>
                    <a:lnTo>
                      <a:pt x="90" y="3"/>
                    </a:lnTo>
                    <a:lnTo>
                      <a:pt x="58" y="10"/>
                    </a:lnTo>
                    <a:lnTo>
                      <a:pt x="39" y="14"/>
                    </a:lnTo>
                    <a:lnTo>
                      <a:pt x="22" y="19"/>
                    </a:lnTo>
                    <a:lnTo>
                      <a:pt x="14" y="22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3" y="56"/>
                    </a:lnTo>
                    <a:lnTo>
                      <a:pt x="7" y="61"/>
                    </a:lnTo>
                    <a:lnTo>
                      <a:pt x="11" y="65"/>
                    </a:lnTo>
                    <a:lnTo>
                      <a:pt x="17" y="70"/>
                    </a:lnTo>
                    <a:lnTo>
                      <a:pt x="28" y="74"/>
                    </a:lnTo>
                    <a:lnTo>
                      <a:pt x="48" y="82"/>
                    </a:lnTo>
                    <a:lnTo>
                      <a:pt x="65" y="87"/>
                    </a:lnTo>
                    <a:lnTo>
                      <a:pt x="73" y="88"/>
                    </a:lnTo>
                    <a:lnTo>
                      <a:pt x="82" y="90"/>
                    </a:lnTo>
                    <a:lnTo>
                      <a:pt x="92" y="91"/>
                    </a:lnTo>
                    <a:lnTo>
                      <a:pt x="103" y="93"/>
                    </a:lnTo>
                    <a:lnTo>
                      <a:pt x="123" y="95"/>
                    </a:lnTo>
                    <a:lnTo>
                      <a:pt x="140" y="96"/>
                    </a:lnTo>
                    <a:lnTo>
                      <a:pt x="157" y="96"/>
                    </a:lnTo>
                    <a:lnTo>
                      <a:pt x="177" y="95"/>
                    </a:lnTo>
                    <a:lnTo>
                      <a:pt x="191" y="95"/>
                    </a:lnTo>
                    <a:lnTo>
                      <a:pt x="202" y="95"/>
                    </a:lnTo>
                    <a:lnTo>
                      <a:pt x="214" y="93"/>
                    </a:lnTo>
                    <a:lnTo>
                      <a:pt x="228" y="90"/>
                    </a:lnTo>
                    <a:lnTo>
                      <a:pt x="237" y="88"/>
                    </a:lnTo>
                    <a:lnTo>
                      <a:pt x="245" y="85"/>
                    </a:lnTo>
                    <a:lnTo>
                      <a:pt x="262" y="79"/>
                    </a:lnTo>
                    <a:lnTo>
                      <a:pt x="270" y="76"/>
                    </a:lnTo>
                    <a:lnTo>
                      <a:pt x="287" y="65"/>
                    </a:lnTo>
                    <a:lnTo>
                      <a:pt x="296" y="59"/>
                    </a:lnTo>
                    <a:lnTo>
                      <a:pt x="305" y="51"/>
                    </a:lnTo>
                    <a:lnTo>
                      <a:pt x="311" y="45"/>
                    </a:lnTo>
                    <a:lnTo>
                      <a:pt x="313" y="42"/>
                    </a:lnTo>
                    <a:lnTo>
                      <a:pt x="31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1" name="Freeform 91"/>
              <p:cNvSpPr>
                <a:spLocks/>
              </p:cNvSpPr>
              <p:nvPr/>
            </p:nvSpPr>
            <p:spPr bwMode="auto">
              <a:xfrm>
                <a:off x="2100" y="1282"/>
                <a:ext cx="157" cy="48"/>
              </a:xfrm>
              <a:custGeom>
                <a:avLst/>
                <a:gdLst/>
                <a:ahLst/>
                <a:cxnLst>
                  <a:cxn ang="0">
                    <a:pos x="313" y="37"/>
                  </a:cxn>
                  <a:cxn ang="0">
                    <a:pos x="311" y="34"/>
                  </a:cxn>
                  <a:cxn ang="0">
                    <a:pos x="307" y="30"/>
                  </a:cxn>
                  <a:cxn ang="0">
                    <a:pos x="301" y="27"/>
                  </a:cxn>
                  <a:cxn ang="0">
                    <a:pos x="293" y="24"/>
                  </a:cxn>
                  <a:cxn ang="0">
                    <a:pos x="279" y="17"/>
                  </a:cxn>
                  <a:cxn ang="0">
                    <a:pos x="273" y="16"/>
                  </a:cxn>
                  <a:cxn ang="0">
                    <a:pos x="237" y="10"/>
                  </a:cxn>
                  <a:cxn ang="0">
                    <a:pos x="206" y="3"/>
                  </a:cxn>
                  <a:cxn ang="0">
                    <a:pos x="192" y="2"/>
                  </a:cxn>
                  <a:cxn ang="0">
                    <a:pos x="178" y="0"/>
                  </a:cxn>
                  <a:cxn ang="0">
                    <a:pos x="154" y="0"/>
                  </a:cxn>
                  <a:cxn ang="0">
                    <a:pos x="130" y="2"/>
                  </a:cxn>
                  <a:cxn ang="0">
                    <a:pos x="104" y="2"/>
                  </a:cxn>
                  <a:cxn ang="0">
                    <a:pos x="90" y="3"/>
                  </a:cxn>
                  <a:cxn ang="0">
                    <a:pos x="58" y="10"/>
                  </a:cxn>
                  <a:cxn ang="0">
                    <a:pos x="39" y="14"/>
                  </a:cxn>
                  <a:cxn ang="0">
                    <a:pos x="22" y="19"/>
                  </a:cxn>
                  <a:cxn ang="0">
                    <a:pos x="14" y="22"/>
                  </a:cxn>
                  <a:cxn ang="0">
                    <a:pos x="8" y="25"/>
                  </a:cxn>
                  <a:cxn ang="0">
                    <a:pos x="3" y="28"/>
                  </a:cxn>
                  <a:cxn ang="0">
                    <a:pos x="2" y="31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3" y="56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7" y="70"/>
                  </a:cxn>
                  <a:cxn ang="0">
                    <a:pos x="28" y="74"/>
                  </a:cxn>
                  <a:cxn ang="0">
                    <a:pos x="48" y="82"/>
                  </a:cxn>
                  <a:cxn ang="0">
                    <a:pos x="65" y="87"/>
                  </a:cxn>
                  <a:cxn ang="0">
                    <a:pos x="73" y="88"/>
                  </a:cxn>
                  <a:cxn ang="0">
                    <a:pos x="82" y="90"/>
                  </a:cxn>
                  <a:cxn ang="0">
                    <a:pos x="92" y="91"/>
                  </a:cxn>
                  <a:cxn ang="0">
                    <a:pos x="103" y="93"/>
                  </a:cxn>
                  <a:cxn ang="0">
                    <a:pos x="123" y="95"/>
                  </a:cxn>
                  <a:cxn ang="0">
                    <a:pos x="140" y="96"/>
                  </a:cxn>
                  <a:cxn ang="0">
                    <a:pos x="157" y="96"/>
                  </a:cxn>
                  <a:cxn ang="0">
                    <a:pos x="177" y="95"/>
                  </a:cxn>
                  <a:cxn ang="0">
                    <a:pos x="191" y="95"/>
                  </a:cxn>
                  <a:cxn ang="0">
                    <a:pos x="202" y="95"/>
                  </a:cxn>
                  <a:cxn ang="0">
                    <a:pos x="214" y="93"/>
                  </a:cxn>
                  <a:cxn ang="0">
                    <a:pos x="228" y="90"/>
                  </a:cxn>
                  <a:cxn ang="0">
                    <a:pos x="237" y="88"/>
                  </a:cxn>
                  <a:cxn ang="0">
                    <a:pos x="245" y="85"/>
                  </a:cxn>
                  <a:cxn ang="0">
                    <a:pos x="262" y="79"/>
                  </a:cxn>
                  <a:cxn ang="0">
                    <a:pos x="270" y="76"/>
                  </a:cxn>
                  <a:cxn ang="0">
                    <a:pos x="287" y="65"/>
                  </a:cxn>
                  <a:cxn ang="0">
                    <a:pos x="296" y="59"/>
                  </a:cxn>
                  <a:cxn ang="0">
                    <a:pos x="305" y="51"/>
                  </a:cxn>
                  <a:cxn ang="0">
                    <a:pos x="311" y="45"/>
                  </a:cxn>
                  <a:cxn ang="0">
                    <a:pos x="313" y="42"/>
                  </a:cxn>
                  <a:cxn ang="0">
                    <a:pos x="313" y="37"/>
                  </a:cxn>
                </a:cxnLst>
                <a:rect l="0" t="0" r="r" b="b"/>
                <a:pathLst>
                  <a:path w="313" h="96">
                    <a:moveTo>
                      <a:pt x="313" y="37"/>
                    </a:moveTo>
                    <a:lnTo>
                      <a:pt x="311" y="34"/>
                    </a:lnTo>
                    <a:lnTo>
                      <a:pt x="307" y="30"/>
                    </a:lnTo>
                    <a:lnTo>
                      <a:pt x="301" y="27"/>
                    </a:lnTo>
                    <a:lnTo>
                      <a:pt x="293" y="24"/>
                    </a:lnTo>
                    <a:lnTo>
                      <a:pt x="279" y="17"/>
                    </a:lnTo>
                    <a:lnTo>
                      <a:pt x="273" y="16"/>
                    </a:lnTo>
                    <a:lnTo>
                      <a:pt x="237" y="10"/>
                    </a:lnTo>
                    <a:lnTo>
                      <a:pt x="206" y="3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54" y="0"/>
                    </a:lnTo>
                    <a:lnTo>
                      <a:pt x="130" y="2"/>
                    </a:lnTo>
                    <a:lnTo>
                      <a:pt x="104" y="2"/>
                    </a:lnTo>
                    <a:lnTo>
                      <a:pt x="90" y="3"/>
                    </a:lnTo>
                    <a:lnTo>
                      <a:pt x="58" y="10"/>
                    </a:lnTo>
                    <a:lnTo>
                      <a:pt x="39" y="14"/>
                    </a:lnTo>
                    <a:lnTo>
                      <a:pt x="22" y="19"/>
                    </a:lnTo>
                    <a:lnTo>
                      <a:pt x="14" y="22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3" y="56"/>
                    </a:lnTo>
                    <a:lnTo>
                      <a:pt x="7" y="61"/>
                    </a:lnTo>
                    <a:lnTo>
                      <a:pt x="11" y="65"/>
                    </a:lnTo>
                    <a:lnTo>
                      <a:pt x="17" y="70"/>
                    </a:lnTo>
                    <a:lnTo>
                      <a:pt x="28" y="74"/>
                    </a:lnTo>
                    <a:lnTo>
                      <a:pt x="48" y="82"/>
                    </a:lnTo>
                    <a:lnTo>
                      <a:pt x="65" y="87"/>
                    </a:lnTo>
                    <a:lnTo>
                      <a:pt x="73" y="88"/>
                    </a:lnTo>
                    <a:lnTo>
                      <a:pt x="82" y="90"/>
                    </a:lnTo>
                    <a:lnTo>
                      <a:pt x="92" y="91"/>
                    </a:lnTo>
                    <a:lnTo>
                      <a:pt x="103" y="93"/>
                    </a:lnTo>
                    <a:lnTo>
                      <a:pt x="123" y="95"/>
                    </a:lnTo>
                    <a:lnTo>
                      <a:pt x="140" y="96"/>
                    </a:lnTo>
                    <a:lnTo>
                      <a:pt x="157" y="96"/>
                    </a:lnTo>
                    <a:lnTo>
                      <a:pt x="177" y="95"/>
                    </a:lnTo>
                    <a:lnTo>
                      <a:pt x="191" y="95"/>
                    </a:lnTo>
                    <a:lnTo>
                      <a:pt x="202" y="95"/>
                    </a:lnTo>
                    <a:lnTo>
                      <a:pt x="214" y="93"/>
                    </a:lnTo>
                    <a:lnTo>
                      <a:pt x="228" y="90"/>
                    </a:lnTo>
                    <a:lnTo>
                      <a:pt x="237" y="88"/>
                    </a:lnTo>
                    <a:lnTo>
                      <a:pt x="245" y="85"/>
                    </a:lnTo>
                    <a:lnTo>
                      <a:pt x="262" y="79"/>
                    </a:lnTo>
                    <a:lnTo>
                      <a:pt x="270" y="76"/>
                    </a:lnTo>
                    <a:lnTo>
                      <a:pt x="287" y="65"/>
                    </a:lnTo>
                    <a:lnTo>
                      <a:pt x="296" y="59"/>
                    </a:lnTo>
                    <a:lnTo>
                      <a:pt x="305" y="51"/>
                    </a:lnTo>
                    <a:lnTo>
                      <a:pt x="311" y="45"/>
                    </a:lnTo>
                    <a:lnTo>
                      <a:pt x="313" y="42"/>
                    </a:lnTo>
                    <a:lnTo>
                      <a:pt x="313" y="3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2" name="Freeform 92"/>
              <p:cNvSpPr>
                <a:spLocks/>
              </p:cNvSpPr>
              <p:nvPr/>
            </p:nvSpPr>
            <p:spPr bwMode="auto">
              <a:xfrm>
                <a:off x="2021" y="1642"/>
                <a:ext cx="932" cy="803"/>
              </a:xfrm>
              <a:custGeom>
                <a:avLst/>
                <a:gdLst/>
                <a:ahLst/>
                <a:cxnLst>
                  <a:cxn ang="0">
                    <a:pos x="4" y="650"/>
                  </a:cxn>
                  <a:cxn ang="0">
                    <a:pos x="0" y="696"/>
                  </a:cxn>
                  <a:cxn ang="0">
                    <a:pos x="18" y="749"/>
                  </a:cxn>
                  <a:cxn ang="0">
                    <a:pos x="61" y="835"/>
                  </a:cxn>
                  <a:cxn ang="0">
                    <a:pos x="75" y="840"/>
                  </a:cxn>
                  <a:cxn ang="0">
                    <a:pos x="100" y="894"/>
                  </a:cxn>
                  <a:cxn ang="0">
                    <a:pos x="157" y="991"/>
                  </a:cxn>
                  <a:cxn ang="0">
                    <a:pos x="209" y="1056"/>
                  </a:cxn>
                  <a:cxn ang="0">
                    <a:pos x="288" y="1133"/>
                  </a:cxn>
                  <a:cxn ang="0">
                    <a:pos x="377" y="1201"/>
                  </a:cxn>
                  <a:cxn ang="0">
                    <a:pos x="474" y="1258"/>
                  </a:cxn>
                  <a:cxn ang="0">
                    <a:pos x="629" y="1329"/>
                  </a:cxn>
                  <a:cxn ang="0">
                    <a:pos x="764" y="1374"/>
                  </a:cxn>
                  <a:cxn ang="0">
                    <a:pos x="838" y="1400"/>
                  </a:cxn>
                  <a:cxn ang="0">
                    <a:pos x="991" y="1459"/>
                  </a:cxn>
                  <a:cxn ang="0">
                    <a:pos x="1298" y="1568"/>
                  </a:cxn>
                  <a:cxn ang="0">
                    <a:pos x="1426" y="1601"/>
                  </a:cxn>
                  <a:cxn ang="0">
                    <a:pos x="1483" y="1607"/>
                  </a:cxn>
                  <a:cxn ang="0">
                    <a:pos x="1541" y="1601"/>
                  </a:cxn>
                  <a:cxn ang="0">
                    <a:pos x="1595" y="1582"/>
                  </a:cxn>
                  <a:cxn ang="0">
                    <a:pos x="1641" y="1548"/>
                  </a:cxn>
                  <a:cxn ang="0">
                    <a:pos x="1723" y="1490"/>
                  </a:cxn>
                  <a:cxn ang="0">
                    <a:pos x="1771" y="1451"/>
                  </a:cxn>
                  <a:cxn ang="0">
                    <a:pos x="1793" y="1422"/>
                  </a:cxn>
                  <a:cxn ang="0">
                    <a:pos x="1835" y="1311"/>
                  </a:cxn>
                  <a:cxn ang="0">
                    <a:pos x="1852" y="1226"/>
                  </a:cxn>
                  <a:cxn ang="0">
                    <a:pos x="1859" y="1138"/>
                  </a:cxn>
                  <a:cxn ang="0">
                    <a:pos x="1864" y="959"/>
                  </a:cxn>
                  <a:cxn ang="0">
                    <a:pos x="1853" y="807"/>
                  </a:cxn>
                  <a:cxn ang="0">
                    <a:pos x="1824" y="658"/>
                  </a:cxn>
                  <a:cxn ang="0">
                    <a:pos x="1802" y="584"/>
                  </a:cxn>
                  <a:cxn ang="0">
                    <a:pos x="1743" y="443"/>
                  </a:cxn>
                  <a:cxn ang="0">
                    <a:pos x="1666" y="315"/>
                  </a:cxn>
                  <a:cxn ang="0">
                    <a:pos x="1596" y="227"/>
                  </a:cxn>
                  <a:cxn ang="0">
                    <a:pos x="1486" y="125"/>
                  </a:cxn>
                  <a:cxn ang="0">
                    <a:pos x="1392" y="63"/>
                  </a:cxn>
                  <a:cxn ang="0">
                    <a:pos x="1288" y="13"/>
                  </a:cxn>
                  <a:cxn ang="0">
                    <a:pos x="1212" y="28"/>
                  </a:cxn>
                  <a:cxn ang="0">
                    <a:pos x="1157" y="56"/>
                  </a:cxn>
                  <a:cxn ang="0">
                    <a:pos x="1096" y="71"/>
                  </a:cxn>
                  <a:cxn ang="0">
                    <a:pos x="1017" y="79"/>
                  </a:cxn>
                  <a:cxn ang="0">
                    <a:pos x="887" y="70"/>
                  </a:cxn>
                  <a:cxn ang="0">
                    <a:pos x="734" y="46"/>
                  </a:cxn>
                  <a:cxn ang="0">
                    <a:pos x="646" y="25"/>
                  </a:cxn>
                  <a:cxn ang="0">
                    <a:pos x="595" y="23"/>
                  </a:cxn>
                  <a:cxn ang="0">
                    <a:pos x="564" y="33"/>
                  </a:cxn>
                  <a:cxn ang="0">
                    <a:pos x="460" y="84"/>
                  </a:cxn>
                  <a:cxn ang="0">
                    <a:pos x="409" y="122"/>
                  </a:cxn>
                  <a:cxn ang="0">
                    <a:pos x="369" y="187"/>
                  </a:cxn>
                  <a:cxn ang="0">
                    <a:pos x="315" y="290"/>
                  </a:cxn>
                  <a:cxn ang="0">
                    <a:pos x="259" y="369"/>
                  </a:cxn>
                  <a:cxn ang="0">
                    <a:pos x="197" y="428"/>
                  </a:cxn>
                  <a:cxn ang="0">
                    <a:pos x="118" y="489"/>
                  </a:cxn>
                  <a:cxn ang="0">
                    <a:pos x="76" y="536"/>
                  </a:cxn>
                </a:cxnLst>
                <a:rect l="0" t="0" r="r" b="b"/>
                <a:pathLst>
                  <a:path w="1864" h="1607">
                    <a:moveTo>
                      <a:pt x="10" y="628"/>
                    </a:moveTo>
                    <a:lnTo>
                      <a:pt x="7" y="636"/>
                    </a:lnTo>
                    <a:lnTo>
                      <a:pt x="5" y="642"/>
                    </a:lnTo>
                    <a:lnTo>
                      <a:pt x="4" y="650"/>
                    </a:lnTo>
                    <a:lnTo>
                      <a:pt x="2" y="656"/>
                    </a:lnTo>
                    <a:lnTo>
                      <a:pt x="0" y="670"/>
                    </a:lnTo>
                    <a:lnTo>
                      <a:pt x="0" y="684"/>
                    </a:lnTo>
                    <a:lnTo>
                      <a:pt x="0" y="696"/>
                    </a:lnTo>
                    <a:lnTo>
                      <a:pt x="4" y="710"/>
                    </a:lnTo>
                    <a:lnTo>
                      <a:pt x="7" y="723"/>
                    </a:lnTo>
                    <a:lnTo>
                      <a:pt x="11" y="736"/>
                    </a:lnTo>
                    <a:lnTo>
                      <a:pt x="18" y="749"/>
                    </a:lnTo>
                    <a:lnTo>
                      <a:pt x="22" y="761"/>
                    </a:lnTo>
                    <a:lnTo>
                      <a:pt x="36" y="786"/>
                    </a:lnTo>
                    <a:lnTo>
                      <a:pt x="48" y="810"/>
                    </a:lnTo>
                    <a:lnTo>
                      <a:pt x="61" y="835"/>
                    </a:lnTo>
                    <a:lnTo>
                      <a:pt x="62" y="837"/>
                    </a:lnTo>
                    <a:lnTo>
                      <a:pt x="64" y="837"/>
                    </a:lnTo>
                    <a:lnTo>
                      <a:pt x="69" y="838"/>
                    </a:lnTo>
                    <a:lnTo>
                      <a:pt x="75" y="840"/>
                    </a:lnTo>
                    <a:lnTo>
                      <a:pt x="76" y="840"/>
                    </a:lnTo>
                    <a:lnTo>
                      <a:pt x="76" y="841"/>
                    </a:lnTo>
                    <a:lnTo>
                      <a:pt x="89" y="868"/>
                    </a:lnTo>
                    <a:lnTo>
                      <a:pt x="100" y="894"/>
                    </a:lnTo>
                    <a:lnTo>
                      <a:pt x="113" y="919"/>
                    </a:lnTo>
                    <a:lnTo>
                      <a:pt x="127" y="943"/>
                    </a:lnTo>
                    <a:lnTo>
                      <a:pt x="141" y="968"/>
                    </a:lnTo>
                    <a:lnTo>
                      <a:pt x="157" y="991"/>
                    </a:lnTo>
                    <a:lnTo>
                      <a:pt x="174" y="1013"/>
                    </a:lnTo>
                    <a:lnTo>
                      <a:pt x="183" y="1023"/>
                    </a:lnTo>
                    <a:lnTo>
                      <a:pt x="191" y="1034"/>
                    </a:lnTo>
                    <a:lnTo>
                      <a:pt x="209" y="1056"/>
                    </a:lnTo>
                    <a:lnTo>
                      <a:pt x="228" y="1076"/>
                    </a:lnTo>
                    <a:lnTo>
                      <a:pt x="248" y="1096"/>
                    </a:lnTo>
                    <a:lnTo>
                      <a:pt x="268" y="1115"/>
                    </a:lnTo>
                    <a:lnTo>
                      <a:pt x="288" y="1133"/>
                    </a:lnTo>
                    <a:lnTo>
                      <a:pt x="310" y="1152"/>
                    </a:lnTo>
                    <a:lnTo>
                      <a:pt x="332" y="1169"/>
                    </a:lnTo>
                    <a:lnTo>
                      <a:pt x="355" y="1186"/>
                    </a:lnTo>
                    <a:lnTo>
                      <a:pt x="377" y="1201"/>
                    </a:lnTo>
                    <a:lnTo>
                      <a:pt x="401" y="1216"/>
                    </a:lnTo>
                    <a:lnTo>
                      <a:pt x="425" y="1230"/>
                    </a:lnTo>
                    <a:lnTo>
                      <a:pt x="449" y="1246"/>
                    </a:lnTo>
                    <a:lnTo>
                      <a:pt x="474" y="1258"/>
                    </a:lnTo>
                    <a:lnTo>
                      <a:pt x="499" y="1272"/>
                    </a:lnTo>
                    <a:lnTo>
                      <a:pt x="550" y="1297"/>
                    </a:lnTo>
                    <a:lnTo>
                      <a:pt x="603" y="1318"/>
                    </a:lnTo>
                    <a:lnTo>
                      <a:pt x="629" y="1329"/>
                    </a:lnTo>
                    <a:lnTo>
                      <a:pt x="655" y="1338"/>
                    </a:lnTo>
                    <a:lnTo>
                      <a:pt x="683" y="1348"/>
                    </a:lnTo>
                    <a:lnTo>
                      <a:pt x="709" y="1357"/>
                    </a:lnTo>
                    <a:lnTo>
                      <a:pt x="764" y="1374"/>
                    </a:lnTo>
                    <a:lnTo>
                      <a:pt x="784" y="1380"/>
                    </a:lnTo>
                    <a:lnTo>
                      <a:pt x="802" y="1388"/>
                    </a:lnTo>
                    <a:lnTo>
                      <a:pt x="821" y="1394"/>
                    </a:lnTo>
                    <a:lnTo>
                      <a:pt x="838" y="1400"/>
                    </a:lnTo>
                    <a:lnTo>
                      <a:pt x="867" y="1414"/>
                    </a:lnTo>
                    <a:lnTo>
                      <a:pt x="897" y="1426"/>
                    </a:lnTo>
                    <a:lnTo>
                      <a:pt x="929" y="1437"/>
                    </a:lnTo>
                    <a:lnTo>
                      <a:pt x="991" y="1459"/>
                    </a:lnTo>
                    <a:lnTo>
                      <a:pt x="1051" y="1480"/>
                    </a:lnTo>
                    <a:lnTo>
                      <a:pt x="1174" y="1527"/>
                    </a:lnTo>
                    <a:lnTo>
                      <a:pt x="1234" y="1548"/>
                    </a:lnTo>
                    <a:lnTo>
                      <a:pt x="1298" y="1568"/>
                    </a:lnTo>
                    <a:lnTo>
                      <a:pt x="1328" y="1578"/>
                    </a:lnTo>
                    <a:lnTo>
                      <a:pt x="1361" y="1587"/>
                    </a:lnTo>
                    <a:lnTo>
                      <a:pt x="1393" y="1595"/>
                    </a:lnTo>
                    <a:lnTo>
                      <a:pt x="1426" y="1601"/>
                    </a:lnTo>
                    <a:lnTo>
                      <a:pt x="1440" y="1604"/>
                    </a:lnTo>
                    <a:lnTo>
                      <a:pt x="1454" y="1605"/>
                    </a:lnTo>
                    <a:lnTo>
                      <a:pt x="1468" y="1607"/>
                    </a:lnTo>
                    <a:lnTo>
                      <a:pt x="1483" y="1607"/>
                    </a:lnTo>
                    <a:lnTo>
                      <a:pt x="1497" y="1607"/>
                    </a:lnTo>
                    <a:lnTo>
                      <a:pt x="1511" y="1605"/>
                    </a:lnTo>
                    <a:lnTo>
                      <a:pt x="1527" y="1604"/>
                    </a:lnTo>
                    <a:lnTo>
                      <a:pt x="1541" y="1601"/>
                    </a:lnTo>
                    <a:lnTo>
                      <a:pt x="1554" y="1598"/>
                    </a:lnTo>
                    <a:lnTo>
                      <a:pt x="1568" y="1593"/>
                    </a:lnTo>
                    <a:lnTo>
                      <a:pt x="1582" y="1588"/>
                    </a:lnTo>
                    <a:lnTo>
                      <a:pt x="1595" y="1582"/>
                    </a:lnTo>
                    <a:lnTo>
                      <a:pt x="1607" y="1575"/>
                    </a:lnTo>
                    <a:lnTo>
                      <a:pt x="1619" y="1567"/>
                    </a:lnTo>
                    <a:lnTo>
                      <a:pt x="1630" y="1558"/>
                    </a:lnTo>
                    <a:lnTo>
                      <a:pt x="1641" y="1548"/>
                    </a:lnTo>
                    <a:lnTo>
                      <a:pt x="1650" y="1541"/>
                    </a:lnTo>
                    <a:lnTo>
                      <a:pt x="1660" y="1531"/>
                    </a:lnTo>
                    <a:lnTo>
                      <a:pt x="1680" y="1517"/>
                    </a:lnTo>
                    <a:lnTo>
                      <a:pt x="1723" y="1490"/>
                    </a:lnTo>
                    <a:lnTo>
                      <a:pt x="1743" y="1474"/>
                    </a:lnTo>
                    <a:lnTo>
                      <a:pt x="1754" y="1466"/>
                    </a:lnTo>
                    <a:lnTo>
                      <a:pt x="1763" y="1459"/>
                    </a:lnTo>
                    <a:lnTo>
                      <a:pt x="1771" y="1451"/>
                    </a:lnTo>
                    <a:lnTo>
                      <a:pt x="1779" y="1442"/>
                    </a:lnTo>
                    <a:lnTo>
                      <a:pt x="1787" y="1433"/>
                    </a:lnTo>
                    <a:lnTo>
                      <a:pt x="1790" y="1426"/>
                    </a:lnTo>
                    <a:lnTo>
                      <a:pt x="1793" y="1422"/>
                    </a:lnTo>
                    <a:lnTo>
                      <a:pt x="1805" y="1395"/>
                    </a:lnTo>
                    <a:lnTo>
                      <a:pt x="1816" y="1368"/>
                    </a:lnTo>
                    <a:lnTo>
                      <a:pt x="1827" y="1340"/>
                    </a:lnTo>
                    <a:lnTo>
                      <a:pt x="1835" y="1311"/>
                    </a:lnTo>
                    <a:lnTo>
                      <a:pt x="1838" y="1297"/>
                    </a:lnTo>
                    <a:lnTo>
                      <a:pt x="1841" y="1283"/>
                    </a:lnTo>
                    <a:lnTo>
                      <a:pt x="1847" y="1253"/>
                    </a:lnTo>
                    <a:lnTo>
                      <a:pt x="1852" y="1226"/>
                    </a:lnTo>
                    <a:lnTo>
                      <a:pt x="1853" y="1210"/>
                    </a:lnTo>
                    <a:lnTo>
                      <a:pt x="1855" y="1196"/>
                    </a:lnTo>
                    <a:lnTo>
                      <a:pt x="1858" y="1167"/>
                    </a:lnTo>
                    <a:lnTo>
                      <a:pt x="1859" y="1138"/>
                    </a:lnTo>
                    <a:lnTo>
                      <a:pt x="1861" y="1107"/>
                    </a:lnTo>
                    <a:lnTo>
                      <a:pt x="1862" y="1078"/>
                    </a:lnTo>
                    <a:lnTo>
                      <a:pt x="1862" y="1019"/>
                    </a:lnTo>
                    <a:lnTo>
                      <a:pt x="1864" y="959"/>
                    </a:lnTo>
                    <a:lnTo>
                      <a:pt x="1862" y="920"/>
                    </a:lnTo>
                    <a:lnTo>
                      <a:pt x="1861" y="883"/>
                    </a:lnTo>
                    <a:lnTo>
                      <a:pt x="1858" y="844"/>
                    </a:lnTo>
                    <a:lnTo>
                      <a:pt x="1853" y="807"/>
                    </a:lnTo>
                    <a:lnTo>
                      <a:pt x="1849" y="769"/>
                    </a:lnTo>
                    <a:lnTo>
                      <a:pt x="1842" y="732"/>
                    </a:lnTo>
                    <a:lnTo>
                      <a:pt x="1833" y="695"/>
                    </a:lnTo>
                    <a:lnTo>
                      <a:pt x="1824" y="658"/>
                    </a:lnTo>
                    <a:lnTo>
                      <a:pt x="1819" y="639"/>
                    </a:lnTo>
                    <a:lnTo>
                      <a:pt x="1814" y="621"/>
                    </a:lnTo>
                    <a:lnTo>
                      <a:pt x="1808" y="602"/>
                    </a:lnTo>
                    <a:lnTo>
                      <a:pt x="1802" y="584"/>
                    </a:lnTo>
                    <a:lnTo>
                      <a:pt x="1790" y="548"/>
                    </a:lnTo>
                    <a:lnTo>
                      <a:pt x="1776" y="513"/>
                    </a:lnTo>
                    <a:lnTo>
                      <a:pt x="1760" y="479"/>
                    </a:lnTo>
                    <a:lnTo>
                      <a:pt x="1743" y="443"/>
                    </a:lnTo>
                    <a:lnTo>
                      <a:pt x="1726" y="411"/>
                    </a:lnTo>
                    <a:lnTo>
                      <a:pt x="1708" y="378"/>
                    </a:lnTo>
                    <a:lnTo>
                      <a:pt x="1688" y="346"/>
                    </a:lnTo>
                    <a:lnTo>
                      <a:pt x="1666" y="315"/>
                    </a:lnTo>
                    <a:lnTo>
                      <a:pt x="1655" y="300"/>
                    </a:lnTo>
                    <a:lnTo>
                      <a:pt x="1644" y="284"/>
                    </a:lnTo>
                    <a:lnTo>
                      <a:pt x="1621" y="255"/>
                    </a:lnTo>
                    <a:lnTo>
                      <a:pt x="1596" y="227"/>
                    </a:lnTo>
                    <a:lnTo>
                      <a:pt x="1570" y="199"/>
                    </a:lnTo>
                    <a:lnTo>
                      <a:pt x="1544" y="175"/>
                    </a:lnTo>
                    <a:lnTo>
                      <a:pt x="1516" y="150"/>
                    </a:lnTo>
                    <a:lnTo>
                      <a:pt x="1486" y="125"/>
                    </a:lnTo>
                    <a:lnTo>
                      <a:pt x="1457" y="104"/>
                    </a:lnTo>
                    <a:lnTo>
                      <a:pt x="1441" y="93"/>
                    </a:lnTo>
                    <a:lnTo>
                      <a:pt x="1424" y="82"/>
                    </a:lnTo>
                    <a:lnTo>
                      <a:pt x="1392" y="63"/>
                    </a:lnTo>
                    <a:lnTo>
                      <a:pt x="1359" y="45"/>
                    </a:lnTo>
                    <a:lnTo>
                      <a:pt x="1324" y="28"/>
                    </a:lnTo>
                    <a:lnTo>
                      <a:pt x="1307" y="20"/>
                    </a:lnTo>
                    <a:lnTo>
                      <a:pt x="1288" y="13"/>
                    </a:lnTo>
                    <a:lnTo>
                      <a:pt x="1253" y="0"/>
                    </a:lnTo>
                    <a:lnTo>
                      <a:pt x="1239" y="11"/>
                    </a:lnTo>
                    <a:lnTo>
                      <a:pt x="1226" y="20"/>
                    </a:lnTo>
                    <a:lnTo>
                      <a:pt x="1212" y="28"/>
                    </a:lnTo>
                    <a:lnTo>
                      <a:pt x="1198" y="37"/>
                    </a:lnTo>
                    <a:lnTo>
                      <a:pt x="1185" y="43"/>
                    </a:lnTo>
                    <a:lnTo>
                      <a:pt x="1171" y="50"/>
                    </a:lnTo>
                    <a:lnTo>
                      <a:pt x="1157" y="56"/>
                    </a:lnTo>
                    <a:lnTo>
                      <a:pt x="1141" y="60"/>
                    </a:lnTo>
                    <a:lnTo>
                      <a:pt x="1126" y="65"/>
                    </a:lnTo>
                    <a:lnTo>
                      <a:pt x="1112" y="68"/>
                    </a:lnTo>
                    <a:lnTo>
                      <a:pt x="1096" y="71"/>
                    </a:lnTo>
                    <a:lnTo>
                      <a:pt x="1081" y="74"/>
                    </a:lnTo>
                    <a:lnTo>
                      <a:pt x="1064" y="76"/>
                    </a:lnTo>
                    <a:lnTo>
                      <a:pt x="1048" y="77"/>
                    </a:lnTo>
                    <a:lnTo>
                      <a:pt x="1017" y="79"/>
                    </a:lnTo>
                    <a:lnTo>
                      <a:pt x="985" y="77"/>
                    </a:lnTo>
                    <a:lnTo>
                      <a:pt x="952" y="76"/>
                    </a:lnTo>
                    <a:lnTo>
                      <a:pt x="920" y="74"/>
                    </a:lnTo>
                    <a:lnTo>
                      <a:pt x="887" y="70"/>
                    </a:lnTo>
                    <a:lnTo>
                      <a:pt x="822" y="60"/>
                    </a:lnTo>
                    <a:lnTo>
                      <a:pt x="760" y="53"/>
                    </a:lnTo>
                    <a:lnTo>
                      <a:pt x="748" y="50"/>
                    </a:lnTo>
                    <a:lnTo>
                      <a:pt x="734" y="46"/>
                    </a:lnTo>
                    <a:lnTo>
                      <a:pt x="709" y="40"/>
                    </a:lnTo>
                    <a:lnTo>
                      <a:pt x="685" y="34"/>
                    </a:lnTo>
                    <a:lnTo>
                      <a:pt x="658" y="28"/>
                    </a:lnTo>
                    <a:lnTo>
                      <a:pt x="646" y="25"/>
                    </a:lnTo>
                    <a:lnTo>
                      <a:pt x="634" y="23"/>
                    </a:lnTo>
                    <a:lnTo>
                      <a:pt x="621" y="22"/>
                    </a:lnTo>
                    <a:lnTo>
                      <a:pt x="609" y="22"/>
                    </a:lnTo>
                    <a:lnTo>
                      <a:pt x="595" y="23"/>
                    </a:lnTo>
                    <a:lnTo>
                      <a:pt x="582" y="26"/>
                    </a:lnTo>
                    <a:lnTo>
                      <a:pt x="576" y="28"/>
                    </a:lnTo>
                    <a:lnTo>
                      <a:pt x="570" y="31"/>
                    </a:lnTo>
                    <a:lnTo>
                      <a:pt x="564" y="33"/>
                    </a:lnTo>
                    <a:lnTo>
                      <a:pt x="558" y="36"/>
                    </a:lnTo>
                    <a:lnTo>
                      <a:pt x="510" y="60"/>
                    </a:lnTo>
                    <a:lnTo>
                      <a:pt x="485" y="71"/>
                    </a:lnTo>
                    <a:lnTo>
                      <a:pt x="460" y="84"/>
                    </a:lnTo>
                    <a:lnTo>
                      <a:pt x="439" y="97"/>
                    </a:lnTo>
                    <a:lnTo>
                      <a:pt x="428" y="105"/>
                    </a:lnTo>
                    <a:lnTo>
                      <a:pt x="418" y="113"/>
                    </a:lnTo>
                    <a:lnTo>
                      <a:pt x="409" y="122"/>
                    </a:lnTo>
                    <a:lnTo>
                      <a:pt x="401" y="131"/>
                    </a:lnTo>
                    <a:lnTo>
                      <a:pt x="394" y="141"/>
                    </a:lnTo>
                    <a:lnTo>
                      <a:pt x="387" y="151"/>
                    </a:lnTo>
                    <a:lnTo>
                      <a:pt x="369" y="187"/>
                    </a:lnTo>
                    <a:lnTo>
                      <a:pt x="352" y="222"/>
                    </a:lnTo>
                    <a:lnTo>
                      <a:pt x="333" y="256"/>
                    </a:lnTo>
                    <a:lnTo>
                      <a:pt x="324" y="273"/>
                    </a:lnTo>
                    <a:lnTo>
                      <a:pt x="315" y="290"/>
                    </a:lnTo>
                    <a:lnTo>
                      <a:pt x="295" y="323"/>
                    </a:lnTo>
                    <a:lnTo>
                      <a:pt x="284" y="338"/>
                    </a:lnTo>
                    <a:lnTo>
                      <a:pt x="273" y="354"/>
                    </a:lnTo>
                    <a:lnTo>
                      <a:pt x="259" y="369"/>
                    </a:lnTo>
                    <a:lnTo>
                      <a:pt x="247" y="384"/>
                    </a:lnTo>
                    <a:lnTo>
                      <a:pt x="231" y="398"/>
                    </a:lnTo>
                    <a:lnTo>
                      <a:pt x="216" y="412"/>
                    </a:lnTo>
                    <a:lnTo>
                      <a:pt x="197" y="428"/>
                    </a:lnTo>
                    <a:lnTo>
                      <a:pt x="177" y="443"/>
                    </a:lnTo>
                    <a:lnTo>
                      <a:pt x="137" y="474"/>
                    </a:lnTo>
                    <a:lnTo>
                      <a:pt x="127" y="482"/>
                    </a:lnTo>
                    <a:lnTo>
                      <a:pt x="118" y="489"/>
                    </a:lnTo>
                    <a:lnTo>
                      <a:pt x="101" y="506"/>
                    </a:lnTo>
                    <a:lnTo>
                      <a:pt x="92" y="516"/>
                    </a:lnTo>
                    <a:lnTo>
                      <a:pt x="84" y="525"/>
                    </a:lnTo>
                    <a:lnTo>
                      <a:pt x="76" y="536"/>
                    </a:lnTo>
                    <a:lnTo>
                      <a:pt x="69" y="545"/>
                    </a:lnTo>
                    <a:lnTo>
                      <a:pt x="10" y="628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3" name="Freeform 93"/>
              <p:cNvSpPr>
                <a:spLocks/>
              </p:cNvSpPr>
              <p:nvPr/>
            </p:nvSpPr>
            <p:spPr bwMode="auto">
              <a:xfrm>
                <a:off x="2018" y="1955"/>
                <a:ext cx="35" cy="106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15"/>
                  </a:cxn>
                  <a:cxn ang="0">
                    <a:pos x="10" y="29"/>
                  </a:cxn>
                  <a:cxn ang="0">
                    <a:pos x="8" y="57"/>
                  </a:cxn>
                  <a:cxn ang="0">
                    <a:pos x="13" y="83"/>
                  </a:cxn>
                  <a:cxn ang="0">
                    <a:pos x="20" y="108"/>
                  </a:cxn>
                  <a:cxn ang="0">
                    <a:pos x="44" y="157"/>
                  </a:cxn>
                  <a:cxn ang="0">
                    <a:pos x="70" y="207"/>
                  </a:cxn>
                  <a:cxn ang="0">
                    <a:pos x="64" y="211"/>
                  </a:cxn>
                  <a:cxn ang="0">
                    <a:pos x="37" y="162"/>
                  </a:cxn>
                  <a:cxn ang="0">
                    <a:pos x="13" y="109"/>
                  </a:cxn>
                  <a:cxn ang="0">
                    <a:pos x="5" y="85"/>
                  </a:cxn>
                  <a:cxn ang="0">
                    <a:pos x="0" y="57"/>
                  </a:cxn>
                  <a:cxn ang="0">
                    <a:pos x="2" y="29"/>
                  </a:cxn>
                  <a:cxn ang="0">
                    <a:pos x="6" y="14"/>
                  </a:cxn>
                  <a:cxn ang="0">
                    <a:pos x="11" y="0"/>
                  </a:cxn>
                  <a:cxn ang="0">
                    <a:pos x="19" y="1"/>
                  </a:cxn>
                </a:cxnLst>
                <a:rect l="0" t="0" r="r" b="b"/>
                <a:pathLst>
                  <a:path w="70" h="211">
                    <a:moveTo>
                      <a:pt x="19" y="1"/>
                    </a:moveTo>
                    <a:lnTo>
                      <a:pt x="14" y="15"/>
                    </a:lnTo>
                    <a:lnTo>
                      <a:pt x="10" y="29"/>
                    </a:lnTo>
                    <a:lnTo>
                      <a:pt x="8" y="57"/>
                    </a:lnTo>
                    <a:lnTo>
                      <a:pt x="13" y="83"/>
                    </a:lnTo>
                    <a:lnTo>
                      <a:pt x="20" y="108"/>
                    </a:lnTo>
                    <a:lnTo>
                      <a:pt x="44" y="157"/>
                    </a:lnTo>
                    <a:lnTo>
                      <a:pt x="70" y="207"/>
                    </a:lnTo>
                    <a:lnTo>
                      <a:pt x="64" y="211"/>
                    </a:lnTo>
                    <a:lnTo>
                      <a:pt x="37" y="162"/>
                    </a:lnTo>
                    <a:lnTo>
                      <a:pt x="13" y="109"/>
                    </a:lnTo>
                    <a:lnTo>
                      <a:pt x="5" y="85"/>
                    </a:lnTo>
                    <a:lnTo>
                      <a:pt x="0" y="57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11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4" name="Freeform 94"/>
              <p:cNvSpPr>
                <a:spLocks/>
              </p:cNvSpPr>
              <p:nvPr/>
            </p:nvSpPr>
            <p:spPr bwMode="auto">
              <a:xfrm>
                <a:off x="2051" y="2058"/>
                <a:ext cx="8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3"/>
                  </a:cxn>
                  <a:cxn ang="0">
                    <a:pos x="17" y="6"/>
                  </a:cxn>
                  <a:cxn ang="0">
                    <a:pos x="16" y="14"/>
                  </a:cxn>
                  <a:cxn ang="0">
                    <a:pos x="8" y="11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lnTo>
                      <a:pt x="10" y="3"/>
                    </a:lnTo>
                    <a:lnTo>
                      <a:pt x="17" y="6"/>
                    </a:lnTo>
                    <a:lnTo>
                      <a:pt x="16" y="14"/>
                    </a:lnTo>
                    <a:lnTo>
                      <a:pt x="8" y="11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5" name="Freeform 95"/>
              <p:cNvSpPr>
                <a:spLocks/>
              </p:cNvSpPr>
              <p:nvPr/>
            </p:nvSpPr>
            <p:spPr bwMode="auto">
              <a:xfrm>
                <a:off x="2050" y="2058"/>
                <a:ext cx="3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8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0" y="6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1" y="8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6" name="Freeform 96"/>
              <p:cNvSpPr>
                <a:spLocks/>
              </p:cNvSpPr>
              <p:nvPr/>
            </p:nvSpPr>
            <p:spPr bwMode="auto">
              <a:xfrm>
                <a:off x="2057" y="2063"/>
                <a:ext cx="346" cy="26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1" y="53"/>
                  </a:cxn>
                  <a:cxn ang="0">
                    <a:pos x="58" y="101"/>
                  </a:cxn>
                  <a:cxn ang="0">
                    <a:pos x="88" y="149"/>
                  </a:cxn>
                  <a:cxn ang="0">
                    <a:pos x="122" y="192"/>
                  </a:cxn>
                  <a:cxn ang="0">
                    <a:pos x="159" y="233"/>
                  </a:cxn>
                  <a:cxn ang="0">
                    <a:pos x="196" y="270"/>
                  </a:cxn>
                  <a:cxn ang="0">
                    <a:pos x="240" y="308"/>
                  </a:cxn>
                  <a:cxn ang="0">
                    <a:pos x="283" y="340"/>
                  </a:cxn>
                  <a:cxn ang="0">
                    <a:pos x="331" y="372"/>
                  </a:cxn>
                  <a:cxn ang="0">
                    <a:pos x="379" y="400"/>
                  </a:cxn>
                  <a:cxn ang="0">
                    <a:pos x="428" y="428"/>
                  </a:cxn>
                  <a:cxn ang="0">
                    <a:pos x="478" y="451"/>
                  </a:cxn>
                  <a:cxn ang="0">
                    <a:pos x="583" y="494"/>
                  </a:cxn>
                  <a:cxn ang="0">
                    <a:pos x="637" y="513"/>
                  </a:cxn>
                  <a:cxn ang="0">
                    <a:pos x="692" y="528"/>
                  </a:cxn>
                  <a:cxn ang="0">
                    <a:pos x="690" y="536"/>
                  </a:cxn>
                  <a:cxn ang="0">
                    <a:pos x="636" y="521"/>
                  </a:cxn>
                  <a:cxn ang="0">
                    <a:pos x="582" y="502"/>
                  </a:cxn>
                  <a:cxn ang="0">
                    <a:pos x="476" y="459"/>
                  </a:cxn>
                  <a:cxn ang="0">
                    <a:pos x="424" y="434"/>
                  </a:cxn>
                  <a:cxn ang="0">
                    <a:pos x="374" y="406"/>
                  </a:cxn>
                  <a:cxn ang="0">
                    <a:pos x="326" y="379"/>
                  </a:cxn>
                  <a:cxn ang="0">
                    <a:pos x="278" y="346"/>
                  </a:cxn>
                  <a:cxn ang="0">
                    <a:pos x="235" y="314"/>
                  </a:cxn>
                  <a:cxn ang="0">
                    <a:pos x="192" y="277"/>
                  </a:cxn>
                  <a:cxn ang="0">
                    <a:pos x="153" y="238"/>
                  </a:cxn>
                  <a:cxn ang="0">
                    <a:pos x="116" y="196"/>
                  </a:cxn>
                  <a:cxn ang="0">
                    <a:pos x="82" y="153"/>
                  </a:cxn>
                  <a:cxn ang="0">
                    <a:pos x="52" y="105"/>
                  </a:cxn>
                  <a:cxn ang="0">
                    <a:pos x="23" y="54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692" h="536">
                    <a:moveTo>
                      <a:pt x="7" y="0"/>
                    </a:moveTo>
                    <a:lnTo>
                      <a:pt x="31" y="53"/>
                    </a:lnTo>
                    <a:lnTo>
                      <a:pt x="58" y="101"/>
                    </a:lnTo>
                    <a:lnTo>
                      <a:pt x="88" y="149"/>
                    </a:lnTo>
                    <a:lnTo>
                      <a:pt x="122" y="192"/>
                    </a:lnTo>
                    <a:lnTo>
                      <a:pt x="159" y="233"/>
                    </a:lnTo>
                    <a:lnTo>
                      <a:pt x="196" y="270"/>
                    </a:lnTo>
                    <a:lnTo>
                      <a:pt x="240" y="308"/>
                    </a:lnTo>
                    <a:lnTo>
                      <a:pt x="283" y="340"/>
                    </a:lnTo>
                    <a:lnTo>
                      <a:pt x="331" y="372"/>
                    </a:lnTo>
                    <a:lnTo>
                      <a:pt x="379" y="400"/>
                    </a:lnTo>
                    <a:lnTo>
                      <a:pt x="428" y="428"/>
                    </a:lnTo>
                    <a:lnTo>
                      <a:pt x="478" y="451"/>
                    </a:lnTo>
                    <a:lnTo>
                      <a:pt x="583" y="494"/>
                    </a:lnTo>
                    <a:lnTo>
                      <a:pt x="637" y="513"/>
                    </a:lnTo>
                    <a:lnTo>
                      <a:pt x="692" y="528"/>
                    </a:lnTo>
                    <a:lnTo>
                      <a:pt x="690" y="536"/>
                    </a:lnTo>
                    <a:lnTo>
                      <a:pt x="636" y="521"/>
                    </a:lnTo>
                    <a:lnTo>
                      <a:pt x="582" y="502"/>
                    </a:lnTo>
                    <a:lnTo>
                      <a:pt x="476" y="459"/>
                    </a:lnTo>
                    <a:lnTo>
                      <a:pt x="424" y="434"/>
                    </a:lnTo>
                    <a:lnTo>
                      <a:pt x="374" y="406"/>
                    </a:lnTo>
                    <a:lnTo>
                      <a:pt x="326" y="379"/>
                    </a:lnTo>
                    <a:lnTo>
                      <a:pt x="278" y="346"/>
                    </a:lnTo>
                    <a:lnTo>
                      <a:pt x="235" y="314"/>
                    </a:lnTo>
                    <a:lnTo>
                      <a:pt x="192" y="277"/>
                    </a:lnTo>
                    <a:lnTo>
                      <a:pt x="153" y="238"/>
                    </a:lnTo>
                    <a:lnTo>
                      <a:pt x="116" y="196"/>
                    </a:lnTo>
                    <a:lnTo>
                      <a:pt x="82" y="153"/>
                    </a:lnTo>
                    <a:lnTo>
                      <a:pt x="52" y="105"/>
                    </a:lnTo>
                    <a:lnTo>
                      <a:pt x="23" y="54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7" name="Freeform 97"/>
              <p:cNvSpPr>
                <a:spLocks/>
              </p:cNvSpPr>
              <p:nvPr/>
            </p:nvSpPr>
            <p:spPr bwMode="auto">
              <a:xfrm>
                <a:off x="2057" y="2061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4" y="0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lnTo>
                      <a:pt x="6" y="2"/>
                    </a:lnTo>
                    <a:lnTo>
                      <a:pt x="7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8" name="Freeform 98"/>
              <p:cNvSpPr>
                <a:spLocks/>
              </p:cNvSpPr>
              <p:nvPr/>
            </p:nvSpPr>
            <p:spPr bwMode="auto">
              <a:xfrm>
                <a:off x="2402" y="2327"/>
                <a:ext cx="2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0" y="16"/>
                  </a:cxn>
                  <a:cxn ang="0">
                    <a:pos x="39" y="23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40" h="23">
                    <a:moveTo>
                      <a:pt x="2" y="0"/>
                    </a:moveTo>
                    <a:lnTo>
                      <a:pt x="40" y="16"/>
                    </a:lnTo>
                    <a:lnTo>
                      <a:pt x="39" y="23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79" name="Freeform 99"/>
              <p:cNvSpPr>
                <a:spLocks/>
              </p:cNvSpPr>
              <p:nvPr/>
            </p:nvSpPr>
            <p:spPr bwMode="auto">
              <a:xfrm>
                <a:off x="2402" y="2327"/>
                <a:ext cx="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0" name="Freeform 100"/>
              <p:cNvSpPr>
                <a:spLocks/>
              </p:cNvSpPr>
              <p:nvPr/>
            </p:nvSpPr>
            <p:spPr bwMode="auto">
              <a:xfrm>
                <a:off x="2421" y="2334"/>
                <a:ext cx="65" cy="2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6" y="26"/>
                  </a:cxn>
                  <a:cxn ang="0">
                    <a:pos x="128" y="49"/>
                  </a:cxn>
                  <a:cxn ang="0">
                    <a:pos x="127" y="57"/>
                  </a:cxn>
                  <a:cxn ang="0">
                    <a:pos x="65" y="34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128" h="57">
                    <a:moveTo>
                      <a:pt x="1" y="0"/>
                    </a:moveTo>
                    <a:lnTo>
                      <a:pt x="66" y="26"/>
                    </a:lnTo>
                    <a:lnTo>
                      <a:pt x="128" y="49"/>
                    </a:lnTo>
                    <a:lnTo>
                      <a:pt x="127" y="57"/>
                    </a:lnTo>
                    <a:lnTo>
                      <a:pt x="65" y="34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1" name="Freeform 101"/>
              <p:cNvSpPr>
                <a:spLocks/>
              </p:cNvSpPr>
              <p:nvPr/>
            </p:nvSpPr>
            <p:spPr bwMode="auto">
              <a:xfrm>
                <a:off x="2421" y="2334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2" name="Freeform 102"/>
              <p:cNvSpPr>
                <a:spLocks/>
              </p:cNvSpPr>
              <p:nvPr/>
            </p:nvSpPr>
            <p:spPr bwMode="auto">
              <a:xfrm>
                <a:off x="2485" y="2359"/>
                <a:ext cx="249" cy="8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23" y="43"/>
                  </a:cxn>
                  <a:cxn ang="0">
                    <a:pos x="246" y="88"/>
                  </a:cxn>
                  <a:cxn ang="0">
                    <a:pos x="306" y="111"/>
                  </a:cxn>
                  <a:cxn ang="0">
                    <a:pos x="368" y="131"/>
                  </a:cxn>
                  <a:cxn ang="0">
                    <a:pos x="433" y="148"/>
                  </a:cxn>
                  <a:cxn ang="0">
                    <a:pos x="498" y="164"/>
                  </a:cxn>
                  <a:cxn ang="0">
                    <a:pos x="496" y="171"/>
                  </a:cxn>
                  <a:cxn ang="0">
                    <a:pos x="431" y="156"/>
                  </a:cxn>
                  <a:cxn ang="0">
                    <a:pos x="366" y="139"/>
                  </a:cxn>
                  <a:cxn ang="0">
                    <a:pos x="305" y="119"/>
                  </a:cxn>
                  <a:cxn ang="0">
                    <a:pos x="244" y="96"/>
                  </a:cxn>
                  <a:cxn ang="0">
                    <a:pos x="122" y="51"/>
                  </a:cxn>
                  <a:cxn ang="0">
                    <a:pos x="0" y="8"/>
                  </a:cxn>
                  <a:cxn ang="0">
                    <a:pos x="1" y="0"/>
                  </a:cxn>
                </a:cxnLst>
                <a:rect l="0" t="0" r="r" b="b"/>
                <a:pathLst>
                  <a:path w="498" h="171">
                    <a:moveTo>
                      <a:pt x="1" y="0"/>
                    </a:moveTo>
                    <a:lnTo>
                      <a:pt x="123" y="43"/>
                    </a:lnTo>
                    <a:lnTo>
                      <a:pt x="246" y="88"/>
                    </a:lnTo>
                    <a:lnTo>
                      <a:pt x="306" y="111"/>
                    </a:lnTo>
                    <a:lnTo>
                      <a:pt x="368" y="131"/>
                    </a:lnTo>
                    <a:lnTo>
                      <a:pt x="433" y="148"/>
                    </a:lnTo>
                    <a:lnTo>
                      <a:pt x="498" y="164"/>
                    </a:lnTo>
                    <a:lnTo>
                      <a:pt x="496" y="171"/>
                    </a:lnTo>
                    <a:lnTo>
                      <a:pt x="431" y="156"/>
                    </a:lnTo>
                    <a:lnTo>
                      <a:pt x="366" y="139"/>
                    </a:lnTo>
                    <a:lnTo>
                      <a:pt x="305" y="119"/>
                    </a:lnTo>
                    <a:lnTo>
                      <a:pt x="244" y="96"/>
                    </a:lnTo>
                    <a:lnTo>
                      <a:pt x="122" y="51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3" name="Freeform 103"/>
              <p:cNvSpPr>
                <a:spLocks/>
              </p:cNvSpPr>
              <p:nvPr/>
            </p:nvSpPr>
            <p:spPr bwMode="auto">
              <a:xfrm>
                <a:off x="2485" y="2359"/>
                <a:ext cx="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0"/>
                  </a:cxn>
                  <a:cxn ang="0">
                    <a:pos x="0" y="8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4" name="Freeform 104"/>
              <p:cNvSpPr>
                <a:spLocks/>
              </p:cNvSpPr>
              <p:nvPr/>
            </p:nvSpPr>
            <p:spPr bwMode="auto">
              <a:xfrm>
                <a:off x="2733" y="2415"/>
                <a:ext cx="109" cy="33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30" y="57"/>
                  </a:cxn>
                  <a:cxn ang="0">
                    <a:pos x="59" y="59"/>
                  </a:cxn>
                  <a:cxn ang="0">
                    <a:pos x="87" y="57"/>
                  </a:cxn>
                  <a:cxn ang="0">
                    <a:pos x="117" y="53"/>
                  </a:cxn>
                  <a:cxn ang="0">
                    <a:pos x="144" y="45"/>
                  </a:cxn>
                  <a:cxn ang="0">
                    <a:pos x="168" y="34"/>
                  </a:cxn>
                  <a:cxn ang="0">
                    <a:pos x="192" y="19"/>
                  </a:cxn>
                  <a:cxn ang="0">
                    <a:pos x="214" y="0"/>
                  </a:cxn>
                  <a:cxn ang="0">
                    <a:pos x="219" y="6"/>
                  </a:cxn>
                  <a:cxn ang="0">
                    <a:pos x="197" y="25"/>
                  </a:cxn>
                  <a:cxn ang="0">
                    <a:pos x="172" y="40"/>
                  </a:cxn>
                  <a:cxn ang="0">
                    <a:pos x="146" y="53"/>
                  </a:cxn>
                  <a:cxn ang="0">
                    <a:pos x="118" y="60"/>
                  </a:cxn>
                  <a:cxn ang="0">
                    <a:pos x="87" y="65"/>
                  </a:cxn>
                  <a:cxn ang="0">
                    <a:pos x="59" y="67"/>
                  </a:cxn>
                  <a:cxn ang="0">
                    <a:pos x="30" y="65"/>
                  </a:cxn>
                  <a:cxn ang="0">
                    <a:pos x="0" y="60"/>
                  </a:cxn>
                  <a:cxn ang="0">
                    <a:pos x="2" y="53"/>
                  </a:cxn>
                </a:cxnLst>
                <a:rect l="0" t="0" r="r" b="b"/>
                <a:pathLst>
                  <a:path w="219" h="67">
                    <a:moveTo>
                      <a:pt x="2" y="53"/>
                    </a:moveTo>
                    <a:lnTo>
                      <a:pt x="30" y="57"/>
                    </a:lnTo>
                    <a:lnTo>
                      <a:pt x="59" y="59"/>
                    </a:lnTo>
                    <a:lnTo>
                      <a:pt x="87" y="57"/>
                    </a:lnTo>
                    <a:lnTo>
                      <a:pt x="117" y="53"/>
                    </a:lnTo>
                    <a:lnTo>
                      <a:pt x="144" y="45"/>
                    </a:lnTo>
                    <a:lnTo>
                      <a:pt x="168" y="34"/>
                    </a:lnTo>
                    <a:lnTo>
                      <a:pt x="192" y="19"/>
                    </a:lnTo>
                    <a:lnTo>
                      <a:pt x="214" y="0"/>
                    </a:lnTo>
                    <a:lnTo>
                      <a:pt x="219" y="6"/>
                    </a:lnTo>
                    <a:lnTo>
                      <a:pt x="197" y="25"/>
                    </a:lnTo>
                    <a:lnTo>
                      <a:pt x="172" y="40"/>
                    </a:lnTo>
                    <a:lnTo>
                      <a:pt x="146" y="53"/>
                    </a:lnTo>
                    <a:lnTo>
                      <a:pt x="118" y="60"/>
                    </a:lnTo>
                    <a:lnTo>
                      <a:pt x="87" y="65"/>
                    </a:lnTo>
                    <a:lnTo>
                      <a:pt x="59" y="67"/>
                    </a:lnTo>
                    <a:lnTo>
                      <a:pt x="30" y="65"/>
                    </a:lnTo>
                    <a:lnTo>
                      <a:pt x="0" y="60"/>
                    </a:ln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5" name="Freeform 105"/>
              <p:cNvSpPr>
                <a:spLocks/>
              </p:cNvSpPr>
              <p:nvPr/>
            </p:nvSpPr>
            <p:spPr bwMode="auto">
              <a:xfrm>
                <a:off x="2733" y="2441"/>
                <a:ext cx="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0" y="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6" name="Freeform 106"/>
              <p:cNvSpPr>
                <a:spLocks/>
              </p:cNvSpPr>
              <p:nvPr/>
            </p:nvSpPr>
            <p:spPr bwMode="auto">
              <a:xfrm>
                <a:off x="2840" y="2352"/>
                <a:ext cx="79" cy="66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39" y="94"/>
                  </a:cxn>
                  <a:cxn ang="0">
                    <a:pos x="82" y="65"/>
                  </a:cxn>
                  <a:cxn ang="0">
                    <a:pos x="122" y="36"/>
                  </a:cxn>
                  <a:cxn ang="0">
                    <a:pos x="138" y="20"/>
                  </a:cxn>
                  <a:cxn ang="0">
                    <a:pos x="152" y="0"/>
                  </a:cxn>
                  <a:cxn ang="0">
                    <a:pos x="158" y="5"/>
                  </a:cxn>
                  <a:cxn ang="0">
                    <a:pos x="144" y="25"/>
                  </a:cxn>
                  <a:cxn ang="0">
                    <a:pos x="127" y="42"/>
                  </a:cxn>
                  <a:cxn ang="0">
                    <a:pos x="87" y="71"/>
                  </a:cxn>
                  <a:cxn ang="0">
                    <a:pos x="43" y="100"/>
                  </a:cxn>
                  <a:cxn ang="0">
                    <a:pos x="5" y="131"/>
                  </a:cxn>
                  <a:cxn ang="0">
                    <a:pos x="0" y="125"/>
                  </a:cxn>
                </a:cxnLst>
                <a:rect l="0" t="0" r="r" b="b"/>
                <a:pathLst>
                  <a:path w="158" h="131">
                    <a:moveTo>
                      <a:pt x="0" y="125"/>
                    </a:moveTo>
                    <a:lnTo>
                      <a:pt x="39" y="94"/>
                    </a:lnTo>
                    <a:lnTo>
                      <a:pt x="82" y="65"/>
                    </a:lnTo>
                    <a:lnTo>
                      <a:pt x="122" y="36"/>
                    </a:lnTo>
                    <a:lnTo>
                      <a:pt x="138" y="20"/>
                    </a:lnTo>
                    <a:lnTo>
                      <a:pt x="152" y="0"/>
                    </a:lnTo>
                    <a:lnTo>
                      <a:pt x="158" y="5"/>
                    </a:lnTo>
                    <a:lnTo>
                      <a:pt x="144" y="25"/>
                    </a:lnTo>
                    <a:lnTo>
                      <a:pt x="127" y="42"/>
                    </a:lnTo>
                    <a:lnTo>
                      <a:pt x="87" y="71"/>
                    </a:lnTo>
                    <a:lnTo>
                      <a:pt x="43" y="100"/>
                    </a:lnTo>
                    <a:lnTo>
                      <a:pt x="5" y="13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7" name="Freeform 107"/>
              <p:cNvSpPr>
                <a:spLocks/>
              </p:cNvSpPr>
              <p:nvPr/>
            </p:nvSpPr>
            <p:spPr bwMode="auto">
              <a:xfrm>
                <a:off x="2840" y="2415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8" name="Freeform 108"/>
              <p:cNvSpPr>
                <a:spLocks/>
              </p:cNvSpPr>
              <p:nvPr/>
            </p:nvSpPr>
            <p:spPr bwMode="auto">
              <a:xfrm>
                <a:off x="2916" y="2121"/>
                <a:ext cx="38" cy="233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23" y="407"/>
                  </a:cxn>
                  <a:cxn ang="0">
                    <a:pos x="41" y="350"/>
                  </a:cxn>
                  <a:cxn ang="0">
                    <a:pos x="54" y="293"/>
                  </a:cxn>
                  <a:cxn ang="0">
                    <a:pos x="62" y="236"/>
                  </a:cxn>
                  <a:cxn ang="0">
                    <a:pos x="66" y="179"/>
                  </a:cxn>
                  <a:cxn ang="0">
                    <a:pos x="69" y="119"/>
                  </a:cxn>
                  <a:cxn ang="0">
                    <a:pos x="68" y="0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72" y="179"/>
                  </a:cxn>
                  <a:cxn ang="0">
                    <a:pos x="68" y="239"/>
                  </a:cxn>
                  <a:cxn ang="0">
                    <a:pos x="60" y="296"/>
                  </a:cxn>
                  <a:cxn ang="0">
                    <a:pos x="48" y="353"/>
                  </a:cxn>
                  <a:cxn ang="0">
                    <a:pos x="29" y="412"/>
                  </a:cxn>
                  <a:cxn ang="0">
                    <a:pos x="6" y="466"/>
                  </a:cxn>
                  <a:cxn ang="0">
                    <a:pos x="0" y="461"/>
                  </a:cxn>
                </a:cxnLst>
                <a:rect l="0" t="0" r="r" b="b"/>
                <a:pathLst>
                  <a:path w="76" h="466">
                    <a:moveTo>
                      <a:pt x="0" y="461"/>
                    </a:moveTo>
                    <a:lnTo>
                      <a:pt x="23" y="407"/>
                    </a:lnTo>
                    <a:lnTo>
                      <a:pt x="41" y="350"/>
                    </a:lnTo>
                    <a:lnTo>
                      <a:pt x="54" y="293"/>
                    </a:lnTo>
                    <a:lnTo>
                      <a:pt x="62" y="236"/>
                    </a:lnTo>
                    <a:lnTo>
                      <a:pt x="66" y="179"/>
                    </a:lnTo>
                    <a:lnTo>
                      <a:pt x="69" y="119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72" y="179"/>
                    </a:lnTo>
                    <a:lnTo>
                      <a:pt x="68" y="239"/>
                    </a:lnTo>
                    <a:lnTo>
                      <a:pt x="60" y="296"/>
                    </a:lnTo>
                    <a:lnTo>
                      <a:pt x="48" y="353"/>
                    </a:lnTo>
                    <a:lnTo>
                      <a:pt x="29" y="412"/>
                    </a:lnTo>
                    <a:lnTo>
                      <a:pt x="6" y="466"/>
                    </a:lnTo>
                    <a:lnTo>
                      <a:pt x="0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9" name="Freeform 109"/>
              <p:cNvSpPr>
                <a:spLocks/>
              </p:cNvSpPr>
              <p:nvPr/>
            </p:nvSpPr>
            <p:spPr bwMode="auto">
              <a:xfrm>
                <a:off x="2916" y="2352"/>
                <a:ext cx="3" cy="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0" name="Freeform 110"/>
              <p:cNvSpPr>
                <a:spLocks/>
              </p:cNvSpPr>
              <p:nvPr/>
            </p:nvSpPr>
            <p:spPr bwMode="auto">
              <a:xfrm>
                <a:off x="2646" y="1641"/>
                <a:ext cx="308" cy="480"/>
              </a:xfrm>
              <a:custGeom>
                <a:avLst/>
                <a:gdLst/>
                <a:ahLst/>
                <a:cxnLst>
                  <a:cxn ang="0">
                    <a:pos x="609" y="962"/>
                  </a:cxn>
                  <a:cxn ang="0">
                    <a:pos x="608" y="886"/>
                  </a:cxn>
                  <a:cxn ang="0">
                    <a:pos x="600" y="809"/>
                  </a:cxn>
                  <a:cxn ang="0">
                    <a:pos x="588" y="735"/>
                  </a:cxn>
                  <a:cxn ang="0">
                    <a:pos x="571" y="661"/>
                  </a:cxn>
                  <a:cxn ang="0">
                    <a:pos x="549" y="588"/>
                  </a:cxn>
                  <a:cxn ang="0">
                    <a:pos x="523" y="517"/>
                  </a:cxn>
                  <a:cxn ang="0">
                    <a:pos x="490" y="449"/>
                  </a:cxn>
                  <a:cxn ang="0">
                    <a:pos x="473" y="417"/>
                  </a:cxn>
                  <a:cxn ang="0">
                    <a:pos x="455" y="383"/>
                  </a:cxn>
                  <a:cxn ang="0">
                    <a:pos x="434" y="352"/>
                  </a:cxn>
                  <a:cxn ang="0">
                    <a:pos x="413" y="321"/>
                  </a:cxn>
                  <a:cxn ang="0">
                    <a:pos x="391" y="290"/>
                  </a:cxn>
                  <a:cxn ang="0">
                    <a:pos x="368" y="261"/>
                  </a:cxn>
                  <a:cxn ang="0">
                    <a:pos x="317" y="205"/>
                  </a:cxn>
                  <a:cxn ang="0">
                    <a:pos x="263" y="154"/>
                  </a:cxn>
                  <a:cxn ang="0">
                    <a:pos x="204" y="110"/>
                  </a:cxn>
                  <a:cxn ang="0">
                    <a:pos x="139" y="68"/>
                  </a:cxn>
                  <a:cxn ang="0">
                    <a:pos x="106" y="51"/>
                  </a:cxn>
                  <a:cxn ang="0">
                    <a:pos x="71" y="34"/>
                  </a:cxn>
                  <a:cxn ang="0">
                    <a:pos x="37" y="19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40" y="12"/>
                  </a:cxn>
                  <a:cxn ang="0">
                    <a:pos x="75" y="28"/>
                  </a:cxn>
                  <a:cxn ang="0">
                    <a:pos x="111" y="45"/>
                  </a:cxn>
                  <a:cxn ang="0">
                    <a:pos x="143" y="62"/>
                  </a:cxn>
                  <a:cxn ang="0">
                    <a:pos x="208" y="103"/>
                  </a:cxn>
                  <a:cxn ang="0">
                    <a:pos x="267" y="148"/>
                  </a:cxn>
                  <a:cxn ang="0">
                    <a:pos x="321" y="199"/>
                  </a:cxn>
                  <a:cxn ang="0">
                    <a:pos x="373" y="255"/>
                  </a:cxn>
                  <a:cxn ang="0">
                    <a:pos x="396" y="284"/>
                  </a:cxn>
                  <a:cxn ang="0">
                    <a:pos x="419" y="316"/>
                  </a:cxn>
                  <a:cxn ang="0">
                    <a:pos x="441" y="347"/>
                  </a:cxn>
                  <a:cxn ang="0">
                    <a:pos x="461" y="378"/>
                  </a:cxn>
                  <a:cxn ang="0">
                    <a:pos x="479" y="412"/>
                  </a:cxn>
                  <a:cxn ang="0">
                    <a:pos x="496" y="445"/>
                  </a:cxn>
                  <a:cxn ang="0">
                    <a:pos x="529" y="514"/>
                  </a:cxn>
                  <a:cxn ang="0">
                    <a:pos x="555" y="585"/>
                  </a:cxn>
                  <a:cxn ang="0">
                    <a:pos x="577" y="658"/>
                  </a:cxn>
                  <a:cxn ang="0">
                    <a:pos x="594" y="735"/>
                  </a:cxn>
                  <a:cxn ang="0">
                    <a:pos x="606" y="809"/>
                  </a:cxn>
                  <a:cxn ang="0">
                    <a:pos x="614" y="886"/>
                  </a:cxn>
                  <a:cxn ang="0">
                    <a:pos x="616" y="962"/>
                  </a:cxn>
                  <a:cxn ang="0">
                    <a:pos x="609" y="962"/>
                  </a:cxn>
                </a:cxnLst>
                <a:rect l="0" t="0" r="r" b="b"/>
                <a:pathLst>
                  <a:path w="616" h="962">
                    <a:moveTo>
                      <a:pt x="609" y="962"/>
                    </a:moveTo>
                    <a:lnTo>
                      <a:pt x="608" y="886"/>
                    </a:lnTo>
                    <a:lnTo>
                      <a:pt x="600" y="809"/>
                    </a:lnTo>
                    <a:lnTo>
                      <a:pt x="588" y="735"/>
                    </a:lnTo>
                    <a:lnTo>
                      <a:pt x="571" y="661"/>
                    </a:lnTo>
                    <a:lnTo>
                      <a:pt x="549" y="588"/>
                    </a:lnTo>
                    <a:lnTo>
                      <a:pt x="523" y="517"/>
                    </a:lnTo>
                    <a:lnTo>
                      <a:pt x="490" y="449"/>
                    </a:lnTo>
                    <a:lnTo>
                      <a:pt x="473" y="417"/>
                    </a:lnTo>
                    <a:lnTo>
                      <a:pt x="455" y="383"/>
                    </a:lnTo>
                    <a:lnTo>
                      <a:pt x="434" y="352"/>
                    </a:lnTo>
                    <a:lnTo>
                      <a:pt x="413" y="321"/>
                    </a:lnTo>
                    <a:lnTo>
                      <a:pt x="391" y="290"/>
                    </a:lnTo>
                    <a:lnTo>
                      <a:pt x="368" y="261"/>
                    </a:lnTo>
                    <a:lnTo>
                      <a:pt x="317" y="205"/>
                    </a:lnTo>
                    <a:lnTo>
                      <a:pt x="263" y="154"/>
                    </a:lnTo>
                    <a:lnTo>
                      <a:pt x="204" y="110"/>
                    </a:lnTo>
                    <a:lnTo>
                      <a:pt x="139" y="68"/>
                    </a:lnTo>
                    <a:lnTo>
                      <a:pt x="106" y="51"/>
                    </a:lnTo>
                    <a:lnTo>
                      <a:pt x="71" y="34"/>
                    </a:lnTo>
                    <a:lnTo>
                      <a:pt x="37" y="1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40" y="12"/>
                    </a:lnTo>
                    <a:lnTo>
                      <a:pt x="75" y="28"/>
                    </a:lnTo>
                    <a:lnTo>
                      <a:pt x="111" y="45"/>
                    </a:lnTo>
                    <a:lnTo>
                      <a:pt x="143" y="62"/>
                    </a:lnTo>
                    <a:lnTo>
                      <a:pt x="208" y="103"/>
                    </a:lnTo>
                    <a:lnTo>
                      <a:pt x="267" y="148"/>
                    </a:lnTo>
                    <a:lnTo>
                      <a:pt x="321" y="199"/>
                    </a:lnTo>
                    <a:lnTo>
                      <a:pt x="373" y="255"/>
                    </a:lnTo>
                    <a:lnTo>
                      <a:pt x="396" y="284"/>
                    </a:lnTo>
                    <a:lnTo>
                      <a:pt x="419" y="316"/>
                    </a:lnTo>
                    <a:lnTo>
                      <a:pt x="441" y="347"/>
                    </a:lnTo>
                    <a:lnTo>
                      <a:pt x="461" y="378"/>
                    </a:lnTo>
                    <a:lnTo>
                      <a:pt x="479" y="412"/>
                    </a:lnTo>
                    <a:lnTo>
                      <a:pt x="496" y="445"/>
                    </a:lnTo>
                    <a:lnTo>
                      <a:pt x="529" y="514"/>
                    </a:lnTo>
                    <a:lnTo>
                      <a:pt x="555" y="585"/>
                    </a:lnTo>
                    <a:lnTo>
                      <a:pt x="577" y="658"/>
                    </a:lnTo>
                    <a:lnTo>
                      <a:pt x="594" y="735"/>
                    </a:lnTo>
                    <a:lnTo>
                      <a:pt x="606" y="809"/>
                    </a:lnTo>
                    <a:lnTo>
                      <a:pt x="614" y="886"/>
                    </a:lnTo>
                    <a:lnTo>
                      <a:pt x="616" y="962"/>
                    </a:lnTo>
                    <a:lnTo>
                      <a:pt x="609" y="9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1" name="Freeform 111"/>
              <p:cNvSpPr>
                <a:spLocks/>
              </p:cNvSpPr>
              <p:nvPr/>
            </p:nvSpPr>
            <p:spPr bwMode="auto">
              <a:xfrm>
                <a:off x="2950" y="2121"/>
                <a:ext cx="4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2" name="Freeform 112"/>
              <p:cNvSpPr>
                <a:spLocks/>
              </p:cNvSpPr>
              <p:nvPr/>
            </p:nvSpPr>
            <p:spPr bwMode="auto">
              <a:xfrm>
                <a:off x="2401" y="1641"/>
                <a:ext cx="246" cy="42"/>
              </a:xfrm>
              <a:custGeom>
                <a:avLst/>
                <a:gdLst/>
                <a:ahLst/>
                <a:cxnLst>
                  <a:cxn ang="0">
                    <a:pos x="493" y="6"/>
                  </a:cxn>
                  <a:cxn ang="0">
                    <a:pos x="468" y="26"/>
                  </a:cxn>
                  <a:cxn ang="0">
                    <a:pos x="440" y="42"/>
                  </a:cxn>
                  <a:cxn ang="0">
                    <a:pos x="412" y="56"/>
                  </a:cxn>
                  <a:cxn ang="0">
                    <a:pos x="383" y="66"/>
                  </a:cxn>
                  <a:cxn ang="0">
                    <a:pos x="321" y="80"/>
                  </a:cxn>
                  <a:cxn ang="0">
                    <a:pos x="256" y="85"/>
                  </a:cxn>
                  <a:cxn ang="0">
                    <a:pos x="192" y="82"/>
                  </a:cxn>
                  <a:cxn ang="0">
                    <a:pos x="127" y="76"/>
                  </a:cxn>
                  <a:cxn ang="0">
                    <a:pos x="62" y="66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62" y="60"/>
                  </a:cxn>
                  <a:cxn ang="0">
                    <a:pos x="127" y="70"/>
                  </a:cxn>
                  <a:cxn ang="0">
                    <a:pos x="192" y="76"/>
                  </a:cxn>
                  <a:cxn ang="0">
                    <a:pos x="256" y="79"/>
                  </a:cxn>
                  <a:cxn ang="0">
                    <a:pos x="318" y="74"/>
                  </a:cxn>
                  <a:cxn ang="0">
                    <a:pos x="380" y="60"/>
                  </a:cxn>
                  <a:cxn ang="0">
                    <a:pos x="408" y="49"/>
                  </a:cxn>
                  <a:cxn ang="0">
                    <a:pos x="435" y="36"/>
                  </a:cxn>
                  <a:cxn ang="0">
                    <a:pos x="463" y="20"/>
                  </a:cxn>
                  <a:cxn ang="0">
                    <a:pos x="488" y="0"/>
                  </a:cxn>
                  <a:cxn ang="0">
                    <a:pos x="493" y="6"/>
                  </a:cxn>
                </a:cxnLst>
                <a:rect l="0" t="0" r="r" b="b"/>
                <a:pathLst>
                  <a:path w="493" h="85">
                    <a:moveTo>
                      <a:pt x="493" y="6"/>
                    </a:moveTo>
                    <a:lnTo>
                      <a:pt x="468" y="26"/>
                    </a:lnTo>
                    <a:lnTo>
                      <a:pt x="440" y="42"/>
                    </a:lnTo>
                    <a:lnTo>
                      <a:pt x="412" y="56"/>
                    </a:lnTo>
                    <a:lnTo>
                      <a:pt x="383" y="66"/>
                    </a:lnTo>
                    <a:lnTo>
                      <a:pt x="321" y="80"/>
                    </a:lnTo>
                    <a:lnTo>
                      <a:pt x="256" y="85"/>
                    </a:lnTo>
                    <a:lnTo>
                      <a:pt x="192" y="82"/>
                    </a:lnTo>
                    <a:lnTo>
                      <a:pt x="127" y="76"/>
                    </a:lnTo>
                    <a:lnTo>
                      <a:pt x="62" y="66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62" y="60"/>
                    </a:lnTo>
                    <a:lnTo>
                      <a:pt x="127" y="70"/>
                    </a:lnTo>
                    <a:lnTo>
                      <a:pt x="192" y="76"/>
                    </a:lnTo>
                    <a:lnTo>
                      <a:pt x="256" y="79"/>
                    </a:lnTo>
                    <a:lnTo>
                      <a:pt x="318" y="74"/>
                    </a:lnTo>
                    <a:lnTo>
                      <a:pt x="380" y="60"/>
                    </a:lnTo>
                    <a:lnTo>
                      <a:pt x="408" y="49"/>
                    </a:lnTo>
                    <a:lnTo>
                      <a:pt x="435" y="36"/>
                    </a:lnTo>
                    <a:lnTo>
                      <a:pt x="463" y="20"/>
                    </a:lnTo>
                    <a:lnTo>
                      <a:pt x="488" y="0"/>
                    </a:lnTo>
                    <a:lnTo>
                      <a:pt x="49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3" name="Freeform 113"/>
              <p:cNvSpPr>
                <a:spLocks/>
              </p:cNvSpPr>
              <p:nvPr/>
            </p:nvSpPr>
            <p:spPr bwMode="auto">
              <a:xfrm>
                <a:off x="2645" y="1640"/>
                <a:ext cx="2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5" y="1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4" name="Freeform 114"/>
              <p:cNvSpPr>
                <a:spLocks/>
              </p:cNvSpPr>
              <p:nvPr/>
            </p:nvSpPr>
            <p:spPr bwMode="auto">
              <a:xfrm>
                <a:off x="2298" y="1651"/>
                <a:ext cx="104" cy="18"/>
              </a:xfrm>
              <a:custGeom>
                <a:avLst/>
                <a:gdLst/>
                <a:ahLst/>
                <a:cxnLst>
                  <a:cxn ang="0">
                    <a:pos x="204" y="35"/>
                  </a:cxn>
                  <a:cxn ang="0">
                    <a:pos x="153" y="24"/>
                  </a:cxn>
                  <a:cxn ang="0">
                    <a:pos x="102" y="10"/>
                  </a:cxn>
                  <a:cxn ang="0">
                    <a:pos x="79" y="7"/>
                  </a:cxn>
                  <a:cxn ang="0">
                    <a:pos x="52" y="6"/>
                  </a:cxn>
                  <a:cxn ang="0">
                    <a:pos x="29" y="10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6" y="4"/>
                  </a:cxn>
                  <a:cxn ang="0">
                    <a:pos x="52" y="0"/>
                  </a:cxn>
                  <a:cxn ang="0">
                    <a:pos x="79" y="1"/>
                  </a:cxn>
                  <a:cxn ang="0">
                    <a:pos x="105" y="4"/>
                  </a:cxn>
                  <a:cxn ang="0">
                    <a:pos x="156" y="18"/>
                  </a:cxn>
                  <a:cxn ang="0">
                    <a:pos x="207" y="29"/>
                  </a:cxn>
                  <a:cxn ang="0">
                    <a:pos x="204" y="35"/>
                  </a:cxn>
                </a:cxnLst>
                <a:rect l="0" t="0" r="r" b="b"/>
                <a:pathLst>
                  <a:path w="207" h="35">
                    <a:moveTo>
                      <a:pt x="204" y="35"/>
                    </a:moveTo>
                    <a:lnTo>
                      <a:pt x="153" y="24"/>
                    </a:lnTo>
                    <a:lnTo>
                      <a:pt x="102" y="10"/>
                    </a:lnTo>
                    <a:lnTo>
                      <a:pt x="79" y="7"/>
                    </a:lnTo>
                    <a:lnTo>
                      <a:pt x="52" y="6"/>
                    </a:lnTo>
                    <a:lnTo>
                      <a:pt x="29" y="10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6" y="4"/>
                    </a:lnTo>
                    <a:lnTo>
                      <a:pt x="52" y="0"/>
                    </a:lnTo>
                    <a:lnTo>
                      <a:pt x="79" y="1"/>
                    </a:lnTo>
                    <a:lnTo>
                      <a:pt x="105" y="4"/>
                    </a:lnTo>
                    <a:lnTo>
                      <a:pt x="156" y="18"/>
                    </a:lnTo>
                    <a:lnTo>
                      <a:pt x="207" y="29"/>
                    </a:lnTo>
                    <a:lnTo>
                      <a:pt x="204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5" name="Freeform 115"/>
              <p:cNvSpPr>
                <a:spLocks/>
              </p:cNvSpPr>
              <p:nvPr/>
            </p:nvSpPr>
            <p:spPr bwMode="auto">
              <a:xfrm>
                <a:off x="2400" y="1666"/>
                <a:ext cx="2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6" name="Freeform 116"/>
              <p:cNvSpPr>
                <a:spLocks/>
              </p:cNvSpPr>
              <p:nvPr/>
            </p:nvSpPr>
            <p:spPr bwMode="auto">
              <a:xfrm>
                <a:off x="2213" y="1658"/>
                <a:ext cx="88" cy="61"/>
              </a:xfrm>
              <a:custGeom>
                <a:avLst/>
                <a:gdLst/>
                <a:ahLst/>
                <a:cxnLst>
                  <a:cxn ang="0">
                    <a:pos x="175" y="6"/>
                  </a:cxn>
                  <a:cxn ang="0">
                    <a:pos x="78" y="54"/>
                  </a:cxn>
                  <a:cxn ang="0">
                    <a:pos x="36" y="83"/>
                  </a:cxn>
                  <a:cxn ang="0">
                    <a:pos x="28" y="92"/>
                  </a:cxn>
                  <a:cxn ang="0">
                    <a:pos x="20" y="101"/>
                  </a:cxn>
                  <a:cxn ang="0">
                    <a:pos x="7" y="122"/>
                  </a:cxn>
                  <a:cxn ang="0">
                    <a:pos x="0" y="117"/>
                  </a:cxn>
                  <a:cxn ang="0">
                    <a:pos x="14" y="97"/>
                  </a:cxn>
                  <a:cxn ang="0">
                    <a:pos x="22" y="88"/>
                  </a:cxn>
                  <a:cxn ang="0">
                    <a:pos x="31" y="77"/>
                  </a:cxn>
                  <a:cxn ang="0">
                    <a:pos x="73" y="47"/>
                  </a:cxn>
                  <a:cxn ang="0">
                    <a:pos x="171" y="0"/>
                  </a:cxn>
                  <a:cxn ang="0">
                    <a:pos x="175" y="6"/>
                  </a:cxn>
                </a:cxnLst>
                <a:rect l="0" t="0" r="r" b="b"/>
                <a:pathLst>
                  <a:path w="175" h="122">
                    <a:moveTo>
                      <a:pt x="175" y="6"/>
                    </a:moveTo>
                    <a:lnTo>
                      <a:pt x="78" y="54"/>
                    </a:lnTo>
                    <a:lnTo>
                      <a:pt x="36" y="83"/>
                    </a:lnTo>
                    <a:lnTo>
                      <a:pt x="28" y="92"/>
                    </a:lnTo>
                    <a:lnTo>
                      <a:pt x="20" y="101"/>
                    </a:lnTo>
                    <a:lnTo>
                      <a:pt x="7" y="122"/>
                    </a:lnTo>
                    <a:lnTo>
                      <a:pt x="0" y="117"/>
                    </a:lnTo>
                    <a:lnTo>
                      <a:pt x="14" y="97"/>
                    </a:lnTo>
                    <a:lnTo>
                      <a:pt x="22" y="88"/>
                    </a:lnTo>
                    <a:lnTo>
                      <a:pt x="31" y="77"/>
                    </a:lnTo>
                    <a:lnTo>
                      <a:pt x="73" y="47"/>
                    </a:lnTo>
                    <a:lnTo>
                      <a:pt x="171" y="0"/>
                    </a:lnTo>
                    <a:lnTo>
                      <a:pt x="17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7" name="Freeform 117"/>
              <p:cNvSpPr>
                <a:spLocks/>
              </p:cNvSpPr>
              <p:nvPr/>
            </p:nvSpPr>
            <p:spPr bwMode="auto">
              <a:xfrm>
                <a:off x="2298" y="1658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8" name="Freeform 118"/>
              <p:cNvSpPr>
                <a:spLocks/>
              </p:cNvSpPr>
              <p:nvPr/>
            </p:nvSpPr>
            <p:spPr bwMode="auto">
              <a:xfrm>
                <a:off x="2127" y="1717"/>
                <a:ext cx="89" cy="133"/>
              </a:xfrm>
              <a:custGeom>
                <a:avLst/>
                <a:gdLst/>
                <a:ahLst/>
                <a:cxnLst>
                  <a:cxn ang="0">
                    <a:pos x="178" y="5"/>
                  </a:cxn>
                  <a:cxn ang="0">
                    <a:pos x="140" y="76"/>
                  </a:cxn>
                  <a:cxn ang="0">
                    <a:pos x="105" y="143"/>
                  </a:cxn>
                  <a:cxn ang="0">
                    <a:pos x="85" y="176"/>
                  </a:cxn>
                  <a:cxn ang="0">
                    <a:pos x="74" y="191"/>
                  </a:cxn>
                  <a:cxn ang="0">
                    <a:pos x="61" y="207"/>
                  </a:cxn>
                  <a:cxn ang="0">
                    <a:pos x="37" y="238"/>
                  </a:cxn>
                  <a:cxn ang="0">
                    <a:pos x="4" y="265"/>
                  </a:cxn>
                  <a:cxn ang="0">
                    <a:pos x="0" y="259"/>
                  </a:cxn>
                  <a:cxn ang="0">
                    <a:pos x="30" y="233"/>
                  </a:cxn>
                  <a:cxn ang="0">
                    <a:pos x="55" y="202"/>
                  </a:cxn>
                  <a:cxn ang="0">
                    <a:pos x="68" y="187"/>
                  </a:cxn>
                  <a:cxn ang="0">
                    <a:pos x="78" y="171"/>
                  </a:cxn>
                  <a:cxn ang="0">
                    <a:pos x="99" y="139"/>
                  </a:cxn>
                  <a:cxn ang="0">
                    <a:pos x="134" y="71"/>
                  </a:cxn>
                  <a:cxn ang="0">
                    <a:pos x="171" y="0"/>
                  </a:cxn>
                  <a:cxn ang="0">
                    <a:pos x="178" y="5"/>
                  </a:cxn>
                </a:cxnLst>
                <a:rect l="0" t="0" r="r" b="b"/>
                <a:pathLst>
                  <a:path w="178" h="265">
                    <a:moveTo>
                      <a:pt x="178" y="5"/>
                    </a:moveTo>
                    <a:lnTo>
                      <a:pt x="140" y="76"/>
                    </a:lnTo>
                    <a:lnTo>
                      <a:pt x="105" y="143"/>
                    </a:lnTo>
                    <a:lnTo>
                      <a:pt x="85" y="176"/>
                    </a:lnTo>
                    <a:lnTo>
                      <a:pt x="74" y="191"/>
                    </a:lnTo>
                    <a:lnTo>
                      <a:pt x="61" y="207"/>
                    </a:lnTo>
                    <a:lnTo>
                      <a:pt x="37" y="238"/>
                    </a:lnTo>
                    <a:lnTo>
                      <a:pt x="4" y="265"/>
                    </a:lnTo>
                    <a:lnTo>
                      <a:pt x="0" y="259"/>
                    </a:lnTo>
                    <a:lnTo>
                      <a:pt x="30" y="233"/>
                    </a:lnTo>
                    <a:lnTo>
                      <a:pt x="55" y="202"/>
                    </a:lnTo>
                    <a:lnTo>
                      <a:pt x="68" y="187"/>
                    </a:lnTo>
                    <a:lnTo>
                      <a:pt x="78" y="171"/>
                    </a:lnTo>
                    <a:lnTo>
                      <a:pt x="99" y="139"/>
                    </a:lnTo>
                    <a:lnTo>
                      <a:pt x="134" y="71"/>
                    </a:lnTo>
                    <a:lnTo>
                      <a:pt x="171" y="0"/>
                    </a:lnTo>
                    <a:lnTo>
                      <a:pt x="17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9" name="Freeform 119"/>
              <p:cNvSpPr>
                <a:spLocks/>
              </p:cNvSpPr>
              <p:nvPr/>
            </p:nvSpPr>
            <p:spPr bwMode="auto">
              <a:xfrm>
                <a:off x="2213" y="1717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0" name="Freeform 120"/>
              <p:cNvSpPr>
                <a:spLocks/>
              </p:cNvSpPr>
              <p:nvPr/>
            </p:nvSpPr>
            <p:spPr bwMode="auto">
              <a:xfrm>
                <a:off x="2054" y="1847"/>
                <a:ext cx="76" cy="69"/>
              </a:xfrm>
              <a:custGeom>
                <a:avLst/>
                <a:gdLst/>
                <a:ahLst/>
                <a:cxnLst>
                  <a:cxn ang="0">
                    <a:pos x="152" y="6"/>
                  </a:cxn>
                  <a:cxn ang="0">
                    <a:pos x="73" y="68"/>
                  </a:cxn>
                  <a:cxn ang="0">
                    <a:pos x="39" y="101"/>
                  </a:cxn>
                  <a:cxn ang="0">
                    <a:pos x="7" y="139"/>
                  </a:cxn>
                  <a:cxn ang="0">
                    <a:pos x="0" y="134"/>
                  </a:cxn>
                  <a:cxn ang="0">
                    <a:pos x="33" y="96"/>
                  </a:cxn>
                  <a:cxn ang="0">
                    <a:pos x="69" y="62"/>
                  </a:cxn>
                  <a:cxn ang="0">
                    <a:pos x="148" y="0"/>
                  </a:cxn>
                  <a:cxn ang="0">
                    <a:pos x="152" y="6"/>
                  </a:cxn>
                </a:cxnLst>
                <a:rect l="0" t="0" r="r" b="b"/>
                <a:pathLst>
                  <a:path w="152" h="139">
                    <a:moveTo>
                      <a:pt x="152" y="6"/>
                    </a:moveTo>
                    <a:lnTo>
                      <a:pt x="73" y="68"/>
                    </a:lnTo>
                    <a:lnTo>
                      <a:pt x="39" y="101"/>
                    </a:lnTo>
                    <a:lnTo>
                      <a:pt x="7" y="139"/>
                    </a:lnTo>
                    <a:lnTo>
                      <a:pt x="0" y="134"/>
                    </a:lnTo>
                    <a:lnTo>
                      <a:pt x="33" y="96"/>
                    </a:lnTo>
                    <a:lnTo>
                      <a:pt x="69" y="62"/>
                    </a:lnTo>
                    <a:lnTo>
                      <a:pt x="148" y="0"/>
                    </a:lnTo>
                    <a:lnTo>
                      <a:pt x="1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1" name="Freeform 121"/>
              <p:cNvSpPr>
                <a:spLocks/>
              </p:cNvSpPr>
              <p:nvPr/>
            </p:nvSpPr>
            <p:spPr bwMode="auto">
              <a:xfrm>
                <a:off x="2127" y="1847"/>
                <a:ext cx="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2" name="Freeform 122"/>
              <p:cNvSpPr>
                <a:spLocks/>
              </p:cNvSpPr>
              <p:nvPr/>
            </p:nvSpPr>
            <p:spPr bwMode="auto">
              <a:xfrm>
                <a:off x="2024" y="1914"/>
                <a:ext cx="33" cy="44"/>
              </a:xfrm>
              <a:custGeom>
                <a:avLst/>
                <a:gdLst/>
                <a:ahLst/>
                <a:cxnLst>
                  <a:cxn ang="0">
                    <a:pos x="65" y="5"/>
                  </a:cxn>
                  <a:cxn ang="0">
                    <a:pos x="58" y="0"/>
                  </a:cxn>
                  <a:cxn ang="0">
                    <a:pos x="0" y="84"/>
                  </a:cxn>
                  <a:cxn ang="0">
                    <a:pos x="6" y="88"/>
                  </a:cxn>
                  <a:cxn ang="0">
                    <a:pos x="65" y="5"/>
                  </a:cxn>
                </a:cxnLst>
                <a:rect l="0" t="0" r="r" b="b"/>
                <a:pathLst>
                  <a:path w="65" h="88">
                    <a:moveTo>
                      <a:pt x="65" y="5"/>
                    </a:moveTo>
                    <a:lnTo>
                      <a:pt x="58" y="0"/>
                    </a:lnTo>
                    <a:lnTo>
                      <a:pt x="0" y="84"/>
                    </a:lnTo>
                    <a:lnTo>
                      <a:pt x="6" y="88"/>
                    </a:lnTo>
                    <a:lnTo>
                      <a:pt x="6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3" name="Freeform 123"/>
              <p:cNvSpPr>
                <a:spLocks/>
              </p:cNvSpPr>
              <p:nvPr/>
            </p:nvSpPr>
            <p:spPr bwMode="auto">
              <a:xfrm>
                <a:off x="2054" y="1914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4" name="Rectangle 124"/>
              <p:cNvSpPr>
                <a:spLocks noChangeArrowheads="1"/>
              </p:cNvSpPr>
              <p:nvPr/>
            </p:nvSpPr>
            <p:spPr bwMode="auto">
              <a:xfrm>
                <a:off x="2024" y="1955"/>
                <a:ext cx="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5" name="Freeform 125"/>
              <p:cNvSpPr>
                <a:spLocks/>
              </p:cNvSpPr>
              <p:nvPr/>
            </p:nvSpPr>
            <p:spPr bwMode="auto">
              <a:xfrm>
                <a:off x="2024" y="1955"/>
                <a:ext cx="4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7" y="1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6" name="Freeform 126"/>
              <p:cNvSpPr>
                <a:spLocks/>
              </p:cNvSpPr>
              <p:nvPr/>
            </p:nvSpPr>
            <p:spPr bwMode="auto">
              <a:xfrm>
                <a:off x="2204" y="1025"/>
                <a:ext cx="499" cy="712"/>
              </a:xfrm>
              <a:custGeom>
                <a:avLst/>
                <a:gdLst/>
                <a:ahLst/>
                <a:cxnLst>
                  <a:cxn ang="0">
                    <a:pos x="69" y="599"/>
                  </a:cxn>
                  <a:cxn ang="0">
                    <a:pos x="25" y="735"/>
                  </a:cxn>
                  <a:cxn ang="0">
                    <a:pos x="1" y="865"/>
                  </a:cxn>
                  <a:cxn ang="0">
                    <a:pos x="15" y="1047"/>
                  </a:cxn>
                  <a:cxn ang="0">
                    <a:pos x="46" y="1195"/>
                  </a:cxn>
                  <a:cxn ang="0">
                    <a:pos x="74" y="1285"/>
                  </a:cxn>
                  <a:cxn ang="0">
                    <a:pos x="119" y="1365"/>
                  </a:cxn>
                  <a:cxn ang="0">
                    <a:pos x="162" y="1410"/>
                  </a:cxn>
                  <a:cxn ang="0">
                    <a:pos x="212" y="1425"/>
                  </a:cxn>
                  <a:cxn ang="0">
                    <a:pos x="281" y="1419"/>
                  </a:cxn>
                  <a:cxn ang="0">
                    <a:pos x="357" y="1396"/>
                  </a:cxn>
                  <a:cxn ang="0">
                    <a:pos x="394" y="1369"/>
                  </a:cxn>
                  <a:cxn ang="0">
                    <a:pos x="427" y="1322"/>
                  </a:cxn>
                  <a:cxn ang="0">
                    <a:pos x="459" y="1220"/>
                  </a:cxn>
                  <a:cxn ang="0">
                    <a:pos x="469" y="1132"/>
                  </a:cxn>
                  <a:cxn ang="0">
                    <a:pos x="449" y="1041"/>
                  </a:cxn>
                  <a:cxn ang="0">
                    <a:pos x="441" y="899"/>
                  </a:cxn>
                  <a:cxn ang="0">
                    <a:pos x="450" y="777"/>
                  </a:cxn>
                  <a:cxn ang="0">
                    <a:pos x="486" y="670"/>
                  </a:cxn>
                  <a:cxn ang="0">
                    <a:pos x="546" y="578"/>
                  </a:cxn>
                  <a:cxn ang="0">
                    <a:pos x="634" y="554"/>
                  </a:cxn>
                  <a:cxn ang="0">
                    <a:pos x="819" y="607"/>
                  </a:cxn>
                  <a:cxn ang="0">
                    <a:pos x="921" y="582"/>
                  </a:cxn>
                  <a:cxn ang="0">
                    <a:pos x="997" y="544"/>
                  </a:cxn>
                  <a:cxn ang="0">
                    <a:pos x="990" y="500"/>
                  </a:cxn>
                  <a:cxn ang="0">
                    <a:pos x="932" y="371"/>
                  </a:cxn>
                  <a:cxn ang="0">
                    <a:pos x="873" y="284"/>
                  </a:cxn>
                  <a:cxn ang="0">
                    <a:pos x="860" y="238"/>
                  </a:cxn>
                  <a:cxn ang="0">
                    <a:pos x="882" y="136"/>
                  </a:cxn>
                  <a:cxn ang="0">
                    <a:pos x="891" y="64"/>
                  </a:cxn>
                  <a:cxn ang="0">
                    <a:pos x="854" y="33"/>
                  </a:cxn>
                  <a:cxn ang="0">
                    <a:pos x="778" y="2"/>
                  </a:cxn>
                  <a:cxn ang="0">
                    <a:pos x="743" y="59"/>
                  </a:cxn>
                  <a:cxn ang="0">
                    <a:pos x="735" y="16"/>
                  </a:cxn>
                  <a:cxn ang="0">
                    <a:pos x="710" y="5"/>
                  </a:cxn>
                  <a:cxn ang="0">
                    <a:pos x="622" y="16"/>
                  </a:cxn>
                  <a:cxn ang="0">
                    <a:pos x="600" y="54"/>
                  </a:cxn>
                  <a:cxn ang="0">
                    <a:pos x="588" y="150"/>
                  </a:cxn>
                  <a:cxn ang="0">
                    <a:pos x="568" y="190"/>
                  </a:cxn>
                  <a:cxn ang="0">
                    <a:pos x="545" y="196"/>
                  </a:cxn>
                  <a:cxn ang="0">
                    <a:pos x="484" y="201"/>
                  </a:cxn>
                  <a:cxn ang="0">
                    <a:pos x="336" y="241"/>
                  </a:cxn>
                  <a:cxn ang="0">
                    <a:pos x="308" y="240"/>
                  </a:cxn>
                  <a:cxn ang="0">
                    <a:pos x="274" y="195"/>
                  </a:cxn>
                  <a:cxn ang="0">
                    <a:pos x="227" y="110"/>
                  </a:cxn>
                  <a:cxn ang="0">
                    <a:pos x="207" y="101"/>
                  </a:cxn>
                  <a:cxn ang="0">
                    <a:pos x="150" y="118"/>
                  </a:cxn>
                  <a:cxn ang="0">
                    <a:pos x="103" y="155"/>
                  </a:cxn>
                  <a:cxn ang="0">
                    <a:pos x="82" y="190"/>
                  </a:cxn>
                  <a:cxn ang="0">
                    <a:pos x="142" y="287"/>
                  </a:cxn>
                  <a:cxn ang="0">
                    <a:pos x="162" y="374"/>
                  </a:cxn>
                  <a:cxn ang="0">
                    <a:pos x="156" y="411"/>
                  </a:cxn>
                </a:cxnLst>
                <a:rect l="0" t="0" r="r" b="b"/>
                <a:pathLst>
                  <a:path w="998" h="1425">
                    <a:moveTo>
                      <a:pt x="133" y="470"/>
                    </a:moveTo>
                    <a:lnTo>
                      <a:pt x="110" y="513"/>
                    </a:lnTo>
                    <a:lnTo>
                      <a:pt x="99" y="533"/>
                    </a:lnTo>
                    <a:lnTo>
                      <a:pt x="88" y="554"/>
                    </a:lnTo>
                    <a:lnTo>
                      <a:pt x="69" y="599"/>
                    </a:lnTo>
                    <a:lnTo>
                      <a:pt x="60" y="621"/>
                    </a:lnTo>
                    <a:lnTo>
                      <a:pt x="52" y="644"/>
                    </a:lnTo>
                    <a:lnTo>
                      <a:pt x="45" y="666"/>
                    </a:lnTo>
                    <a:lnTo>
                      <a:pt x="37" y="689"/>
                    </a:lnTo>
                    <a:lnTo>
                      <a:pt x="25" y="735"/>
                    </a:lnTo>
                    <a:lnTo>
                      <a:pt x="14" y="783"/>
                    </a:lnTo>
                    <a:lnTo>
                      <a:pt x="9" y="806"/>
                    </a:lnTo>
                    <a:lnTo>
                      <a:pt x="4" y="829"/>
                    </a:lnTo>
                    <a:lnTo>
                      <a:pt x="3" y="848"/>
                    </a:lnTo>
                    <a:lnTo>
                      <a:pt x="1" y="865"/>
                    </a:lnTo>
                    <a:lnTo>
                      <a:pt x="0" y="900"/>
                    </a:lnTo>
                    <a:lnTo>
                      <a:pt x="1" y="937"/>
                    </a:lnTo>
                    <a:lnTo>
                      <a:pt x="4" y="974"/>
                    </a:lnTo>
                    <a:lnTo>
                      <a:pt x="9" y="1010"/>
                    </a:lnTo>
                    <a:lnTo>
                      <a:pt x="15" y="1047"/>
                    </a:lnTo>
                    <a:lnTo>
                      <a:pt x="29" y="1121"/>
                    </a:lnTo>
                    <a:lnTo>
                      <a:pt x="31" y="1122"/>
                    </a:lnTo>
                    <a:lnTo>
                      <a:pt x="32" y="1121"/>
                    </a:lnTo>
                    <a:lnTo>
                      <a:pt x="38" y="1158"/>
                    </a:lnTo>
                    <a:lnTo>
                      <a:pt x="46" y="1195"/>
                    </a:lnTo>
                    <a:lnTo>
                      <a:pt x="51" y="1214"/>
                    </a:lnTo>
                    <a:lnTo>
                      <a:pt x="55" y="1232"/>
                    </a:lnTo>
                    <a:lnTo>
                      <a:pt x="62" y="1249"/>
                    </a:lnTo>
                    <a:lnTo>
                      <a:pt x="68" y="1268"/>
                    </a:lnTo>
                    <a:lnTo>
                      <a:pt x="74" y="1285"/>
                    </a:lnTo>
                    <a:lnTo>
                      <a:pt x="82" y="1302"/>
                    </a:lnTo>
                    <a:lnTo>
                      <a:pt x="90" y="1319"/>
                    </a:lnTo>
                    <a:lnTo>
                      <a:pt x="99" y="1334"/>
                    </a:lnTo>
                    <a:lnTo>
                      <a:pt x="108" y="1349"/>
                    </a:lnTo>
                    <a:lnTo>
                      <a:pt x="119" y="1365"/>
                    </a:lnTo>
                    <a:lnTo>
                      <a:pt x="130" y="1379"/>
                    </a:lnTo>
                    <a:lnTo>
                      <a:pt x="142" y="1393"/>
                    </a:lnTo>
                    <a:lnTo>
                      <a:pt x="147" y="1397"/>
                    </a:lnTo>
                    <a:lnTo>
                      <a:pt x="151" y="1402"/>
                    </a:lnTo>
                    <a:lnTo>
                      <a:pt x="162" y="1410"/>
                    </a:lnTo>
                    <a:lnTo>
                      <a:pt x="168" y="1413"/>
                    </a:lnTo>
                    <a:lnTo>
                      <a:pt x="173" y="1416"/>
                    </a:lnTo>
                    <a:lnTo>
                      <a:pt x="185" y="1420"/>
                    </a:lnTo>
                    <a:lnTo>
                      <a:pt x="198" y="1423"/>
                    </a:lnTo>
                    <a:lnTo>
                      <a:pt x="212" y="1425"/>
                    </a:lnTo>
                    <a:lnTo>
                      <a:pt x="224" y="1425"/>
                    </a:lnTo>
                    <a:lnTo>
                      <a:pt x="238" y="1425"/>
                    </a:lnTo>
                    <a:lnTo>
                      <a:pt x="254" y="1423"/>
                    </a:lnTo>
                    <a:lnTo>
                      <a:pt x="268" y="1422"/>
                    </a:lnTo>
                    <a:lnTo>
                      <a:pt x="281" y="1419"/>
                    </a:lnTo>
                    <a:lnTo>
                      <a:pt x="295" y="1416"/>
                    </a:lnTo>
                    <a:lnTo>
                      <a:pt x="309" y="1413"/>
                    </a:lnTo>
                    <a:lnTo>
                      <a:pt x="323" y="1408"/>
                    </a:lnTo>
                    <a:lnTo>
                      <a:pt x="350" y="1399"/>
                    </a:lnTo>
                    <a:lnTo>
                      <a:pt x="357" y="1396"/>
                    </a:lnTo>
                    <a:lnTo>
                      <a:pt x="363" y="1393"/>
                    </a:lnTo>
                    <a:lnTo>
                      <a:pt x="371" y="1388"/>
                    </a:lnTo>
                    <a:lnTo>
                      <a:pt x="377" y="1385"/>
                    </a:lnTo>
                    <a:lnTo>
                      <a:pt x="390" y="1374"/>
                    </a:lnTo>
                    <a:lnTo>
                      <a:pt x="394" y="1369"/>
                    </a:lnTo>
                    <a:lnTo>
                      <a:pt x="399" y="1363"/>
                    </a:lnTo>
                    <a:lnTo>
                      <a:pt x="405" y="1357"/>
                    </a:lnTo>
                    <a:lnTo>
                      <a:pt x="410" y="1349"/>
                    </a:lnTo>
                    <a:lnTo>
                      <a:pt x="418" y="1335"/>
                    </a:lnTo>
                    <a:lnTo>
                      <a:pt x="427" y="1322"/>
                    </a:lnTo>
                    <a:lnTo>
                      <a:pt x="433" y="1305"/>
                    </a:lnTo>
                    <a:lnTo>
                      <a:pt x="439" y="1289"/>
                    </a:lnTo>
                    <a:lnTo>
                      <a:pt x="446" y="1272"/>
                    </a:lnTo>
                    <a:lnTo>
                      <a:pt x="455" y="1237"/>
                    </a:lnTo>
                    <a:lnTo>
                      <a:pt x="459" y="1220"/>
                    </a:lnTo>
                    <a:lnTo>
                      <a:pt x="463" y="1201"/>
                    </a:lnTo>
                    <a:lnTo>
                      <a:pt x="469" y="1167"/>
                    </a:lnTo>
                    <a:lnTo>
                      <a:pt x="470" y="1156"/>
                    </a:lnTo>
                    <a:lnTo>
                      <a:pt x="470" y="1144"/>
                    </a:lnTo>
                    <a:lnTo>
                      <a:pt x="469" y="1132"/>
                    </a:lnTo>
                    <a:lnTo>
                      <a:pt x="469" y="1126"/>
                    </a:lnTo>
                    <a:lnTo>
                      <a:pt x="467" y="1119"/>
                    </a:lnTo>
                    <a:lnTo>
                      <a:pt x="452" y="1061"/>
                    </a:lnTo>
                    <a:lnTo>
                      <a:pt x="450" y="1051"/>
                    </a:lnTo>
                    <a:lnTo>
                      <a:pt x="449" y="1041"/>
                    </a:lnTo>
                    <a:lnTo>
                      <a:pt x="442" y="1011"/>
                    </a:lnTo>
                    <a:lnTo>
                      <a:pt x="442" y="994"/>
                    </a:lnTo>
                    <a:lnTo>
                      <a:pt x="442" y="965"/>
                    </a:lnTo>
                    <a:lnTo>
                      <a:pt x="442" y="920"/>
                    </a:lnTo>
                    <a:lnTo>
                      <a:pt x="441" y="899"/>
                    </a:lnTo>
                    <a:lnTo>
                      <a:pt x="441" y="879"/>
                    </a:lnTo>
                    <a:lnTo>
                      <a:pt x="442" y="837"/>
                    </a:lnTo>
                    <a:lnTo>
                      <a:pt x="444" y="817"/>
                    </a:lnTo>
                    <a:lnTo>
                      <a:pt x="446" y="797"/>
                    </a:lnTo>
                    <a:lnTo>
                      <a:pt x="450" y="777"/>
                    </a:lnTo>
                    <a:lnTo>
                      <a:pt x="453" y="758"/>
                    </a:lnTo>
                    <a:lnTo>
                      <a:pt x="461" y="729"/>
                    </a:lnTo>
                    <a:lnTo>
                      <a:pt x="472" y="700"/>
                    </a:lnTo>
                    <a:lnTo>
                      <a:pt x="478" y="686"/>
                    </a:lnTo>
                    <a:lnTo>
                      <a:pt x="486" y="670"/>
                    </a:lnTo>
                    <a:lnTo>
                      <a:pt x="492" y="656"/>
                    </a:lnTo>
                    <a:lnTo>
                      <a:pt x="500" y="642"/>
                    </a:lnTo>
                    <a:lnTo>
                      <a:pt x="517" y="616"/>
                    </a:lnTo>
                    <a:lnTo>
                      <a:pt x="537" y="590"/>
                    </a:lnTo>
                    <a:lnTo>
                      <a:pt x="546" y="578"/>
                    </a:lnTo>
                    <a:lnTo>
                      <a:pt x="557" y="565"/>
                    </a:lnTo>
                    <a:lnTo>
                      <a:pt x="568" y="554"/>
                    </a:lnTo>
                    <a:lnTo>
                      <a:pt x="579" y="544"/>
                    </a:lnTo>
                    <a:lnTo>
                      <a:pt x="610" y="550"/>
                    </a:lnTo>
                    <a:lnTo>
                      <a:pt x="634" y="554"/>
                    </a:lnTo>
                    <a:lnTo>
                      <a:pt x="681" y="564"/>
                    </a:lnTo>
                    <a:lnTo>
                      <a:pt x="707" y="570"/>
                    </a:lnTo>
                    <a:lnTo>
                      <a:pt x="736" y="579"/>
                    </a:lnTo>
                    <a:lnTo>
                      <a:pt x="774" y="590"/>
                    </a:lnTo>
                    <a:lnTo>
                      <a:pt x="819" y="607"/>
                    </a:lnTo>
                    <a:lnTo>
                      <a:pt x="828" y="605"/>
                    </a:lnTo>
                    <a:lnTo>
                      <a:pt x="845" y="602"/>
                    </a:lnTo>
                    <a:lnTo>
                      <a:pt x="873" y="596"/>
                    </a:lnTo>
                    <a:lnTo>
                      <a:pt x="907" y="587"/>
                    </a:lnTo>
                    <a:lnTo>
                      <a:pt x="921" y="582"/>
                    </a:lnTo>
                    <a:lnTo>
                      <a:pt x="935" y="578"/>
                    </a:lnTo>
                    <a:lnTo>
                      <a:pt x="947" y="573"/>
                    </a:lnTo>
                    <a:lnTo>
                      <a:pt x="962" y="565"/>
                    </a:lnTo>
                    <a:lnTo>
                      <a:pt x="978" y="556"/>
                    </a:lnTo>
                    <a:lnTo>
                      <a:pt x="997" y="544"/>
                    </a:lnTo>
                    <a:lnTo>
                      <a:pt x="998" y="541"/>
                    </a:lnTo>
                    <a:lnTo>
                      <a:pt x="998" y="534"/>
                    </a:lnTo>
                    <a:lnTo>
                      <a:pt x="997" y="525"/>
                    </a:lnTo>
                    <a:lnTo>
                      <a:pt x="993" y="513"/>
                    </a:lnTo>
                    <a:lnTo>
                      <a:pt x="990" y="500"/>
                    </a:lnTo>
                    <a:lnTo>
                      <a:pt x="984" y="485"/>
                    </a:lnTo>
                    <a:lnTo>
                      <a:pt x="970" y="450"/>
                    </a:lnTo>
                    <a:lnTo>
                      <a:pt x="962" y="431"/>
                    </a:lnTo>
                    <a:lnTo>
                      <a:pt x="953" y="411"/>
                    </a:lnTo>
                    <a:lnTo>
                      <a:pt x="932" y="371"/>
                    </a:lnTo>
                    <a:lnTo>
                      <a:pt x="907" y="332"/>
                    </a:lnTo>
                    <a:lnTo>
                      <a:pt x="894" y="314"/>
                    </a:lnTo>
                    <a:lnTo>
                      <a:pt x="882" y="295"/>
                    </a:lnTo>
                    <a:lnTo>
                      <a:pt x="879" y="292"/>
                    </a:lnTo>
                    <a:lnTo>
                      <a:pt x="873" y="284"/>
                    </a:lnTo>
                    <a:lnTo>
                      <a:pt x="870" y="277"/>
                    </a:lnTo>
                    <a:lnTo>
                      <a:pt x="865" y="269"/>
                    </a:lnTo>
                    <a:lnTo>
                      <a:pt x="863" y="261"/>
                    </a:lnTo>
                    <a:lnTo>
                      <a:pt x="862" y="254"/>
                    </a:lnTo>
                    <a:lnTo>
                      <a:pt x="860" y="238"/>
                    </a:lnTo>
                    <a:lnTo>
                      <a:pt x="862" y="223"/>
                    </a:lnTo>
                    <a:lnTo>
                      <a:pt x="865" y="209"/>
                    </a:lnTo>
                    <a:lnTo>
                      <a:pt x="868" y="193"/>
                    </a:lnTo>
                    <a:lnTo>
                      <a:pt x="876" y="162"/>
                    </a:lnTo>
                    <a:lnTo>
                      <a:pt x="882" y="136"/>
                    </a:lnTo>
                    <a:lnTo>
                      <a:pt x="887" y="113"/>
                    </a:lnTo>
                    <a:lnTo>
                      <a:pt x="890" y="91"/>
                    </a:lnTo>
                    <a:lnTo>
                      <a:pt x="893" y="70"/>
                    </a:lnTo>
                    <a:lnTo>
                      <a:pt x="893" y="67"/>
                    </a:lnTo>
                    <a:lnTo>
                      <a:pt x="891" y="64"/>
                    </a:lnTo>
                    <a:lnTo>
                      <a:pt x="888" y="59"/>
                    </a:lnTo>
                    <a:lnTo>
                      <a:pt x="882" y="53"/>
                    </a:lnTo>
                    <a:lnTo>
                      <a:pt x="874" y="47"/>
                    </a:lnTo>
                    <a:lnTo>
                      <a:pt x="865" y="39"/>
                    </a:lnTo>
                    <a:lnTo>
                      <a:pt x="854" y="33"/>
                    </a:lnTo>
                    <a:lnTo>
                      <a:pt x="831" y="22"/>
                    </a:lnTo>
                    <a:lnTo>
                      <a:pt x="808" y="11"/>
                    </a:lnTo>
                    <a:lnTo>
                      <a:pt x="797" y="8"/>
                    </a:lnTo>
                    <a:lnTo>
                      <a:pt x="786" y="3"/>
                    </a:lnTo>
                    <a:lnTo>
                      <a:pt x="778" y="2"/>
                    </a:lnTo>
                    <a:lnTo>
                      <a:pt x="771" y="0"/>
                    </a:lnTo>
                    <a:lnTo>
                      <a:pt x="766" y="2"/>
                    </a:lnTo>
                    <a:lnTo>
                      <a:pt x="764" y="3"/>
                    </a:lnTo>
                    <a:lnTo>
                      <a:pt x="750" y="34"/>
                    </a:lnTo>
                    <a:lnTo>
                      <a:pt x="743" y="59"/>
                    </a:lnTo>
                    <a:lnTo>
                      <a:pt x="740" y="68"/>
                    </a:lnTo>
                    <a:lnTo>
                      <a:pt x="738" y="71"/>
                    </a:lnTo>
                    <a:lnTo>
                      <a:pt x="738" y="74"/>
                    </a:lnTo>
                    <a:lnTo>
                      <a:pt x="736" y="34"/>
                    </a:lnTo>
                    <a:lnTo>
                      <a:pt x="735" y="16"/>
                    </a:lnTo>
                    <a:lnTo>
                      <a:pt x="733" y="10"/>
                    </a:lnTo>
                    <a:lnTo>
                      <a:pt x="732" y="8"/>
                    </a:lnTo>
                    <a:lnTo>
                      <a:pt x="726" y="7"/>
                    </a:lnTo>
                    <a:lnTo>
                      <a:pt x="718" y="5"/>
                    </a:lnTo>
                    <a:lnTo>
                      <a:pt x="710" y="5"/>
                    </a:lnTo>
                    <a:lnTo>
                      <a:pt x="701" y="5"/>
                    </a:lnTo>
                    <a:lnTo>
                      <a:pt x="681" y="7"/>
                    </a:lnTo>
                    <a:lnTo>
                      <a:pt x="659" y="10"/>
                    </a:lnTo>
                    <a:lnTo>
                      <a:pt x="639" y="13"/>
                    </a:lnTo>
                    <a:lnTo>
                      <a:pt x="622" y="16"/>
                    </a:lnTo>
                    <a:lnTo>
                      <a:pt x="610" y="20"/>
                    </a:lnTo>
                    <a:lnTo>
                      <a:pt x="603" y="22"/>
                    </a:lnTo>
                    <a:lnTo>
                      <a:pt x="603" y="25"/>
                    </a:lnTo>
                    <a:lnTo>
                      <a:pt x="602" y="33"/>
                    </a:lnTo>
                    <a:lnTo>
                      <a:pt x="600" y="54"/>
                    </a:lnTo>
                    <a:lnTo>
                      <a:pt x="599" y="84"/>
                    </a:lnTo>
                    <a:lnTo>
                      <a:pt x="597" y="101"/>
                    </a:lnTo>
                    <a:lnTo>
                      <a:pt x="594" y="118"/>
                    </a:lnTo>
                    <a:lnTo>
                      <a:pt x="593" y="133"/>
                    </a:lnTo>
                    <a:lnTo>
                      <a:pt x="588" y="150"/>
                    </a:lnTo>
                    <a:lnTo>
                      <a:pt x="585" y="164"/>
                    </a:lnTo>
                    <a:lnTo>
                      <a:pt x="579" y="176"/>
                    </a:lnTo>
                    <a:lnTo>
                      <a:pt x="576" y="183"/>
                    </a:lnTo>
                    <a:lnTo>
                      <a:pt x="572" y="187"/>
                    </a:lnTo>
                    <a:lnTo>
                      <a:pt x="568" y="190"/>
                    </a:lnTo>
                    <a:lnTo>
                      <a:pt x="565" y="193"/>
                    </a:lnTo>
                    <a:lnTo>
                      <a:pt x="560" y="196"/>
                    </a:lnTo>
                    <a:lnTo>
                      <a:pt x="555" y="198"/>
                    </a:lnTo>
                    <a:lnTo>
                      <a:pt x="551" y="198"/>
                    </a:lnTo>
                    <a:lnTo>
                      <a:pt x="545" y="196"/>
                    </a:lnTo>
                    <a:lnTo>
                      <a:pt x="538" y="196"/>
                    </a:lnTo>
                    <a:lnTo>
                      <a:pt x="531" y="196"/>
                    </a:lnTo>
                    <a:lnTo>
                      <a:pt x="520" y="196"/>
                    </a:lnTo>
                    <a:lnTo>
                      <a:pt x="509" y="198"/>
                    </a:lnTo>
                    <a:lnTo>
                      <a:pt x="484" y="201"/>
                    </a:lnTo>
                    <a:lnTo>
                      <a:pt x="455" y="207"/>
                    </a:lnTo>
                    <a:lnTo>
                      <a:pt x="424" y="215"/>
                    </a:lnTo>
                    <a:lnTo>
                      <a:pt x="393" y="223"/>
                    </a:lnTo>
                    <a:lnTo>
                      <a:pt x="362" y="232"/>
                    </a:lnTo>
                    <a:lnTo>
                      <a:pt x="336" y="241"/>
                    </a:lnTo>
                    <a:lnTo>
                      <a:pt x="325" y="244"/>
                    </a:lnTo>
                    <a:lnTo>
                      <a:pt x="320" y="244"/>
                    </a:lnTo>
                    <a:lnTo>
                      <a:pt x="316" y="243"/>
                    </a:lnTo>
                    <a:lnTo>
                      <a:pt x="312" y="241"/>
                    </a:lnTo>
                    <a:lnTo>
                      <a:pt x="308" y="240"/>
                    </a:lnTo>
                    <a:lnTo>
                      <a:pt x="300" y="233"/>
                    </a:lnTo>
                    <a:lnTo>
                      <a:pt x="292" y="226"/>
                    </a:lnTo>
                    <a:lnTo>
                      <a:pt x="286" y="216"/>
                    </a:lnTo>
                    <a:lnTo>
                      <a:pt x="280" y="207"/>
                    </a:lnTo>
                    <a:lnTo>
                      <a:pt x="274" y="195"/>
                    </a:lnTo>
                    <a:lnTo>
                      <a:pt x="263" y="170"/>
                    </a:lnTo>
                    <a:lnTo>
                      <a:pt x="250" y="144"/>
                    </a:lnTo>
                    <a:lnTo>
                      <a:pt x="243" y="132"/>
                    </a:lnTo>
                    <a:lnTo>
                      <a:pt x="235" y="121"/>
                    </a:lnTo>
                    <a:lnTo>
                      <a:pt x="227" y="110"/>
                    </a:lnTo>
                    <a:lnTo>
                      <a:pt x="223" y="107"/>
                    </a:lnTo>
                    <a:lnTo>
                      <a:pt x="218" y="102"/>
                    </a:lnTo>
                    <a:lnTo>
                      <a:pt x="216" y="101"/>
                    </a:lnTo>
                    <a:lnTo>
                      <a:pt x="215" y="101"/>
                    </a:lnTo>
                    <a:lnTo>
                      <a:pt x="207" y="101"/>
                    </a:lnTo>
                    <a:lnTo>
                      <a:pt x="198" y="102"/>
                    </a:lnTo>
                    <a:lnTo>
                      <a:pt x="189" y="104"/>
                    </a:lnTo>
                    <a:lnTo>
                      <a:pt x="170" y="110"/>
                    </a:lnTo>
                    <a:lnTo>
                      <a:pt x="158" y="113"/>
                    </a:lnTo>
                    <a:lnTo>
                      <a:pt x="150" y="118"/>
                    </a:lnTo>
                    <a:lnTo>
                      <a:pt x="144" y="121"/>
                    </a:lnTo>
                    <a:lnTo>
                      <a:pt x="136" y="127"/>
                    </a:lnTo>
                    <a:lnTo>
                      <a:pt x="128" y="132"/>
                    </a:lnTo>
                    <a:lnTo>
                      <a:pt x="116" y="144"/>
                    </a:lnTo>
                    <a:lnTo>
                      <a:pt x="103" y="155"/>
                    </a:lnTo>
                    <a:lnTo>
                      <a:pt x="93" y="167"/>
                    </a:lnTo>
                    <a:lnTo>
                      <a:pt x="86" y="178"/>
                    </a:lnTo>
                    <a:lnTo>
                      <a:pt x="82" y="186"/>
                    </a:lnTo>
                    <a:lnTo>
                      <a:pt x="82" y="187"/>
                    </a:lnTo>
                    <a:lnTo>
                      <a:pt x="82" y="190"/>
                    </a:lnTo>
                    <a:lnTo>
                      <a:pt x="99" y="216"/>
                    </a:lnTo>
                    <a:lnTo>
                      <a:pt x="114" y="241"/>
                    </a:lnTo>
                    <a:lnTo>
                      <a:pt x="125" y="257"/>
                    </a:lnTo>
                    <a:lnTo>
                      <a:pt x="134" y="272"/>
                    </a:lnTo>
                    <a:lnTo>
                      <a:pt x="142" y="287"/>
                    </a:lnTo>
                    <a:lnTo>
                      <a:pt x="148" y="301"/>
                    </a:lnTo>
                    <a:lnTo>
                      <a:pt x="153" y="317"/>
                    </a:lnTo>
                    <a:lnTo>
                      <a:pt x="158" y="334"/>
                    </a:lnTo>
                    <a:lnTo>
                      <a:pt x="161" y="352"/>
                    </a:lnTo>
                    <a:lnTo>
                      <a:pt x="162" y="374"/>
                    </a:lnTo>
                    <a:lnTo>
                      <a:pt x="162" y="383"/>
                    </a:lnTo>
                    <a:lnTo>
                      <a:pt x="162" y="392"/>
                    </a:lnTo>
                    <a:lnTo>
                      <a:pt x="161" y="397"/>
                    </a:lnTo>
                    <a:lnTo>
                      <a:pt x="159" y="402"/>
                    </a:lnTo>
                    <a:lnTo>
                      <a:pt x="156" y="411"/>
                    </a:lnTo>
                    <a:lnTo>
                      <a:pt x="150" y="428"/>
                    </a:lnTo>
                    <a:lnTo>
                      <a:pt x="148" y="437"/>
                    </a:lnTo>
                    <a:lnTo>
                      <a:pt x="145" y="445"/>
                    </a:lnTo>
                    <a:lnTo>
                      <a:pt x="133" y="47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7" name="Freeform 127"/>
              <p:cNvSpPr>
                <a:spLocks/>
              </p:cNvSpPr>
              <p:nvPr/>
            </p:nvSpPr>
            <p:spPr bwMode="auto">
              <a:xfrm>
                <a:off x="2205" y="1259"/>
                <a:ext cx="67" cy="181"/>
              </a:xfrm>
              <a:custGeom>
                <a:avLst/>
                <a:gdLst/>
                <a:ahLst/>
                <a:cxnLst>
                  <a:cxn ang="0">
                    <a:pos x="135" y="3"/>
                  </a:cxn>
                  <a:cxn ang="0">
                    <a:pos x="112" y="46"/>
                  </a:cxn>
                  <a:cxn ang="0">
                    <a:pos x="101" y="66"/>
                  </a:cxn>
                  <a:cxn ang="0">
                    <a:pos x="90" y="88"/>
                  </a:cxn>
                  <a:cxn ang="0">
                    <a:pos x="72" y="133"/>
                  </a:cxn>
                  <a:cxn ang="0">
                    <a:pos x="62" y="154"/>
                  </a:cxn>
                  <a:cxn ang="0">
                    <a:pos x="54" y="176"/>
                  </a:cxn>
                  <a:cxn ang="0">
                    <a:pos x="47" y="199"/>
                  </a:cxn>
                  <a:cxn ang="0">
                    <a:pos x="39" y="222"/>
                  </a:cxn>
                  <a:cxn ang="0">
                    <a:pos x="27" y="269"/>
                  </a:cxn>
                  <a:cxn ang="0">
                    <a:pos x="16" y="315"/>
                  </a:cxn>
                  <a:cxn ang="0">
                    <a:pos x="11" y="338"/>
                  </a:cxn>
                  <a:cxn ang="0">
                    <a:pos x="8" y="363"/>
                  </a:cxn>
                  <a:cxn ang="0">
                    <a:pos x="0" y="361"/>
                  </a:cxn>
                  <a:cxn ang="0">
                    <a:pos x="5" y="338"/>
                  </a:cxn>
                  <a:cxn ang="0">
                    <a:pos x="10" y="313"/>
                  </a:cxn>
                  <a:cxn ang="0">
                    <a:pos x="20" y="267"/>
                  </a:cxn>
                  <a:cxn ang="0">
                    <a:pos x="33" y="219"/>
                  </a:cxn>
                  <a:cxn ang="0">
                    <a:pos x="41" y="198"/>
                  </a:cxn>
                  <a:cxn ang="0">
                    <a:pos x="48" y="174"/>
                  </a:cxn>
                  <a:cxn ang="0">
                    <a:pos x="56" y="151"/>
                  </a:cxn>
                  <a:cxn ang="0">
                    <a:pos x="65" y="130"/>
                  </a:cxn>
                  <a:cxn ang="0">
                    <a:pos x="84" y="85"/>
                  </a:cxn>
                  <a:cxn ang="0">
                    <a:pos x="95" y="63"/>
                  </a:cxn>
                  <a:cxn ang="0">
                    <a:pos x="106" y="43"/>
                  </a:cxn>
                  <a:cxn ang="0">
                    <a:pos x="129" y="0"/>
                  </a:cxn>
                  <a:cxn ang="0">
                    <a:pos x="135" y="3"/>
                  </a:cxn>
                </a:cxnLst>
                <a:rect l="0" t="0" r="r" b="b"/>
                <a:pathLst>
                  <a:path w="135" h="363">
                    <a:moveTo>
                      <a:pt x="135" y="3"/>
                    </a:moveTo>
                    <a:lnTo>
                      <a:pt x="112" y="46"/>
                    </a:lnTo>
                    <a:lnTo>
                      <a:pt x="101" y="66"/>
                    </a:lnTo>
                    <a:lnTo>
                      <a:pt x="90" y="88"/>
                    </a:lnTo>
                    <a:lnTo>
                      <a:pt x="72" y="133"/>
                    </a:lnTo>
                    <a:lnTo>
                      <a:pt x="62" y="154"/>
                    </a:lnTo>
                    <a:lnTo>
                      <a:pt x="54" y="176"/>
                    </a:lnTo>
                    <a:lnTo>
                      <a:pt x="47" y="199"/>
                    </a:lnTo>
                    <a:lnTo>
                      <a:pt x="39" y="222"/>
                    </a:lnTo>
                    <a:lnTo>
                      <a:pt x="27" y="269"/>
                    </a:lnTo>
                    <a:lnTo>
                      <a:pt x="16" y="315"/>
                    </a:lnTo>
                    <a:lnTo>
                      <a:pt x="11" y="338"/>
                    </a:lnTo>
                    <a:lnTo>
                      <a:pt x="8" y="363"/>
                    </a:lnTo>
                    <a:lnTo>
                      <a:pt x="0" y="361"/>
                    </a:lnTo>
                    <a:lnTo>
                      <a:pt x="5" y="338"/>
                    </a:lnTo>
                    <a:lnTo>
                      <a:pt x="10" y="313"/>
                    </a:lnTo>
                    <a:lnTo>
                      <a:pt x="20" y="267"/>
                    </a:lnTo>
                    <a:lnTo>
                      <a:pt x="33" y="219"/>
                    </a:lnTo>
                    <a:lnTo>
                      <a:pt x="41" y="198"/>
                    </a:lnTo>
                    <a:lnTo>
                      <a:pt x="48" y="174"/>
                    </a:lnTo>
                    <a:lnTo>
                      <a:pt x="56" y="151"/>
                    </a:lnTo>
                    <a:lnTo>
                      <a:pt x="65" y="130"/>
                    </a:lnTo>
                    <a:lnTo>
                      <a:pt x="84" y="85"/>
                    </a:lnTo>
                    <a:lnTo>
                      <a:pt x="95" y="63"/>
                    </a:lnTo>
                    <a:lnTo>
                      <a:pt x="106" y="43"/>
                    </a:lnTo>
                    <a:lnTo>
                      <a:pt x="129" y="0"/>
                    </a:lnTo>
                    <a:lnTo>
                      <a:pt x="13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8" name="Freeform 128"/>
              <p:cNvSpPr>
                <a:spLocks/>
              </p:cNvSpPr>
              <p:nvPr/>
            </p:nvSpPr>
            <p:spPr bwMode="auto">
              <a:xfrm>
                <a:off x="2202" y="1439"/>
                <a:ext cx="19" cy="14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9"/>
                  </a:cxn>
                  <a:cxn ang="0">
                    <a:pos x="7" y="36"/>
                  </a:cxn>
                  <a:cxn ang="0">
                    <a:pos x="6" y="71"/>
                  </a:cxn>
                  <a:cxn ang="0">
                    <a:pos x="7" y="108"/>
                  </a:cxn>
                  <a:cxn ang="0">
                    <a:pos x="10" y="144"/>
                  </a:cxn>
                  <a:cxn ang="0">
                    <a:pos x="15" y="181"/>
                  </a:cxn>
                  <a:cxn ang="0">
                    <a:pos x="21" y="218"/>
                  </a:cxn>
                  <a:cxn ang="0">
                    <a:pos x="37" y="292"/>
                  </a:cxn>
                  <a:cxn ang="0">
                    <a:pos x="29" y="293"/>
                  </a:cxn>
                  <a:cxn ang="0">
                    <a:pos x="14" y="219"/>
                  </a:cxn>
                  <a:cxn ang="0">
                    <a:pos x="7" y="182"/>
                  </a:cxn>
                  <a:cxn ang="0">
                    <a:pos x="3" y="145"/>
                  </a:cxn>
                  <a:cxn ang="0">
                    <a:pos x="0" y="108"/>
                  </a:cxn>
                  <a:cxn ang="0">
                    <a:pos x="0" y="71"/>
                  </a:cxn>
                  <a:cxn ang="0">
                    <a:pos x="0" y="36"/>
                  </a:cxn>
                  <a:cxn ang="0">
                    <a:pos x="3" y="19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37" h="293">
                    <a:moveTo>
                      <a:pt x="12" y="2"/>
                    </a:moveTo>
                    <a:lnTo>
                      <a:pt x="9" y="19"/>
                    </a:lnTo>
                    <a:lnTo>
                      <a:pt x="7" y="36"/>
                    </a:lnTo>
                    <a:lnTo>
                      <a:pt x="6" y="71"/>
                    </a:lnTo>
                    <a:lnTo>
                      <a:pt x="7" y="108"/>
                    </a:lnTo>
                    <a:lnTo>
                      <a:pt x="10" y="144"/>
                    </a:lnTo>
                    <a:lnTo>
                      <a:pt x="15" y="181"/>
                    </a:lnTo>
                    <a:lnTo>
                      <a:pt x="21" y="218"/>
                    </a:lnTo>
                    <a:lnTo>
                      <a:pt x="37" y="292"/>
                    </a:lnTo>
                    <a:lnTo>
                      <a:pt x="29" y="293"/>
                    </a:lnTo>
                    <a:lnTo>
                      <a:pt x="14" y="219"/>
                    </a:lnTo>
                    <a:lnTo>
                      <a:pt x="7" y="182"/>
                    </a:lnTo>
                    <a:lnTo>
                      <a:pt x="3" y="145"/>
                    </a:lnTo>
                    <a:lnTo>
                      <a:pt x="0" y="108"/>
                    </a:lnTo>
                    <a:lnTo>
                      <a:pt x="0" y="71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09" name="Freeform 129"/>
              <p:cNvSpPr>
                <a:spLocks/>
              </p:cNvSpPr>
              <p:nvPr/>
            </p:nvSpPr>
            <p:spPr bwMode="auto">
              <a:xfrm>
                <a:off x="2205" y="1439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0" name="Freeform 130"/>
              <p:cNvSpPr>
                <a:spLocks/>
              </p:cNvSpPr>
              <p:nvPr/>
            </p:nvSpPr>
            <p:spPr bwMode="auto">
              <a:xfrm>
                <a:off x="2217" y="1584"/>
                <a:ext cx="5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9" y="5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1" name="Freeform 131"/>
              <p:cNvSpPr>
                <a:spLocks/>
              </p:cNvSpPr>
              <p:nvPr/>
            </p:nvSpPr>
            <p:spPr bwMode="auto">
              <a:xfrm>
                <a:off x="2217" y="1584"/>
                <a:ext cx="4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2" name="Freeform 132"/>
              <p:cNvSpPr>
                <a:spLocks/>
              </p:cNvSpPr>
              <p:nvPr/>
            </p:nvSpPr>
            <p:spPr bwMode="auto">
              <a:xfrm>
                <a:off x="2219" y="1585"/>
                <a:ext cx="58" cy="1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37"/>
                  </a:cxn>
                  <a:cxn ang="0">
                    <a:pos x="20" y="74"/>
                  </a:cxn>
                  <a:cxn ang="0">
                    <a:pos x="25" y="91"/>
                  </a:cxn>
                  <a:cxn ang="0">
                    <a:pos x="30" y="110"/>
                  </a:cxn>
                  <a:cxn ang="0">
                    <a:pos x="36" y="128"/>
                  </a:cxn>
                  <a:cxn ang="0">
                    <a:pos x="42" y="145"/>
                  </a:cxn>
                  <a:cxn ang="0">
                    <a:pos x="48" y="162"/>
                  </a:cxn>
                  <a:cxn ang="0">
                    <a:pos x="56" y="179"/>
                  </a:cxn>
                  <a:cxn ang="0">
                    <a:pos x="64" y="196"/>
                  </a:cxn>
                  <a:cxn ang="0">
                    <a:pos x="73" y="211"/>
                  </a:cxn>
                  <a:cxn ang="0">
                    <a:pos x="82" y="227"/>
                  </a:cxn>
                  <a:cxn ang="0">
                    <a:pos x="93" y="242"/>
                  </a:cxn>
                  <a:cxn ang="0">
                    <a:pos x="104" y="256"/>
                  </a:cxn>
                  <a:cxn ang="0">
                    <a:pos x="116" y="270"/>
                  </a:cxn>
                  <a:cxn ang="0">
                    <a:pos x="110" y="275"/>
                  </a:cxn>
                  <a:cxn ang="0">
                    <a:pos x="98" y="261"/>
                  </a:cxn>
                  <a:cxn ang="0">
                    <a:pos x="87" y="245"/>
                  </a:cxn>
                  <a:cxn ang="0">
                    <a:pos x="76" y="231"/>
                  </a:cxn>
                  <a:cxn ang="0">
                    <a:pos x="67" y="214"/>
                  </a:cxn>
                  <a:cxn ang="0">
                    <a:pos x="57" y="199"/>
                  </a:cxn>
                  <a:cxn ang="0">
                    <a:pos x="50" y="182"/>
                  </a:cxn>
                  <a:cxn ang="0">
                    <a:pos x="42" y="165"/>
                  </a:cxn>
                  <a:cxn ang="0">
                    <a:pos x="34" y="148"/>
                  </a:cxn>
                  <a:cxn ang="0">
                    <a:pos x="28" y="130"/>
                  </a:cxn>
                  <a:cxn ang="0">
                    <a:pos x="23" y="113"/>
                  </a:cxn>
                  <a:cxn ang="0">
                    <a:pos x="19" y="94"/>
                  </a:cxn>
                  <a:cxn ang="0">
                    <a:pos x="14" y="76"/>
                  </a:cxn>
                  <a:cxn ang="0">
                    <a:pos x="6" y="39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116" h="275">
                    <a:moveTo>
                      <a:pt x="6" y="0"/>
                    </a:moveTo>
                    <a:lnTo>
                      <a:pt x="13" y="37"/>
                    </a:lnTo>
                    <a:lnTo>
                      <a:pt x="20" y="74"/>
                    </a:lnTo>
                    <a:lnTo>
                      <a:pt x="25" y="91"/>
                    </a:lnTo>
                    <a:lnTo>
                      <a:pt x="30" y="110"/>
                    </a:lnTo>
                    <a:lnTo>
                      <a:pt x="36" y="128"/>
                    </a:lnTo>
                    <a:lnTo>
                      <a:pt x="42" y="145"/>
                    </a:lnTo>
                    <a:lnTo>
                      <a:pt x="48" y="162"/>
                    </a:lnTo>
                    <a:lnTo>
                      <a:pt x="56" y="179"/>
                    </a:lnTo>
                    <a:lnTo>
                      <a:pt x="64" y="196"/>
                    </a:lnTo>
                    <a:lnTo>
                      <a:pt x="73" y="211"/>
                    </a:lnTo>
                    <a:lnTo>
                      <a:pt x="82" y="227"/>
                    </a:lnTo>
                    <a:lnTo>
                      <a:pt x="93" y="242"/>
                    </a:lnTo>
                    <a:lnTo>
                      <a:pt x="104" y="256"/>
                    </a:lnTo>
                    <a:lnTo>
                      <a:pt x="116" y="270"/>
                    </a:lnTo>
                    <a:lnTo>
                      <a:pt x="110" y="275"/>
                    </a:lnTo>
                    <a:lnTo>
                      <a:pt x="98" y="261"/>
                    </a:lnTo>
                    <a:lnTo>
                      <a:pt x="87" y="245"/>
                    </a:lnTo>
                    <a:lnTo>
                      <a:pt x="76" y="231"/>
                    </a:lnTo>
                    <a:lnTo>
                      <a:pt x="67" y="214"/>
                    </a:lnTo>
                    <a:lnTo>
                      <a:pt x="57" y="199"/>
                    </a:lnTo>
                    <a:lnTo>
                      <a:pt x="50" y="182"/>
                    </a:lnTo>
                    <a:lnTo>
                      <a:pt x="42" y="165"/>
                    </a:lnTo>
                    <a:lnTo>
                      <a:pt x="34" y="148"/>
                    </a:lnTo>
                    <a:lnTo>
                      <a:pt x="28" y="130"/>
                    </a:lnTo>
                    <a:lnTo>
                      <a:pt x="23" y="113"/>
                    </a:lnTo>
                    <a:lnTo>
                      <a:pt x="19" y="94"/>
                    </a:lnTo>
                    <a:lnTo>
                      <a:pt x="14" y="76"/>
                    </a:lnTo>
                    <a:lnTo>
                      <a:pt x="6" y="39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3" name="Freeform 133"/>
              <p:cNvSpPr>
                <a:spLocks/>
              </p:cNvSpPr>
              <p:nvPr/>
            </p:nvSpPr>
            <p:spPr bwMode="auto">
              <a:xfrm>
                <a:off x="2219" y="1581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6" y="8"/>
                  </a:cxn>
                  <a:cxn ang="0">
                    <a:pos x="0" y="9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6" h="11">
                    <a:moveTo>
                      <a:pt x="0" y="6"/>
                    </a:moveTo>
                    <a:lnTo>
                      <a:pt x="5" y="0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4" name="Freeform 134"/>
              <p:cNvSpPr>
                <a:spLocks/>
              </p:cNvSpPr>
              <p:nvPr/>
            </p:nvSpPr>
            <p:spPr bwMode="auto">
              <a:xfrm>
                <a:off x="2274" y="1720"/>
                <a:ext cx="106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5"/>
                  </a:cxn>
                  <a:cxn ang="0">
                    <a:pos x="14" y="8"/>
                  </a:cxn>
                  <a:cxn ang="0">
                    <a:pos x="25" y="15"/>
                  </a:cxn>
                  <a:cxn ang="0">
                    <a:pos x="31" y="19"/>
                  </a:cxn>
                  <a:cxn ang="0">
                    <a:pos x="36" y="22"/>
                  </a:cxn>
                  <a:cxn ang="0">
                    <a:pos x="48" y="26"/>
                  </a:cxn>
                  <a:cxn ang="0">
                    <a:pos x="59" y="28"/>
                  </a:cxn>
                  <a:cxn ang="0">
                    <a:pos x="73" y="31"/>
                  </a:cxn>
                  <a:cxn ang="0">
                    <a:pos x="85" y="31"/>
                  </a:cxn>
                  <a:cxn ang="0">
                    <a:pos x="99" y="31"/>
                  </a:cxn>
                  <a:cxn ang="0">
                    <a:pos x="113" y="29"/>
                  </a:cxn>
                  <a:cxn ang="0">
                    <a:pos x="129" y="28"/>
                  </a:cxn>
                  <a:cxn ang="0">
                    <a:pos x="141" y="25"/>
                  </a:cxn>
                  <a:cxn ang="0">
                    <a:pos x="155" y="22"/>
                  </a:cxn>
                  <a:cxn ang="0">
                    <a:pos x="170" y="19"/>
                  </a:cxn>
                  <a:cxn ang="0">
                    <a:pos x="183" y="14"/>
                  </a:cxn>
                  <a:cxn ang="0">
                    <a:pos x="211" y="5"/>
                  </a:cxn>
                  <a:cxn ang="0">
                    <a:pos x="212" y="11"/>
                  </a:cxn>
                  <a:cxn ang="0">
                    <a:pos x="186" y="20"/>
                  </a:cxn>
                  <a:cxn ang="0">
                    <a:pos x="172" y="25"/>
                  </a:cxn>
                  <a:cxn ang="0">
                    <a:pos x="158" y="29"/>
                  </a:cxn>
                  <a:cxn ang="0">
                    <a:pos x="142" y="32"/>
                  </a:cxn>
                  <a:cxn ang="0">
                    <a:pos x="129" y="34"/>
                  </a:cxn>
                  <a:cxn ang="0">
                    <a:pos x="115" y="37"/>
                  </a:cxn>
                  <a:cxn ang="0">
                    <a:pos x="99" y="39"/>
                  </a:cxn>
                  <a:cxn ang="0">
                    <a:pos x="85" y="39"/>
                  </a:cxn>
                  <a:cxn ang="0">
                    <a:pos x="71" y="37"/>
                  </a:cxn>
                  <a:cxn ang="0">
                    <a:pos x="59" y="36"/>
                  </a:cxn>
                  <a:cxn ang="0">
                    <a:pos x="45" y="32"/>
                  </a:cxn>
                  <a:cxn ang="0">
                    <a:pos x="33" y="28"/>
                  </a:cxn>
                  <a:cxn ang="0">
                    <a:pos x="28" y="25"/>
                  </a:cxn>
                  <a:cxn ang="0">
                    <a:pos x="22" y="22"/>
                  </a:cxn>
                  <a:cxn ang="0">
                    <a:pos x="11" y="14"/>
                  </a:cxn>
                  <a:cxn ang="0">
                    <a:pos x="5" y="9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212" h="39">
                    <a:moveTo>
                      <a:pt x="5" y="0"/>
                    </a:moveTo>
                    <a:lnTo>
                      <a:pt x="9" y="5"/>
                    </a:lnTo>
                    <a:lnTo>
                      <a:pt x="14" y="8"/>
                    </a:lnTo>
                    <a:lnTo>
                      <a:pt x="25" y="15"/>
                    </a:lnTo>
                    <a:lnTo>
                      <a:pt x="31" y="19"/>
                    </a:lnTo>
                    <a:lnTo>
                      <a:pt x="36" y="22"/>
                    </a:lnTo>
                    <a:lnTo>
                      <a:pt x="48" y="26"/>
                    </a:lnTo>
                    <a:lnTo>
                      <a:pt x="59" y="28"/>
                    </a:lnTo>
                    <a:lnTo>
                      <a:pt x="73" y="31"/>
                    </a:lnTo>
                    <a:lnTo>
                      <a:pt x="85" y="31"/>
                    </a:lnTo>
                    <a:lnTo>
                      <a:pt x="99" y="31"/>
                    </a:lnTo>
                    <a:lnTo>
                      <a:pt x="113" y="29"/>
                    </a:lnTo>
                    <a:lnTo>
                      <a:pt x="129" y="28"/>
                    </a:lnTo>
                    <a:lnTo>
                      <a:pt x="141" y="25"/>
                    </a:lnTo>
                    <a:lnTo>
                      <a:pt x="155" y="22"/>
                    </a:lnTo>
                    <a:lnTo>
                      <a:pt x="170" y="19"/>
                    </a:lnTo>
                    <a:lnTo>
                      <a:pt x="183" y="14"/>
                    </a:lnTo>
                    <a:lnTo>
                      <a:pt x="211" y="5"/>
                    </a:lnTo>
                    <a:lnTo>
                      <a:pt x="212" y="11"/>
                    </a:lnTo>
                    <a:lnTo>
                      <a:pt x="186" y="20"/>
                    </a:lnTo>
                    <a:lnTo>
                      <a:pt x="172" y="25"/>
                    </a:lnTo>
                    <a:lnTo>
                      <a:pt x="158" y="29"/>
                    </a:lnTo>
                    <a:lnTo>
                      <a:pt x="142" y="32"/>
                    </a:lnTo>
                    <a:lnTo>
                      <a:pt x="129" y="34"/>
                    </a:lnTo>
                    <a:lnTo>
                      <a:pt x="115" y="37"/>
                    </a:lnTo>
                    <a:lnTo>
                      <a:pt x="99" y="39"/>
                    </a:lnTo>
                    <a:lnTo>
                      <a:pt x="85" y="39"/>
                    </a:lnTo>
                    <a:lnTo>
                      <a:pt x="71" y="37"/>
                    </a:lnTo>
                    <a:lnTo>
                      <a:pt x="59" y="36"/>
                    </a:lnTo>
                    <a:lnTo>
                      <a:pt x="45" y="32"/>
                    </a:lnTo>
                    <a:lnTo>
                      <a:pt x="33" y="28"/>
                    </a:lnTo>
                    <a:lnTo>
                      <a:pt x="28" y="25"/>
                    </a:lnTo>
                    <a:lnTo>
                      <a:pt x="22" y="22"/>
                    </a:lnTo>
                    <a:lnTo>
                      <a:pt x="11" y="14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5" name="Freeform 135"/>
              <p:cNvSpPr>
                <a:spLocks/>
              </p:cNvSpPr>
              <p:nvPr/>
            </p:nvSpPr>
            <p:spPr bwMode="auto">
              <a:xfrm>
                <a:off x="2274" y="1720"/>
                <a:ext cx="3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6" name="Freeform 136"/>
              <p:cNvSpPr>
                <a:spLocks/>
              </p:cNvSpPr>
              <p:nvPr/>
            </p:nvSpPr>
            <p:spPr bwMode="auto">
              <a:xfrm>
                <a:off x="2379" y="1608"/>
                <a:ext cx="61" cy="117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6" y="226"/>
                  </a:cxn>
                  <a:cxn ang="0">
                    <a:pos x="12" y="223"/>
                  </a:cxn>
                  <a:cxn ang="0">
                    <a:pos x="20" y="219"/>
                  </a:cxn>
                  <a:cxn ang="0">
                    <a:pos x="24" y="215"/>
                  </a:cxn>
                  <a:cxn ang="0">
                    <a:pos x="37" y="206"/>
                  </a:cxn>
                  <a:cxn ang="0">
                    <a:pos x="41" y="199"/>
                  </a:cxn>
                  <a:cxn ang="0">
                    <a:pos x="48" y="193"/>
                  </a:cxn>
                  <a:cxn ang="0">
                    <a:pos x="52" y="187"/>
                  </a:cxn>
                  <a:cxn ang="0">
                    <a:pos x="57" y="181"/>
                  </a:cxn>
                  <a:cxn ang="0">
                    <a:pos x="65" y="167"/>
                  </a:cxn>
                  <a:cxn ang="0">
                    <a:pos x="74" y="153"/>
                  </a:cxn>
                  <a:cxn ang="0">
                    <a:pos x="80" y="136"/>
                  </a:cxn>
                  <a:cxn ang="0">
                    <a:pos x="86" y="121"/>
                  </a:cxn>
                  <a:cxn ang="0">
                    <a:pos x="92" y="104"/>
                  </a:cxn>
                  <a:cxn ang="0">
                    <a:pos x="102" y="70"/>
                  </a:cxn>
                  <a:cxn ang="0">
                    <a:pos x="105" y="51"/>
                  </a:cxn>
                  <a:cxn ang="0">
                    <a:pos x="109" y="34"/>
                  </a:cxn>
                  <a:cxn ang="0">
                    <a:pos x="116" y="0"/>
                  </a:cxn>
                  <a:cxn ang="0">
                    <a:pos x="122" y="2"/>
                  </a:cxn>
                  <a:cxn ang="0">
                    <a:pos x="116" y="36"/>
                  </a:cxn>
                  <a:cxn ang="0">
                    <a:pos x="113" y="53"/>
                  </a:cxn>
                  <a:cxn ang="0">
                    <a:pos x="108" y="71"/>
                  </a:cxn>
                  <a:cxn ang="0">
                    <a:pos x="99" y="107"/>
                  </a:cxn>
                  <a:cxn ang="0">
                    <a:pos x="92" y="124"/>
                  </a:cxn>
                  <a:cxn ang="0">
                    <a:pos x="86" y="139"/>
                  </a:cxn>
                  <a:cxn ang="0">
                    <a:pos x="80" y="156"/>
                  </a:cxn>
                  <a:cxn ang="0">
                    <a:pos x="71" y="172"/>
                  </a:cxn>
                  <a:cxn ang="0">
                    <a:pos x="63" y="185"/>
                  </a:cxn>
                  <a:cxn ang="0">
                    <a:pos x="57" y="192"/>
                  </a:cxn>
                  <a:cxn ang="0">
                    <a:pos x="52" y="198"/>
                  </a:cxn>
                  <a:cxn ang="0">
                    <a:pos x="48" y="204"/>
                  </a:cxn>
                  <a:cxn ang="0">
                    <a:pos x="41" y="210"/>
                  </a:cxn>
                  <a:cxn ang="0">
                    <a:pos x="29" y="219"/>
                  </a:cxn>
                  <a:cxn ang="0">
                    <a:pos x="23" y="224"/>
                  </a:cxn>
                  <a:cxn ang="0">
                    <a:pos x="15" y="229"/>
                  </a:cxn>
                  <a:cxn ang="0">
                    <a:pos x="9" y="232"/>
                  </a:cxn>
                  <a:cxn ang="0">
                    <a:pos x="1" y="235"/>
                  </a:cxn>
                  <a:cxn ang="0">
                    <a:pos x="0" y="229"/>
                  </a:cxn>
                </a:cxnLst>
                <a:rect l="0" t="0" r="r" b="b"/>
                <a:pathLst>
                  <a:path w="122" h="235">
                    <a:moveTo>
                      <a:pt x="0" y="229"/>
                    </a:moveTo>
                    <a:lnTo>
                      <a:pt x="6" y="226"/>
                    </a:lnTo>
                    <a:lnTo>
                      <a:pt x="12" y="223"/>
                    </a:lnTo>
                    <a:lnTo>
                      <a:pt x="20" y="219"/>
                    </a:lnTo>
                    <a:lnTo>
                      <a:pt x="24" y="215"/>
                    </a:lnTo>
                    <a:lnTo>
                      <a:pt x="37" y="206"/>
                    </a:lnTo>
                    <a:lnTo>
                      <a:pt x="41" y="199"/>
                    </a:lnTo>
                    <a:lnTo>
                      <a:pt x="48" y="193"/>
                    </a:lnTo>
                    <a:lnTo>
                      <a:pt x="52" y="187"/>
                    </a:lnTo>
                    <a:lnTo>
                      <a:pt x="57" y="181"/>
                    </a:lnTo>
                    <a:lnTo>
                      <a:pt x="65" y="167"/>
                    </a:lnTo>
                    <a:lnTo>
                      <a:pt x="74" y="153"/>
                    </a:lnTo>
                    <a:lnTo>
                      <a:pt x="80" y="136"/>
                    </a:lnTo>
                    <a:lnTo>
                      <a:pt x="86" y="121"/>
                    </a:lnTo>
                    <a:lnTo>
                      <a:pt x="92" y="104"/>
                    </a:lnTo>
                    <a:lnTo>
                      <a:pt x="102" y="70"/>
                    </a:lnTo>
                    <a:lnTo>
                      <a:pt x="105" y="51"/>
                    </a:lnTo>
                    <a:lnTo>
                      <a:pt x="109" y="34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16" y="36"/>
                    </a:lnTo>
                    <a:lnTo>
                      <a:pt x="113" y="53"/>
                    </a:lnTo>
                    <a:lnTo>
                      <a:pt x="108" y="71"/>
                    </a:lnTo>
                    <a:lnTo>
                      <a:pt x="99" y="107"/>
                    </a:lnTo>
                    <a:lnTo>
                      <a:pt x="92" y="124"/>
                    </a:lnTo>
                    <a:lnTo>
                      <a:pt x="86" y="139"/>
                    </a:lnTo>
                    <a:lnTo>
                      <a:pt x="80" y="156"/>
                    </a:lnTo>
                    <a:lnTo>
                      <a:pt x="71" y="172"/>
                    </a:lnTo>
                    <a:lnTo>
                      <a:pt x="63" y="185"/>
                    </a:lnTo>
                    <a:lnTo>
                      <a:pt x="57" y="192"/>
                    </a:lnTo>
                    <a:lnTo>
                      <a:pt x="52" y="198"/>
                    </a:lnTo>
                    <a:lnTo>
                      <a:pt x="48" y="204"/>
                    </a:lnTo>
                    <a:lnTo>
                      <a:pt x="41" y="210"/>
                    </a:lnTo>
                    <a:lnTo>
                      <a:pt x="29" y="219"/>
                    </a:lnTo>
                    <a:lnTo>
                      <a:pt x="23" y="224"/>
                    </a:lnTo>
                    <a:lnTo>
                      <a:pt x="15" y="229"/>
                    </a:lnTo>
                    <a:lnTo>
                      <a:pt x="9" y="232"/>
                    </a:lnTo>
                    <a:lnTo>
                      <a:pt x="1" y="235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7" name="Freeform 137"/>
              <p:cNvSpPr>
                <a:spLocks/>
              </p:cNvSpPr>
              <p:nvPr/>
            </p:nvSpPr>
            <p:spPr bwMode="auto">
              <a:xfrm>
                <a:off x="2379" y="1722"/>
                <a:ext cx="1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8" name="Freeform 138"/>
              <p:cNvSpPr>
                <a:spLocks/>
              </p:cNvSpPr>
              <p:nvPr/>
            </p:nvSpPr>
            <p:spPr bwMode="auto">
              <a:xfrm>
                <a:off x="2436" y="1583"/>
                <a:ext cx="5" cy="26"/>
              </a:xfrm>
              <a:custGeom>
                <a:avLst/>
                <a:gdLst/>
                <a:ahLst/>
                <a:cxnLst>
                  <a:cxn ang="0">
                    <a:pos x="2" y="49"/>
                  </a:cxn>
                  <a:cxn ang="0">
                    <a:pos x="2" y="38"/>
                  </a:cxn>
                  <a:cxn ang="0">
                    <a:pos x="3" y="26"/>
                  </a:cxn>
                  <a:cxn ang="0">
                    <a:pos x="2" y="14"/>
                  </a:cxn>
                  <a:cxn ang="0">
                    <a:pos x="0" y="8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8" y="6"/>
                  </a:cxn>
                  <a:cxn ang="0">
                    <a:pos x="8" y="14"/>
                  </a:cxn>
                  <a:cxn ang="0">
                    <a:pos x="9" y="26"/>
                  </a:cxn>
                  <a:cxn ang="0">
                    <a:pos x="9" y="38"/>
                  </a:cxn>
                  <a:cxn ang="0">
                    <a:pos x="8" y="51"/>
                  </a:cxn>
                  <a:cxn ang="0">
                    <a:pos x="2" y="49"/>
                  </a:cxn>
                </a:cxnLst>
                <a:rect l="0" t="0" r="r" b="b"/>
                <a:pathLst>
                  <a:path w="9" h="51">
                    <a:moveTo>
                      <a:pt x="2" y="49"/>
                    </a:moveTo>
                    <a:lnTo>
                      <a:pt x="2" y="38"/>
                    </a:lnTo>
                    <a:lnTo>
                      <a:pt x="3" y="2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8" y="6"/>
                    </a:lnTo>
                    <a:lnTo>
                      <a:pt x="8" y="14"/>
                    </a:lnTo>
                    <a:lnTo>
                      <a:pt x="9" y="26"/>
                    </a:lnTo>
                    <a:lnTo>
                      <a:pt x="9" y="38"/>
                    </a:lnTo>
                    <a:lnTo>
                      <a:pt x="8" y="51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19" name="Freeform 139"/>
              <p:cNvSpPr>
                <a:spLocks/>
              </p:cNvSpPr>
              <p:nvPr/>
            </p:nvSpPr>
            <p:spPr bwMode="auto">
              <a:xfrm>
                <a:off x="2437" y="1608"/>
                <a:ext cx="3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0" name="Freeform 140"/>
              <p:cNvSpPr>
                <a:spLocks/>
              </p:cNvSpPr>
              <p:nvPr/>
            </p:nvSpPr>
            <p:spPr bwMode="auto">
              <a:xfrm>
                <a:off x="2424" y="1529"/>
                <a:ext cx="15" cy="56"/>
              </a:xfrm>
              <a:custGeom>
                <a:avLst/>
                <a:gdLst/>
                <a:ahLst/>
                <a:cxnLst>
                  <a:cxn ang="0">
                    <a:pos x="25" y="111"/>
                  </a:cxn>
                  <a:cxn ang="0">
                    <a:pos x="10" y="52"/>
                  </a:cxn>
                  <a:cxn ang="0">
                    <a:pos x="8" y="43"/>
                  </a:cxn>
                  <a:cxn ang="0">
                    <a:pos x="5" y="32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3" y="31"/>
                  </a:cxn>
                  <a:cxn ang="0">
                    <a:pos x="14" y="41"/>
                  </a:cxn>
                  <a:cxn ang="0">
                    <a:pos x="16" y="51"/>
                  </a:cxn>
                  <a:cxn ang="0">
                    <a:pos x="31" y="108"/>
                  </a:cxn>
                  <a:cxn ang="0">
                    <a:pos x="25" y="111"/>
                  </a:cxn>
                </a:cxnLst>
                <a:rect l="0" t="0" r="r" b="b"/>
                <a:pathLst>
                  <a:path w="31" h="111">
                    <a:moveTo>
                      <a:pt x="25" y="111"/>
                    </a:moveTo>
                    <a:lnTo>
                      <a:pt x="10" y="52"/>
                    </a:lnTo>
                    <a:lnTo>
                      <a:pt x="8" y="43"/>
                    </a:lnTo>
                    <a:lnTo>
                      <a:pt x="5" y="32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31"/>
                    </a:lnTo>
                    <a:lnTo>
                      <a:pt x="14" y="41"/>
                    </a:lnTo>
                    <a:lnTo>
                      <a:pt x="16" y="51"/>
                    </a:lnTo>
                    <a:lnTo>
                      <a:pt x="31" y="108"/>
                    </a:lnTo>
                    <a:lnTo>
                      <a:pt x="25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1" name="Freeform 141"/>
              <p:cNvSpPr>
                <a:spLocks/>
              </p:cNvSpPr>
              <p:nvPr/>
            </p:nvSpPr>
            <p:spPr bwMode="auto">
              <a:xfrm>
                <a:off x="2436" y="1583"/>
                <a:ext cx="3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2" name="Freeform 142"/>
              <p:cNvSpPr>
                <a:spLocks/>
              </p:cNvSpPr>
              <p:nvPr/>
            </p:nvSpPr>
            <p:spPr bwMode="auto">
              <a:xfrm>
                <a:off x="2423" y="1485"/>
                <a:ext cx="4" cy="45"/>
              </a:xfrm>
              <a:custGeom>
                <a:avLst/>
                <a:gdLst/>
                <a:ahLst/>
                <a:cxnLst>
                  <a:cxn ang="0">
                    <a:pos x="1" y="91"/>
                  </a:cxn>
                  <a:cxn ang="0">
                    <a:pos x="0" y="74"/>
                  </a:cxn>
                  <a:cxn ang="0">
                    <a:pos x="1" y="45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8" y="45"/>
                  </a:cxn>
                  <a:cxn ang="0">
                    <a:pos x="8" y="74"/>
                  </a:cxn>
                  <a:cxn ang="0">
                    <a:pos x="8" y="91"/>
                  </a:cxn>
                  <a:cxn ang="0">
                    <a:pos x="1" y="91"/>
                  </a:cxn>
                </a:cxnLst>
                <a:rect l="0" t="0" r="r" b="b"/>
                <a:pathLst>
                  <a:path w="8" h="91">
                    <a:moveTo>
                      <a:pt x="1" y="91"/>
                    </a:moveTo>
                    <a:lnTo>
                      <a:pt x="0" y="74"/>
                    </a:lnTo>
                    <a:lnTo>
                      <a:pt x="1" y="45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8" y="74"/>
                    </a:lnTo>
                    <a:lnTo>
                      <a:pt x="8" y="91"/>
                    </a:lnTo>
                    <a:lnTo>
                      <a:pt x="1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3" name="Freeform 143"/>
              <p:cNvSpPr>
                <a:spLocks/>
              </p:cNvSpPr>
              <p:nvPr/>
            </p:nvSpPr>
            <p:spPr bwMode="auto">
              <a:xfrm>
                <a:off x="2424" y="1529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4" name="Freeform 144"/>
              <p:cNvSpPr>
                <a:spLocks/>
              </p:cNvSpPr>
              <p:nvPr/>
            </p:nvSpPr>
            <p:spPr bwMode="auto">
              <a:xfrm>
                <a:off x="2423" y="1403"/>
                <a:ext cx="9" cy="82"/>
              </a:xfrm>
              <a:custGeom>
                <a:avLst/>
                <a:gdLst/>
                <a:ahLst/>
                <a:cxnLst>
                  <a:cxn ang="0">
                    <a:pos x="1" y="163"/>
                  </a:cxn>
                  <a:cxn ang="0">
                    <a:pos x="0" y="142"/>
                  </a:cxn>
                  <a:cxn ang="0">
                    <a:pos x="0" y="122"/>
                  </a:cxn>
                  <a:cxn ang="0">
                    <a:pos x="1" y="80"/>
                  </a:cxn>
                  <a:cxn ang="0">
                    <a:pos x="3" y="60"/>
                  </a:cxn>
                  <a:cxn ang="0">
                    <a:pos x="4" y="40"/>
                  </a:cxn>
                  <a:cxn ang="0">
                    <a:pos x="8" y="20"/>
                  </a:cxn>
                  <a:cxn ang="0">
                    <a:pos x="12" y="0"/>
                  </a:cxn>
                  <a:cxn ang="0">
                    <a:pos x="18" y="1"/>
                  </a:cxn>
                  <a:cxn ang="0">
                    <a:pos x="15" y="21"/>
                  </a:cxn>
                  <a:cxn ang="0">
                    <a:pos x="11" y="41"/>
                  </a:cxn>
                  <a:cxn ang="0">
                    <a:pos x="9" y="61"/>
                  </a:cxn>
                  <a:cxn ang="0">
                    <a:pos x="8" y="81"/>
                  </a:cxn>
                  <a:cxn ang="0">
                    <a:pos x="6" y="122"/>
                  </a:cxn>
                  <a:cxn ang="0">
                    <a:pos x="6" y="142"/>
                  </a:cxn>
                  <a:cxn ang="0">
                    <a:pos x="8" y="163"/>
                  </a:cxn>
                  <a:cxn ang="0">
                    <a:pos x="1" y="163"/>
                  </a:cxn>
                </a:cxnLst>
                <a:rect l="0" t="0" r="r" b="b"/>
                <a:pathLst>
                  <a:path w="18" h="163">
                    <a:moveTo>
                      <a:pt x="1" y="163"/>
                    </a:moveTo>
                    <a:lnTo>
                      <a:pt x="0" y="142"/>
                    </a:lnTo>
                    <a:lnTo>
                      <a:pt x="0" y="122"/>
                    </a:lnTo>
                    <a:lnTo>
                      <a:pt x="1" y="80"/>
                    </a:lnTo>
                    <a:lnTo>
                      <a:pt x="3" y="60"/>
                    </a:lnTo>
                    <a:lnTo>
                      <a:pt x="4" y="40"/>
                    </a:lnTo>
                    <a:lnTo>
                      <a:pt x="8" y="20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15" y="21"/>
                    </a:lnTo>
                    <a:lnTo>
                      <a:pt x="11" y="41"/>
                    </a:lnTo>
                    <a:lnTo>
                      <a:pt x="9" y="61"/>
                    </a:lnTo>
                    <a:lnTo>
                      <a:pt x="8" y="81"/>
                    </a:lnTo>
                    <a:lnTo>
                      <a:pt x="6" y="122"/>
                    </a:lnTo>
                    <a:lnTo>
                      <a:pt x="6" y="142"/>
                    </a:lnTo>
                    <a:lnTo>
                      <a:pt x="8" y="163"/>
                    </a:lnTo>
                    <a:lnTo>
                      <a:pt x="1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5" name="Freeform 145"/>
              <p:cNvSpPr>
                <a:spLocks/>
              </p:cNvSpPr>
              <p:nvPr/>
            </p:nvSpPr>
            <p:spPr bwMode="auto">
              <a:xfrm>
                <a:off x="2424" y="1485"/>
                <a:ext cx="3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6" name="Freeform 146"/>
              <p:cNvSpPr>
                <a:spLocks/>
              </p:cNvSpPr>
              <p:nvPr/>
            </p:nvSpPr>
            <p:spPr bwMode="auto">
              <a:xfrm>
                <a:off x="2429" y="1295"/>
                <a:ext cx="66" cy="109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8" y="186"/>
                  </a:cxn>
                  <a:cxn ang="0">
                    <a:pos x="19" y="157"/>
                  </a:cxn>
                  <a:cxn ang="0">
                    <a:pos x="25" y="143"/>
                  </a:cxn>
                  <a:cxn ang="0">
                    <a:pos x="33" y="128"/>
                  </a:cxn>
                  <a:cxn ang="0">
                    <a:pos x="39" y="114"/>
                  </a:cxn>
                  <a:cxn ang="0">
                    <a:pos x="47" y="100"/>
                  </a:cxn>
                  <a:cxn ang="0">
                    <a:pos x="65" y="74"/>
                  </a:cxn>
                  <a:cxn ang="0">
                    <a:pos x="84" y="47"/>
                  </a:cxn>
                  <a:cxn ang="0">
                    <a:pos x="93" y="35"/>
                  </a:cxn>
                  <a:cxn ang="0">
                    <a:pos x="104" y="23"/>
                  </a:cxn>
                  <a:cxn ang="0">
                    <a:pos x="115" y="12"/>
                  </a:cxn>
                  <a:cxn ang="0">
                    <a:pos x="127" y="0"/>
                  </a:cxn>
                  <a:cxn ang="0">
                    <a:pos x="132" y="6"/>
                  </a:cxn>
                  <a:cxn ang="0">
                    <a:pos x="121" y="17"/>
                  </a:cxn>
                  <a:cxn ang="0">
                    <a:pos x="110" y="27"/>
                  </a:cxn>
                  <a:cxn ang="0">
                    <a:pos x="99" y="40"/>
                  </a:cxn>
                  <a:cxn ang="0">
                    <a:pos x="88" y="52"/>
                  </a:cxn>
                  <a:cxn ang="0">
                    <a:pos x="70" y="77"/>
                  </a:cxn>
                  <a:cxn ang="0">
                    <a:pos x="53" y="105"/>
                  </a:cxn>
                  <a:cxn ang="0">
                    <a:pos x="45" y="118"/>
                  </a:cxn>
                  <a:cxn ang="0">
                    <a:pos x="39" y="131"/>
                  </a:cxn>
                  <a:cxn ang="0">
                    <a:pos x="31" y="146"/>
                  </a:cxn>
                  <a:cxn ang="0">
                    <a:pos x="25" y="160"/>
                  </a:cxn>
                  <a:cxn ang="0">
                    <a:pos x="14" y="188"/>
                  </a:cxn>
                  <a:cxn ang="0">
                    <a:pos x="6" y="217"/>
                  </a:cxn>
                  <a:cxn ang="0">
                    <a:pos x="0" y="216"/>
                  </a:cxn>
                </a:cxnLst>
                <a:rect l="0" t="0" r="r" b="b"/>
                <a:pathLst>
                  <a:path w="132" h="217">
                    <a:moveTo>
                      <a:pt x="0" y="216"/>
                    </a:moveTo>
                    <a:lnTo>
                      <a:pt x="8" y="186"/>
                    </a:lnTo>
                    <a:lnTo>
                      <a:pt x="19" y="157"/>
                    </a:lnTo>
                    <a:lnTo>
                      <a:pt x="25" y="143"/>
                    </a:lnTo>
                    <a:lnTo>
                      <a:pt x="33" y="128"/>
                    </a:lnTo>
                    <a:lnTo>
                      <a:pt x="39" y="114"/>
                    </a:lnTo>
                    <a:lnTo>
                      <a:pt x="47" y="100"/>
                    </a:lnTo>
                    <a:lnTo>
                      <a:pt x="65" y="74"/>
                    </a:lnTo>
                    <a:lnTo>
                      <a:pt x="84" y="47"/>
                    </a:lnTo>
                    <a:lnTo>
                      <a:pt x="93" y="35"/>
                    </a:lnTo>
                    <a:lnTo>
                      <a:pt x="104" y="23"/>
                    </a:lnTo>
                    <a:lnTo>
                      <a:pt x="115" y="12"/>
                    </a:lnTo>
                    <a:lnTo>
                      <a:pt x="127" y="0"/>
                    </a:lnTo>
                    <a:lnTo>
                      <a:pt x="132" y="6"/>
                    </a:lnTo>
                    <a:lnTo>
                      <a:pt x="121" y="17"/>
                    </a:lnTo>
                    <a:lnTo>
                      <a:pt x="110" y="27"/>
                    </a:lnTo>
                    <a:lnTo>
                      <a:pt x="99" y="40"/>
                    </a:lnTo>
                    <a:lnTo>
                      <a:pt x="88" y="52"/>
                    </a:lnTo>
                    <a:lnTo>
                      <a:pt x="70" y="77"/>
                    </a:lnTo>
                    <a:lnTo>
                      <a:pt x="53" y="105"/>
                    </a:lnTo>
                    <a:lnTo>
                      <a:pt x="45" y="118"/>
                    </a:lnTo>
                    <a:lnTo>
                      <a:pt x="39" y="131"/>
                    </a:lnTo>
                    <a:lnTo>
                      <a:pt x="31" y="146"/>
                    </a:lnTo>
                    <a:lnTo>
                      <a:pt x="25" y="160"/>
                    </a:lnTo>
                    <a:lnTo>
                      <a:pt x="14" y="188"/>
                    </a:lnTo>
                    <a:lnTo>
                      <a:pt x="6" y="217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7" name="Freeform 147"/>
              <p:cNvSpPr>
                <a:spLocks/>
              </p:cNvSpPr>
              <p:nvPr/>
            </p:nvSpPr>
            <p:spPr bwMode="auto">
              <a:xfrm>
                <a:off x="2429" y="1403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8" name="Freeform 148"/>
              <p:cNvSpPr>
                <a:spLocks/>
              </p:cNvSpPr>
              <p:nvPr/>
            </p:nvSpPr>
            <p:spPr bwMode="auto">
              <a:xfrm>
                <a:off x="2493" y="1295"/>
                <a:ext cx="121" cy="3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1" y="6"/>
                  </a:cxn>
                  <a:cxn ang="0">
                    <a:pos x="55" y="10"/>
                  </a:cxn>
                  <a:cxn ang="0">
                    <a:pos x="102" y="20"/>
                  </a:cxn>
                  <a:cxn ang="0">
                    <a:pos x="128" y="26"/>
                  </a:cxn>
                  <a:cxn ang="0">
                    <a:pos x="159" y="35"/>
                  </a:cxn>
                  <a:cxn ang="0">
                    <a:pos x="195" y="46"/>
                  </a:cxn>
                  <a:cxn ang="0">
                    <a:pos x="241" y="63"/>
                  </a:cxn>
                  <a:cxn ang="0">
                    <a:pos x="238" y="69"/>
                  </a:cxn>
                  <a:cxn ang="0">
                    <a:pos x="193" y="52"/>
                  </a:cxn>
                  <a:cxn ang="0">
                    <a:pos x="156" y="41"/>
                  </a:cxn>
                  <a:cxn ang="0">
                    <a:pos x="127" y="32"/>
                  </a:cxn>
                  <a:cxn ang="0">
                    <a:pos x="102" y="26"/>
                  </a:cxn>
                  <a:cxn ang="0">
                    <a:pos x="54" y="18"/>
                  </a:cxn>
                  <a:cxn ang="0">
                    <a:pos x="29" y="12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241" h="69">
                    <a:moveTo>
                      <a:pt x="1" y="0"/>
                    </a:moveTo>
                    <a:lnTo>
                      <a:pt x="31" y="6"/>
                    </a:lnTo>
                    <a:lnTo>
                      <a:pt x="55" y="10"/>
                    </a:lnTo>
                    <a:lnTo>
                      <a:pt x="102" y="20"/>
                    </a:lnTo>
                    <a:lnTo>
                      <a:pt x="128" y="26"/>
                    </a:lnTo>
                    <a:lnTo>
                      <a:pt x="159" y="35"/>
                    </a:lnTo>
                    <a:lnTo>
                      <a:pt x="195" y="46"/>
                    </a:lnTo>
                    <a:lnTo>
                      <a:pt x="241" y="63"/>
                    </a:lnTo>
                    <a:lnTo>
                      <a:pt x="238" y="69"/>
                    </a:lnTo>
                    <a:lnTo>
                      <a:pt x="193" y="52"/>
                    </a:lnTo>
                    <a:lnTo>
                      <a:pt x="156" y="41"/>
                    </a:lnTo>
                    <a:lnTo>
                      <a:pt x="127" y="32"/>
                    </a:lnTo>
                    <a:lnTo>
                      <a:pt x="102" y="26"/>
                    </a:lnTo>
                    <a:lnTo>
                      <a:pt x="54" y="18"/>
                    </a:lnTo>
                    <a:lnTo>
                      <a:pt x="29" y="12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29" name="Freeform 149"/>
              <p:cNvSpPr>
                <a:spLocks/>
              </p:cNvSpPr>
              <p:nvPr/>
            </p:nvSpPr>
            <p:spPr bwMode="auto">
              <a:xfrm>
                <a:off x="2493" y="1294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5" h="8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0" name="Freeform 150"/>
              <p:cNvSpPr>
                <a:spLocks/>
              </p:cNvSpPr>
              <p:nvPr/>
            </p:nvSpPr>
            <p:spPr bwMode="auto">
              <a:xfrm>
                <a:off x="2613" y="1321"/>
                <a:ext cx="27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" y="9"/>
                  </a:cxn>
                  <a:cxn ang="0">
                    <a:pos x="26" y="5"/>
                  </a:cxn>
                  <a:cxn ang="0">
                    <a:pos x="54" y="0"/>
                  </a:cxn>
                  <a:cxn ang="0">
                    <a:pos x="54" y="6"/>
                  </a:cxn>
                  <a:cxn ang="0">
                    <a:pos x="27" y="12"/>
                  </a:cxn>
                  <a:cxn ang="0">
                    <a:pos x="9" y="16"/>
                  </a:cxn>
                  <a:cxn ang="0">
                    <a:pos x="0" y="17"/>
                  </a:cxn>
                  <a:cxn ang="0">
                    <a:pos x="0" y="9"/>
                  </a:cxn>
                </a:cxnLst>
                <a:rect l="0" t="0" r="r" b="b"/>
                <a:pathLst>
                  <a:path w="54" h="17">
                    <a:moveTo>
                      <a:pt x="0" y="9"/>
                    </a:moveTo>
                    <a:lnTo>
                      <a:pt x="7" y="9"/>
                    </a:lnTo>
                    <a:lnTo>
                      <a:pt x="26" y="5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27" y="12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1" name="Freeform 151"/>
              <p:cNvSpPr>
                <a:spLocks/>
              </p:cNvSpPr>
              <p:nvPr/>
            </p:nvSpPr>
            <p:spPr bwMode="auto">
              <a:xfrm>
                <a:off x="2612" y="1326"/>
                <a:ext cx="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0" y="8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2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2" name="Freeform 152"/>
              <p:cNvSpPr>
                <a:spLocks/>
              </p:cNvSpPr>
              <p:nvPr/>
            </p:nvSpPr>
            <p:spPr bwMode="auto">
              <a:xfrm>
                <a:off x="2640" y="1295"/>
                <a:ext cx="63" cy="2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4" y="43"/>
                  </a:cxn>
                  <a:cxn ang="0">
                    <a:pos x="48" y="38"/>
                  </a:cxn>
                  <a:cxn ang="0">
                    <a:pos x="62" y="34"/>
                  </a:cxn>
                  <a:cxn ang="0">
                    <a:pos x="74" y="29"/>
                  </a:cxn>
                  <a:cxn ang="0">
                    <a:pos x="90" y="21"/>
                  </a:cxn>
                  <a:cxn ang="0">
                    <a:pos x="105" y="12"/>
                  </a:cxn>
                  <a:cxn ang="0">
                    <a:pos x="122" y="0"/>
                  </a:cxn>
                  <a:cxn ang="0">
                    <a:pos x="127" y="6"/>
                  </a:cxn>
                  <a:cxn ang="0">
                    <a:pos x="108" y="18"/>
                  </a:cxn>
                  <a:cxn ang="0">
                    <a:pos x="93" y="27"/>
                  </a:cxn>
                  <a:cxn ang="0">
                    <a:pos x="78" y="35"/>
                  </a:cxn>
                  <a:cxn ang="0">
                    <a:pos x="64" y="41"/>
                  </a:cxn>
                  <a:cxn ang="0">
                    <a:pos x="51" y="44"/>
                  </a:cxn>
                  <a:cxn ang="0">
                    <a:pos x="36" y="49"/>
                  </a:cxn>
                  <a:cxn ang="0">
                    <a:pos x="3" y="58"/>
                  </a:cxn>
                  <a:cxn ang="0">
                    <a:pos x="0" y="52"/>
                  </a:cxn>
                </a:cxnLst>
                <a:rect l="0" t="0" r="r" b="b"/>
                <a:pathLst>
                  <a:path w="127" h="58">
                    <a:moveTo>
                      <a:pt x="0" y="52"/>
                    </a:moveTo>
                    <a:lnTo>
                      <a:pt x="34" y="43"/>
                    </a:lnTo>
                    <a:lnTo>
                      <a:pt x="48" y="38"/>
                    </a:lnTo>
                    <a:lnTo>
                      <a:pt x="62" y="34"/>
                    </a:lnTo>
                    <a:lnTo>
                      <a:pt x="74" y="29"/>
                    </a:lnTo>
                    <a:lnTo>
                      <a:pt x="90" y="21"/>
                    </a:lnTo>
                    <a:lnTo>
                      <a:pt x="105" y="12"/>
                    </a:lnTo>
                    <a:lnTo>
                      <a:pt x="122" y="0"/>
                    </a:lnTo>
                    <a:lnTo>
                      <a:pt x="127" y="6"/>
                    </a:lnTo>
                    <a:lnTo>
                      <a:pt x="108" y="18"/>
                    </a:lnTo>
                    <a:lnTo>
                      <a:pt x="93" y="27"/>
                    </a:lnTo>
                    <a:lnTo>
                      <a:pt x="78" y="35"/>
                    </a:lnTo>
                    <a:lnTo>
                      <a:pt x="64" y="41"/>
                    </a:lnTo>
                    <a:lnTo>
                      <a:pt x="51" y="44"/>
                    </a:lnTo>
                    <a:lnTo>
                      <a:pt x="36" y="49"/>
                    </a:lnTo>
                    <a:lnTo>
                      <a:pt x="3" y="5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3" name="Freeform 153"/>
              <p:cNvSpPr>
                <a:spLocks/>
              </p:cNvSpPr>
              <p:nvPr/>
            </p:nvSpPr>
            <p:spPr bwMode="auto">
              <a:xfrm>
                <a:off x="2640" y="1321"/>
                <a:ext cx="1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4" name="Freeform 154"/>
              <p:cNvSpPr>
                <a:spLocks/>
              </p:cNvSpPr>
              <p:nvPr/>
            </p:nvSpPr>
            <p:spPr bwMode="auto">
              <a:xfrm>
                <a:off x="2643" y="1171"/>
                <a:ext cx="62" cy="126"/>
              </a:xfrm>
              <a:custGeom>
                <a:avLst/>
                <a:gdLst/>
                <a:ahLst/>
                <a:cxnLst>
                  <a:cxn ang="0">
                    <a:pos x="114" y="248"/>
                  </a:cxn>
                  <a:cxn ang="0">
                    <a:pos x="114" y="245"/>
                  </a:cxn>
                  <a:cxn ang="0">
                    <a:pos x="116" y="240"/>
                  </a:cxn>
                  <a:cxn ang="0">
                    <a:pos x="114" y="231"/>
                  </a:cxn>
                  <a:cxn ang="0">
                    <a:pos x="111" y="220"/>
                  </a:cxn>
                  <a:cxn ang="0">
                    <a:pos x="108" y="206"/>
                  </a:cxn>
                  <a:cxn ang="0">
                    <a:pos x="102" y="193"/>
                  </a:cxn>
                  <a:cxn ang="0">
                    <a:pos x="88" y="157"/>
                  </a:cxn>
                  <a:cxn ang="0">
                    <a:pos x="80" y="139"/>
                  </a:cxn>
                  <a:cxn ang="0">
                    <a:pos x="71" y="118"/>
                  </a:cxn>
                  <a:cxn ang="0">
                    <a:pos x="49" y="80"/>
                  </a:cxn>
                  <a:cxn ang="0">
                    <a:pos x="25" y="40"/>
                  </a:cxn>
                  <a:cxn ang="0">
                    <a:pos x="12" y="21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8" y="17"/>
                  </a:cxn>
                  <a:cxn ang="0">
                    <a:pos x="31" y="37"/>
                  </a:cxn>
                  <a:cxn ang="0">
                    <a:pos x="56" y="75"/>
                  </a:cxn>
                  <a:cxn ang="0">
                    <a:pos x="77" y="115"/>
                  </a:cxn>
                  <a:cxn ang="0">
                    <a:pos x="87" y="135"/>
                  </a:cxn>
                  <a:cxn ang="0">
                    <a:pos x="94" y="156"/>
                  </a:cxn>
                  <a:cxn ang="0">
                    <a:pos x="108" y="189"/>
                  </a:cxn>
                  <a:cxn ang="0">
                    <a:pos x="114" y="205"/>
                  </a:cxn>
                  <a:cxn ang="0">
                    <a:pos x="118" y="219"/>
                  </a:cxn>
                  <a:cxn ang="0">
                    <a:pos x="121" y="230"/>
                  </a:cxn>
                  <a:cxn ang="0">
                    <a:pos x="122" y="239"/>
                  </a:cxn>
                  <a:cxn ang="0">
                    <a:pos x="122" y="247"/>
                  </a:cxn>
                  <a:cxn ang="0">
                    <a:pos x="119" y="251"/>
                  </a:cxn>
                  <a:cxn ang="0">
                    <a:pos x="114" y="248"/>
                  </a:cxn>
                </a:cxnLst>
                <a:rect l="0" t="0" r="r" b="b"/>
                <a:pathLst>
                  <a:path w="122" h="251">
                    <a:moveTo>
                      <a:pt x="114" y="248"/>
                    </a:moveTo>
                    <a:lnTo>
                      <a:pt x="114" y="245"/>
                    </a:lnTo>
                    <a:lnTo>
                      <a:pt x="116" y="240"/>
                    </a:lnTo>
                    <a:lnTo>
                      <a:pt x="114" y="231"/>
                    </a:lnTo>
                    <a:lnTo>
                      <a:pt x="111" y="220"/>
                    </a:lnTo>
                    <a:lnTo>
                      <a:pt x="108" y="206"/>
                    </a:lnTo>
                    <a:lnTo>
                      <a:pt x="102" y="193"/>
                    </a:lnTo>
                    <a:lnTo>
                      <a:pt x="88" y="157"/>
                    </a:lnTo>
                    <a:lnTo>
                      <a:pt x="80" y="139"/>
                    </a:lnTo>
                    <a:lnTo>
                      <a:pt x="71" y="118"/>
                    </a:lnTo>
                    <a:lnTo>
                      <a:pt x="49" y="80"/>
                    </a:lnTo>
                    <a:lnTo>
                      <a:pt x="25" y="40"/>
                    </a:lnTo>
                    <a:lnTo>
                      <a:pt x="12" y="21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8" y="17"/>
                    </a:lnTo>
                    <a:lnTo>
                      <a:pt x="31" y="37"/>
                    </a:lnTo>
                    <a:lnTo>
                      <a:pt x="56" y="75"/>
                    </a:lnTo>
                    <a:lnTo>
                      <a:pt x="77" y="115"/>
                    </a:lnTo>
                    <a:lnTo>
                      <a:pt x="87" y="135"/>
                    </a:lnTo>
                    <a:lnTo>
                      <a:pt x="94" y="156"/>
                    </a:lnTo>
                    <a:lnTo>
                      <a:pt x="108" y="189"/>
                    </a:lnTo>
                    <a:lnTo>
                      <a:pt x="114" y="205"/>
                    </a:lnTo>
                    <a:lnTo>
                      <a:pt x="118" y="219"/>
                    </a:lnTo>
                    <a:lnTo>
                      <a:pt x="121" y="230"/>
                    </a:lnTo>
                    <a:lnTo>
                      <a:pt x="122" y="239"/>
                    </a:lnTo>
                    <a:lnTo>
                      <a:pt x="122" y="247"/>
                    </a:lnTo>
                    <a:lnTo>
                      <a:pt x="119" y="251"/>
                    </a:lnTo>
                    <a:lnTo>
                      <a:pt x="114" y="2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5" name="Freeform 155"/>
              <p:cNvSpPr>
                <a:spLocks/>
              </p:cNvSpPr>
              <p:nvPr/>
            </p:nvSpPr>
            <p:spPr bwMode="auto">
              <a:xfrm>
                <a:off x="2701" y="1295"/>
                <a:ext cx="2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6" name="Freeform 156"/>
              <p:cNvSpPr>
                <a:spLocks/>
              </p:cNvSpPr>
              <p:nvPr/>
            </p:nvSpPr>
            <p:spPr bwMode="auto">
              <a:xfrm>
                <a:off x="2640" y="1166"/>
                <a:ext cx="6" cy="7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5" y="12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3" y="11"/>
                  </a:cxn>
                  <a:cxn ang="0">
                    <a:pos x="8" y="14"/>
                  </a:cxn>
                </a:cxnLst>
                <a:rect l="0" t="0" r="r" b="b"/>
                <a:pathLst>
                  <a:path w="13" h="14">
                    <a:moveTo>
                      <a:pt x="8" y="14"/>
                    </a:moveTo>
                    <a:lnTo>
                      <a:pt x="5" y="12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3" y="11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7" name="Freeform 157"/>
              <p:cNvSpPr>
                <a:spLocks/>
              </p:cNvSpPr>
              <p:nvPr/>
            </p:nvSpPr>
            <p:spPr bwMode="auto">
              <a:xfrm>
                <a:off x="2643" y="1171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8" name="Freeform 158"/>
              <p:cNvSpPr>
                <a:spLocks/>
              </p:cNvSpPr>
              <p:nvPr/>
            </p:nvSpPr>
            <p:spPr bwMode="auto">
              <a:xfrm>
                <a:off x="2633" y="1105"/>
                <a:ext cx="10" cy="62"/>
              </a:xfrm>
              <a:custGeom>
                <a:avLst/>
                <a:gdLst/>
                <a:ahLst/>
                <a:cxnLst>
                  <a:cxn ang="0">
                    <a:pos x="13" y="125"/>
                  </a:cxn>
                  <a:cxn ang="0">
                    <a:pos x="10" y="117"/>
                  </a:cxn>
                  <a:cxn ang="0">
                    <a:pos x="5" y="109"/>
                  </a:cxn>
                  <a:cxn ang="0">
                    <a:pos x="3" y="102"/>
                  </a:cxn>
                  <a:cxn ang="0">
                    <a:pos x="2" y="94"/>
                  </a:cxn>
                  <a:cxn ang="0">
                    <a:pos x="0" y="77"/>
                  </a:cxn>
                  <a:cxn ang="0">
                    <a:pos x="2" y="62"/>
                  </a:cxn>
                  <a:cxn ang="0">
                    <a:pos x="5" y="46"/>
                  </a:cxn>
                  <a:cxn ang="0">
                    <a:pos x="8" y="31"/>
                  </a:cxn>
                  <a:cxn ang="0">
                    <a:pos x="16" y="0"/>
                  </a:cxn>
                  <a:cxn ang="0">
                    <a:pos x="22" y="3"/>
                  </a:cxn>
                  <a:cxn ang="0">
                    <a:pos x="14" y="34"/>
                  </a:cxn>
                  <a:cxn ang="0">
                    <a:pos x="11" y="48"/>
                  </a:cxn>
                  <a:cxn ang="0">
                    <a:pos x="8" y="63"/>
                  </a:cxn>
                  <a:cxn ang="0">
                    <a:pos x="6" y="77"/>
                  </a:cxn>
                  <a:cxn ang="0">
                    <a:pos x="8" y="93"/>
                  </a:cxn>
                  <a:cxn ang="0">
                    <a:pos x="10" y="99"/>
                  </a:cxn>
                  <a:cxn ang="0">
                    <a:pos x="11" y="106"/>
                  </a:cxn>
                  <a:cxn ang="0">
                    <a:pos x="16" y="114"/>
                  </a:cxn>
                  <a:cxn ang="0">
                    <a:pos x="19" y="122"/>
                  </a:cxn>
                  <a:cxn ang="0">
                    <a:pos x="13" y="125"/>
                  </a:cxn>
                </a:cxnLst>
                <a:rect l="0" t="0" r="r" b="b"/>
                <a:pathLst>
                  <a:path w="22" h="125">
                    <a:moveTo>
                      <a:pt x="13" y="125"/>
                    </a:moveTo>
                    <a:lnTo>
                      <a:pt x="10" y="117"/>
                    </a:lnTo>
                    <a:lnTo>
                      <a:pt x="5" y="109"/>
                    </a:lnTo>
                    <a:lnTo>
                      <a:pt x="3" y="102"/>
                    </a:lnTo>
                    <a:lnTo>
                      <a:pt x="2" y="94"/>
                    </a:lnTo>
                    <a:lnTo>
                      <a:pt x="0" y="77"/>
                    </a:lnTo>
                    <a:lnTo>
                      <a:pt x="2" y="62"/>
                    </a:lnTo>
                    <a:lnTo>
                      <a:pt x="5" y="46"/>
                    </a:lnTo>
                    <a:lnTo>
                      <a:pt x="8" y="31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14" y="34"/>
                    </a:lnTo>
                    <a:lnTo>
                      <a:pt x="11" y="48"/>
                    </a:lnTo>
                    <a:lnTo>
                      <a:pt x="8" y="63"/>
                    </a:lnTo>
                    <a:lnTo>
                      <a:pt x="6" y="77"/>
                    </a:lnTo>
                    <a:lnTo>
                      <a:pt x="8" y="93"/>
                    </a:lnTo>
                    <a:lnTo>
                      <a:pt x="10" y="99"/>
                    </a:lnTo>
                    <a:lnTo>
                      <a:pt x="11" y="106"/>
                    </a:lnTo>
                    <a:lnTo>
                      <a:pt x="16" y="114"/>
                    </a:lnTo>
                    <a:lnTo>
                      <a:pt x="19" y="122"/>
                    </a:lnTo>
                    <a:lnTo>
                      <a:pt x="1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39" name="Freeform 159"/>
              <p:cNvSpPr>
                <a:spLocks/>
              </p:cNvSpPr>
              <p:nvPr/>
            </p:nvSpPr>
            <p:spPr bwMode="auto">
              <a:xfrm>
                <a:off x="2639" y="1166"/>
                <a:ext cx="3" cy="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0" name="Freeform 160"/>
              <p:cNvSpPr>
                <a:spLocks/>
              </p:cNvSpPr>
              <p:nvPr/>
            </p:nvSpPr>
            <p:spPr bwMode="auto">
              <a:xfrm>
                <a:off x="2640" y="1059"/>
                <a:ext cx="12" cy="47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6" y="68"/>
                  </a:cxn>
                  <a:cxn ang="0">
                    <a:pos x="9" y="45"/>
                  </a:cxn>
                  <a:cxn ang="0">
                    <a:pos x="14" y="23"/>
                  </a:cxn>
                  <a:cxn ang="0">
                    <a:pos x="15" y="0"/>
                  </a:cxn>
                  <a:cxn ang="0">
                    <a:pos x="23" y="2"/>
                  </a:cxn>
                  <a:cxn ang="0">
                    <a:pos x="20" y="23"/>
                  </a:cxn>
                  <a:cxn ang="0">
                    <a:pos x="17" y="47"/>
                  </a:cxn>
                  <a:cxn ang="0">
                    <a:pos x="12" y="70"/>
                  </a:cxn>
                  <a:cxn ang="0">
                    <a:pos x="6" y="96"/>
                  </a:cxn>
                  <a:cxn ang="0">
                    <a:pos x="0" y="93"/>
                  </a:cxn>
                </a:cxnLst>
                <a:rect l="0" t="0" r="r" b="b"/>
                <a:pathLst>
                  <a:path w="23" h="96">
                    <a:moveTo>
                      <a:pt x="0" y="93"/>
                    </a:moveTo>
                    <a:lnTo>
                      <a:pt x="6" y="68"/>
                    </a:lnTo>
                    <a:lnTo>
                      <a:pt x="9" y="45"/>
                    </a:lnTo>
                    <a:lnTo>
                      <a:pt x="14" y="23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20" y="23"/>
                    </a:lnTo>
                    <a:lnTo>
                      <a:pt x="17" y="47"/>
                    </a:lnTo>
                    <a:lnTo>
                      <a:pt x="12" y="70"/>
                    </a:lnTo>
                    <a:lnTo>
                      <a:pt x="6" y="9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1" name="Freeform 161"/>
              <p:cNvSpPr>
                <a:spLocks/>
              </p:cNvSpPr>
              <p:nvPr/>
            </p:nvSpPr>
            <p:spPr bwMode="auto">
              <a:xfrm>
                <a:off x="2640" y="1105"/>
                <a:ext cx="3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2" name="Freeform 162"/>
              <p:cNvSpPr>
                <a:spLocks/>
              </p:cNvSpPr>
              <p:nvPr/>
            </p:nvSpPr>
            <p:spPr bwMode="auto">
              <a:xfrm>
                <a:off x="2585" y="1023"/>
                <a:ext cx="67" cy="36"/>
              </a:xfrm>
              <a:custGeom>
                <a:avLst/>
                <a:gdLst/>
                <a:ahLst/>
                <a:cxnLst>
                  <a:cxn ang="0">
                    <a:pos x="127" y="73"/>
                  </a:cxn>
                  <a:cxn ang="0">
                    <a:pos x="127" y="70"/>
                  </a:cxn>
                  <a:cxn ang="0">
                    <a:pos x="127" y="68"/>
                  </a:cxn>
                  <a:cxn ang="0">
                    <a:pos x="124" y="64"/>
                  </a:cxn>
                  <a:cxn ang="0">
                    <a:pos x="118" y="57"/>
                  </a:cxn>
                  <a:cxn ang="0">
                    <a:pos x="110" y="51"/>
                  </a:cxn>
                  <a:cxn ang="0">
                    <a:pos x="102" y="45"/>
                  </a:cxn>
                  <a:cxn ang="0">
                    <a:pos x="92" y="39"/>
                  </a:cxn>
                  <a:cxn ang="0">
                    <a:pos x="68" y="28"/>
                  </a:cxn>
                  <a:cxn ang="0">
                    <a:pos x="45" y="17"/>
                  </a:cxn>
                  <a:cxn ang="0">
                    <a:pos x="34" y="14"/>
                  </a:cxn>
                  <a:cxn ang="0">
                    <a:pos x="23" y="11"/>
                  </a:cxn>
                  <a:cxn ang="0">
                    <a:pos x="16" y="8"/>
                  </a:cxn>
                  <a:cxn ang="0">
                    <a:pos x="10" y="8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11" y="0"/>
                  </a:cxn>
                  <a:cxn ang="0">
                    <a:pos x="17" y="2"/>
                  </a:cxn>
                  <a:cxn ang="0">
                    <a:pos x="27" y="3"/>
                  </a:cxn>
                  <a:cxn ang="0">
                    <a:pos x="36" y="8"/>
                  </a:cxn>
                  <a:cxn ang="0">
                    <a:pos x="47" y="11"/>
                  </a:cxn>
                  <a:cxn ang="0">
                    <a:pos x="71" y="22"/>
                  </a:cxn>
                  <a:cxn ang="0">
                    <a:pos x="95" y="34"/>
                  </a:cxn>
                  <a:cxn ang="0">
                    <a:pos x="106" y="40"/>
                  </a:cxn>
                  <a:cxn ang="0">
                    <a:pos x="115" y="47"/>
                  </a:cxn>
                  <a:cxn ang="0">
                    <a:pos x="123" y="53"/>
                  </a:cxn>
                  <a:cxn ang="0">
                    <a:pos x="129" y="59"/>
                  </a:cxn>
                  <a:cxn ang="0">
                    <a:pos x="133" y="65"/>
                  </a:cxn>
                  <a:cxn ang="0">
                    <a:pos x="135" y="68"/>
                  </a:cxn>
                  <a:cxn ang="0">
                    <a:pos x="135" y="73"/>
                  </a:cxn>
                  <a:cxn ang="0">
                    <a:pos x="127" y="73"/>
                  </a:cxn>
                </a:cxnLst>
                <a:rect l="0" t="0" r="r" b="b"/>
                <a:pathLst>
                  <a:path w="135" h="73">
                    <a:moveTo>
                      <a:pt x="127" y="73"/>
                    </a:moveTo>
                    <a:lnTo>
                      <a:pt x="127" y="70"/>
                    </a:lnTo>
                    <a:lnTo>
                      <a:pt x="127" y="68"/>
                    </a:lnTo>
                    <a:lnTo>
                      <a:pt x="124" y="64"/>
                    </a:lnTo>
                    <a:lnTo>
                      <a:pt x="118" y="57"/>
                    </a:lnTo>
                    <a:lnTo>
                      <a:pt x="110" y="51"/>
                    </a:lnTo>
                    <a:lnTo>
                      <a:pt x="102" y="45"/>
                    </a:lnTo>
                    <a:lnTo>
                      <a:pt x="92" y="39"/>
                    </a:lnTo>
                    <a:lnTo>
                      <a:pt x="68" y="28"/>
                    </a:lnTo>
                    <a:lnTo>
                      <a:pt x="45" y="17"/>
                    </a:lnTo>
                    <a:lnTo>
                      <a:pt x="34" y="14"/>
                    </a:lnTo>
                    <a:lnTo>
                      <a:pt x="23" y="11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7" y="3"/>
                    </a:lnTo>
                    <a:lnTo>
                      <a:pt x="36" y="8"/>
                    </a:lnTo>
                    <a:lnTo>
                      <a:pt x="47" y="11"/>
                    </a:lnTo>
                    <a:lnTo>
                      <a:pt x="71" y="22"/>
                    </a:lnTo>
                    <a:lnTo>
                      <a:pt x="95" y="34"/>
                    </a:lnTo>
                    <a:lnTo>
                      <a:pt x="106" y="40"/>
                    </a:lnTo>
                    <a:lnTo>
                      <a:pt x="115" y="47"/>
                    </a:lnTo>
                    <a:lnTo>
                      <a:pt x="123" y="53"/>
                    </a:lnTo>
                    <a:lnTo>
                      <a:pt x="129" y="59"/>
                    </a:lnTo>
                    <a:lnTo>
                      <a:pt x="133" y="65"/>
                    </a:lnTo>
                    <a:lnTo>
                      <a:pt x="135" y="68"/>
                    </a:lnTo>
                    <a:lnTo>
                      <a:pt x="135" y="73"/>
                    </a:lnTo>
                    <a:lnTo>
                      <a:pt x="127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3" name="Freeform 163"/>
              <p:cNvSpPr>
                <a:spLocks/>
              </p:cNvSpPr>
              <p:nvPr/>
            </p:nvSpPr>
            <p:spPr bwMode="auto">
              <a:xfrm>
                <a:off x="2648" y="1059"/>
                <a:ext cx="4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4" name="Freeform 164"/>
              <p:cNvSpPr>
                <a:spLocks/>
              </p:cNvSpPr>
              <p:nvPr/>
            </p:nvSpPr>
            <p:spPr bwMode="auto">
              <a:xfrm>
                <a:off x="2571" y="1025"/>
                <a:ext cx="17" cy="37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19" y="34"/>
                  </a:cxn>
                  <a:cxn ang="0">
                    <a:pos x="11" y="57"/>
                  </a:cxn>
                  <a:cxn ang="0">
                    <a:pos x="8" y="68"/>
                  </a:cxn>
                  <a:cxn ang="0">
                    <a:pos x="8" y="69"/>
                  </a:cxn>
                  <a:cxn ang="0">
                    <a:pos x="6" y="72"/>
                  </a:cxn>
                  <a:cxn ang="0">
                    <a:pos x="0" y="72"/>
                  </a:cxn>
                  <a:cxn ang="0">
                    <a:pos x="0" y="69"/>
                  </a:cxn>
                  <a:cxn ang="0">
                    <a:pos x="0" y="65"/>
                  </a:cxn>
                  <a:cxn ang="0">
                    <a:pos x="3" y="55"/>
                  </a:cxn>
                  <a:cxn ang="0">
                    <a:pos x="12" y="31"/>
                  </a:cxn>
                  <a:cxn ang="0">
                    <a:pos x="26" y="0"/>
                  </a:cxn>
                  <a:cxn ang="0">
                    <a:pos x="32" y="1"/>
                  </a:cxn>
                </a:cxnLst>
                <a:rect l="0" t="0" r="r" b="b"/>
                <a:pathLst>
                  <a:path w="32" h="72">
                    <a:moveTo>
                      <a:pt x="32" y="1"/>
                    </a:moveTo>
                    <a:lnTo>
                      <a:pt x="19" y="34"/>
                    </a:lnTo>
                    <a:lnTo>
                      <a:pt x="11" y="57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3" y="55"/>
                    </a:lnTo>
                    <a:lnTo>
                      <a:pt x="12" y="31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5" name="Freeform 165"/>
              <p:cNvSpPr>
                <a:spLocks/>
              </p:cNvSpPr>
              <p:nvPr/>
            </p:nvSpPr>
            <p:spPr bwMode="auto">
              <a:xfrm>
                <a:off x="2585" y="102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6" name="Freeform 166"/>
              <p:cNvSpPr>
                <a:spLocks/>
              </p:cNvSpPr>
              <p:nvPr/>
            </p:nvSpPr>
            <p:spPr bwMode="auto">
              <a:xfrm>
                <a:off x="2568" y="1028"/>
                <a:ext cx="7" cy="3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3" y="29"/>
                  </a:cxn>
                  <a:cxn ang="0">
                    <a:pos x="1" y="10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7" y="3"/>
                  </a:cxn>
                  <a:cxn ang="0">
                    <a:pos x="9" y="9"/>
                  </a:cxn>
                  <a:cxn ang="0">
                    <a:pos x="11" y="27"/>
                  </a:cxn>
                  <a:cxn ang="0">
                    <a:pos x="12" y="67"/>
                  </a:cxn>
                  <a:cxn ang="0">
                    <a:pos x="6" y="67"/>
                  </a:cxn>
                </a:cxnLst>
                <a:rect l="0" t="0" r="r" b="b"/>
                <a:pathLst>
                  <a:path w="12" h="67">
                    <a:moveTo>
                      <a:pt x="6" y="67"/>
                    </a:moveTo>
                    <a:lnTo>
                      <a:pt x="3" y="29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27"/>
                    </a:lnTo>
                    <a:lnTo>
                      <a:pt x="12" y="67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7" name="Freeform 167"/>
              <p:cNvSpPr>
                <a:spLocks/>
              </p:cNvSpPr>
              <p:nvPr/>
            </p:nvSpPr>
            <p:spPr bwMode="auto">
              <a:xfrm>
                <a:off x="2571" y="1062"/>
                <a:ext cx="4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8" name="Freeform 168"/>
              <p:cNvSpPr>
                <a:spLocks/>
              </p:cNvSpPr>
              <p:nvPr/>
            </p:nvSpPr>
            <p:spPr bwMode="auto">
              <a:xfrm>
                <a:off x="2505" y="1025"/>
                <a:ext cx="66" cy="12"/>
              </a:xfrm>
              <a:custGeom>
                <a:avLst/>
                <a:gdLst/>
                <a:ahLst/>
                <a:cxnLst>
                  <a:cxn ang="0">
                    <a:pos x="128" y="9"/>
                  </a:cxn>
                  <a:cxn ang="0">
                    <a:pos x="124" y="8"/>
                  </a:cxn>
                  <a:cxn ang="0">
                    <a:pos x="116" y="6"/>
                  </a:cxn>
                  <a:cxn ang="0">
                    <a:pos x="108" y="6"/>
                  </a:cxn>
                  <a:cxn ang="0">
                    <a:pos x="99" y="6"/>
                  </a:cxn>
                  <a:cxn ang="0">
                    <a:pos x="79" y="8"/>
                  </a:cxn>
                  <a:cxn ang="0">
                    <a:pos x="59" y="11"/>
                  </a:cxn>
                  <a:cxn ang="0">
                    <a:pos x="39" y="14"/>
                  </a:cxn>
                  <a:cxn ang="0">
                    <a:pos x="22" y="18"/>
                  </a:cxn>
                  <a:cxn ang="0">
                    <a:pos x="9" y="22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8" y="15"/>
                  </a:cxn>
                  <a:cxn ang="0">
                    <a:pos x="20" y="11"/>
                  </a:cxn>
                  <a:cxn ang="0">
                    <a:pos x="37" y="8"/>
                  </a:cxn>
                  <a:cxn ang="0">
                    <a:pos x="57" y="5"/>
                  </a:cxn>
                  <a:cxn ang="0">
                    <a:pos x="77" y="1"/>
                  </a:cxn>
                  <a:cxn ang="0">
                    <a:pos x="97" y="0"/>
                  </a:cxn>
                  <a:cxn ang="0">
                    <a:pos x="108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1" y="3"/>
                  </a:cxn>
                  <a:cxn ang="0">
                    <a:pos x="128" y="9"/>
                  </a:cxn>
                </a:cxnLst>
                <a:rect l="0" t="0" r="r" b="b"/>
                <a:pathLst>
                  <a:path w="131" h="23">
                    <a:moveTo>
                      <a:pt x="128" y="9"/>
                    </a:moveTo>
                    <a:lnTo>
                      <a:pt x="124" y="8"/>
                    </a:lnTo>
                    <a:lnTo>
                      <a:pt x="116" y="6"/>
                    </a:lnTo>
                    <a:lnTo>
                      <a:pt x="108" y="6"/>
                    </a:lnTo>
                    <a:lnTo>
                      <a:pt x="99" y="6"/>
                    </a:lnTo>
                    <a:lnTo>
                      <a:pt x="79" y="8"/>
                    </a:lnTo>
                    <a:lnTo>
                      <a:pt x="59" y="11"/>
                    </a:lnTo>
                    <a:lnTo>
                      <a:pt x="39" y="14"/>
                    </a:lnTo>
                    <a:lnTo>
                      <a:pt x="22" y="18"/>
                    </a:lnTo>
                    <a:lnTo>
                      <a:pt x="9" y="22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8" y="15"/>
                    </a:lnTo>
                    <a:lnTo>
                      <a:pt x="20" y="11"/>
                    </a:lnTo>
                    <a:lnTo>
                      <a:pt x="37" y="8"/>
                    </a:lnTo>
                    <a:lnTo>
                      <a:pt x="57" y="5"/>
                    </a:lnTo>
                    <a:lnTo>
                      <a:pt x="77" y="1"/>
                    </a:lnTo>
                    <a:lnTo>
                      <a:pt x="97" y="0"/>
                    </a:lnTo>
                    <a:lnTo>
                      <a:pt x="108" y="0"/>
                    </a:lnTo>
                    <a:lnTo>
                      <a:pt x="116" y="0"/>
                    </a:lnTo>
                    <a:lnTo>
                      <a:pt x="125" y="1"/>
                    </a:lnTo>
                    <a:lnTo>
                      <a:pt x="131" y="3"/>
                    </a:lnTo>
                    <a:lnTo>
                      <a:pt x="1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49" name="Freeform 169"/>
              <p:cNvSpPr>
                <a:spLocks/>
              </p:cNvSpPr>
              <p:nvPr/>
            </p:nvSpPr>
            <p:spPr bwMode="auto">
              <a:xfrm>
                <a:off x="2568" y="1027"/>
                <a:ext cx="3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0" name="Freeform 170"/>
              <p:cNvSpPr>
                <a:spLocks/>
              </p:cNvSpPr>
              <p:nvPr/>
            </p:nvSpPr>
            <p:spPr bwMode="auto">
              <a:xfrm>
                <a:off x="2476" y="1035"/>
                <a:ext cx="31" cy="90"/>
              </a:xfrm>
              <a:custGeom>
                <a:avLst/>
                <a:gdLst/>
                <a:ahLst/>
                <a:cxnLst>
                  <a:cxn ang="0">
                    <a:pos x="61" y="2"/>
                  </a:cxn>
                  <a:cxn ang="0">
                    <a:pos x="61" y="5"/>
                  </a:cxn>
                  <a:cxn ang="0">
                    <a:pos x="60" y="11"/>
                  </a:cxn>
                  <a:cxn ang="0">
                    <a:pos x="58" y="32"/>
                  </a:cxn>
                  <a:cxn ang="0">
                    <a:pos x="57" y="62"/>
                  </a:cxn>
                  <a:cxn ang="0">
                    <a:pos x="55" y="79"/>
                  </a:cxn>
                  <a:cxn ang="0">
                    <a:pos x="54" y="96"/>
                  </a:cxn>
                  <a:cxn ang="0">
                    <a:pos x="51" y="113"/>
                  </a:cxn>
                  <a:cxn ang="0">
                    <a:pos x="46" y="128"/>
                  </a:cxn>
                  <a:cxn ang="0">
                    <a:pos x="43" y="144"/>
                  </a:cxn>
                  <a:cxn ang="0">
                    <a:pos x="37" y="156"/>
                  </a:cxn>
                  <a:cxn ang="0">
                    <a:pos x="34" y="162"/>
                  </a:cxn>
                  <a:cxn ang="0">
                    <a:pos x="31" y="167"/>
                  </a:cxn>
                  <a:cxn ang="0">
                    <a:pos x="26" y="171"/>
                  </a:cxn>
                  <a:cxn ang="0">
                    <a:pos x="21" y="174"/>
                  </a:cxn>
                  <a:cxn ang="0">
                    <a:pos x="17" y="177"/>
                  </a:cxn>
                  <a:cxn ang="0">
                    <a:pos x="10" y="179"/>
                  </a:cxn>
                  <a:cxn ang="0">
                    <a:pos x="6" y="179"/>
                  </a:cxn>
                  <a:cxn ang="0">
                    <a:pos x="0" y="179"/>
                  </a:cxn>
                  <a:cxn ang="0">
                    <a:pos x="0" y="171"/>
                  </a:cxn>
                  <a:cxn ang="0">
                    <a:pos x="6" y="173"/>
                  </a:cxn>
                  <a:cxn ang="0">
                    <a:pos x="9" y="173"/>
                  </a:cxn>
                  <a:cxn ang="0">
                    <a:pos x="14" y="171"/>
                  </a:cxn>
                  <a:cxn ang="0">
                    <a:pos x="18" y="170"/>
                  </a:cxn>
                  <a:cxn ang="0">
                    <a:pos x="21" y="167"/>
                  </a:cxn>
                  <a:cxn ang="0">
                    <a:pos x="24" y="162"/>
                  </a:cxn>
                  <a:cxn ang="0">
                    <a:pos x="27" y="157"/>
                  </a:cxn>
                  <a:cxn ang="0">
                    <a:pos x="31" y="153"/>
                  </a:cxn>
                  <a:cxn ang="0">
                    <a:pos x="35" y="140"/>
                  </a:cxn>
                  <a:cxn ang="0">
                    <a:pos x="40" y="127"/>
                  </a:cxn>
                  <a:cxn ang="0">
                    <a:pos x="43" y="111"/>
                  </a:cxn>
                  <a:cxn ang="0">
                    <a:pos x="46" y="94"/>
                  </a:cxn>
                  <a:cxn ang="0">
                    <a:pos x="49" y="79"/>
                  </a:cxn>
                  <a:cxn ang="0">
                    <a:pos x="51" y="62"/>
                  </a:cxn>
                  <a:cxn ang="0">
                    <a:pos x="52" y="32"/>
                  </a:cxn>
                  <a:cxn ang="0">
                    <a:pos x="54" y="9"/>
                  </a:cxn>
                  <a:cxn ang="0">
                    <a:pos x="54" y="3"/>
                  </a:cxn>
                  <a:cxn ang="0">
                    <a:pos x="55" y="0"/>
                  </a:cxn>
                  <a:cxn ang="0">
                    <a:pos x="61" y="2"/>
                  </a:cxn>
                </a:cxnLst>
                <a:rect l="0" t="0" r="r" b="b"/>
                <a:pathLst>
                  <a:path w="61" h="179">
                    <a:moveTo>
                      <a:pt x="61" y="2"/>
                    </a:moveTo>
                    <a:lnTo>
                      <a:pt x="61" y="5"/>
                    </a:lnTo>
                    <a:lnTo>
                      <a:pt x="60" y="11"/>
                    </a:lnTo>
                    <a:lnTo>
                      <a:pt x="58" y="32"/>
                    </a:lnTo>
                    <a:lnTo>
                      <a:pt x="57" y="62"/>
                    </a:lnTo>
                    <a:lnTo>
                      <a:pt x="55" y="79"/>
                    </a:lnTo>
                    <a:lnTo>
                      <a:pt x="54" y="96"/>
                    </a:lnTo>
                    <a:lnTo>
                      <a:pt x="51" y="113"/>
                    </a:lnTo>
                    <a:lnTo>
                      <a:pt x="46" y="128"/>
                    </a:lnTo>
                    <a:lnTo>
                      <a:pt x="43" y="144"/>
                    </a:lnTo>
                    <a:lnTo>
                      <a:pt x="37" y="156"/>
                    </a:lnTo>
                    <a:lnTo>
                      <a:pt x="34" y="162"/>
                    </a:lnTo>
                    <a:lnTo>
                      <a:pt x="31" y="167"/>
                    </a:lnTo>
                    <a:lnTo>
                      <a:pt x="26" y="171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0" y="179"/>
                    </a:lnTo>
                    <a:lnTo>
                      <a:pt x="6" y="179"/>
                    </a:lnTo>
                    <a:lnTo>
                      <a:pt x="0" y="179"/>
                    </a:lnTo>
                    <a:lnTo>
                      <a:pt x="0" y="171"/>
                    </a:lnTo>
                    <a:lnTo>
                      <a:pt x="6" y="173"/>
                    </a:lnTo>
                    <a:lnTo>
                      <a:pt x="9" y="173"/>
                    </a:lnTo>
                    <a:lnTo>
                      <a:pt x="14" y="171"/>
                    </a:lnTo>
                    <a:lnTo>
                      <a:pt x="18" y="170"/>
                    </a:lnTo>
                    <a:lnTo>
                      <a:pt x="21" y="167"/>
                    </a:lnTo>
                    <a:lnTo>
                      <a:pt x="24" y="162"/>
                    </a:lnTo>
                    <a:lnTo>
                      <a:pt x="27" y="157"/>
                    </a:lnTo>
                    <a:lnTo>
                      <a:pt x="31" y="153"/>
                    </a:lnTo>
                    <a:lnTo>
                      <a:pt x="35" y="140"/>
                    </a:lnTo>
                    <a:lnTo>
                      <a:pt x="40" y="127"/>
                    </a:lnTo>
                    <a:lnTo>
                      <a:pt x="43" y="111"/>
                    </a:lnTo>
                    <a:lnTo>
                      <a:pt x="46" y="94"/>
                    </a:lnTo>
                    <a:lnTo>
                      <a:pt x="49" y="79"/>
                    </a:lnTo>
                    <a:lnTo>
                      <a:pt x="51" y="62"/>
                    </a:lnTo>
                    <a:lnTo>
                      <a:pt x="52" y="32"/>
                    </a:lnTo>
                    <a:lnTo>
                      <a:pt x="54" y="9"/>
                    </a:lnTo>
                    <a:lnTo>
                      <a:pt x="54" y="3"/>
                    </a:lnTo>
                    <a:lnTo>
                      <a:pt x="55" y="0"/>
                    </a:lnTo>
                    <a:lnTo>
                      <a:pt x="6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1" name="Freeform 171"/>
              <p:cNvSpPr>
                <a:spLocks/>
              </p:cNvSpPr>
              <p:nvPr/>
            </p:nvSpPr>
            <p:spPr bwMode="auto">
              <a:xfrm>
                <a:off x="2504" y="1034"/>
                <a:ext cx="3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2" name="Freeform 172"/>
              <p:cNvSpPr>
                <a:spLocks/>
              </p:cNvSpPr>
              <p:nvPr/>
            </p:nvSpPr>
            <p:spPr bwMode="auto">
              <a:xfrm>
                <a:off x="2371" y="1121"/>
                <a:ext cx="105" cy="26"/>
              </a:xfrm>
              <a:custGeom>
                <a:avLst/>
                <a:gdLst/>
                <a:ahLst/>
                <a:cxnLst>
                  <a:cxn ang="0">
                    <a:pos x="211" y="8"/>
                  </a:cxn>
                  <a:cxn ang="0">
                    <a:pos x="204" y="6"/>
                  </a:cxn>
                  <a:cxn ang="0">
                    <a:pos x="197" y="6"/>
                  </a:cxn>
                  <a:cxn ang="0">
                    <a:pos x="187" y="6"/>
                  </a:cxn>
                  <a:cxn ang="0">
                    <a:pos x="177" y="8"/>
                  </a:cxn>
                  <a:cxn ang="0">
                    <a:pos x="150" y="13"/>
                  </a:cxn>
                  <a:cxn ang="0">
                    <a:pos x="121" y="17"/>
                  </a:cxn>
                  <a:cxn ang="0">
                    <a:pos x="90" y="25"/>
                  </a:cxn>
                  <a:cxn ang="0">
                    <a:pos x="60" y="34"/>
                  </a:cxn>
                  <a:cxn ang="0">
                    <a:pos x="29" y="42"/>
                  </a:cxn>
                  <a:cxn ang="0">
                    <a:pos x="3" y="51"/>
                  </a:cxn>
                  <a:cxn ang="0">
                    <a:pos x="0" y="45"/>
                  </a:cxn>
                  <a:cxn ang="0">
                    <a:pos x="28" y="36"/>
                  </a:cxn>
                  <a:cxn ang="0">
                    <a:pos x="57" y="27"/>
                  </a:cxn>
                  <a:cxn ang="0">
                    <a:pos x="88" y="19"/>
                  </a:cxn>
                  <a:cxn ang="0">
                    <a:pos x="119" y="11"/>
                  </a:cxn>
                  <a:cxn ang="0">
                    <a:pos x="149" y="5"/>
                  </a:cxn>
                  <a:cxn ang="0">
                    <a:pos x="175" y="2"/>
                  </a:cxn>
                  <a:cxn ang="0">
                    <a:pos x="186" y="0"/>
                  </a:cxn>
                  <a:cxn ang="0">
                    <a:pos x="197" y="0"/>
                  </a:cxn>
                  <a:cxn ang="0">
                    <a:pos x="204" y="0"/>
                  </a:cxn>
                  <a:cxn ang="0">
                    <a:pos x="211" y="0"/>
                  </a:cxn>
                  <a:cxn ang="0">
                    <a:pos x="211" y="8"/>
                  </a:cxn>
                </a:cxnLst>
                <a:rect l="0" t="0" r="r" b="b"/>
                <a:pathLst>
                  <a:path w="211" h="51">
                    <a:moveTo>
                      <a:pt x="211" y="8"/>
                    </a:moveTo>
                    <a:lnTo>
                      <a:pt x="204" y="6"/>
                    </a:lnTo>
                    <a:lnTo>
                      <a:pt x="197" y="6"/>
                    </a:lnTo>
                    <a:lnTo>
                      <a:pt x="187" y="6"/>
                    </a:lnTo>
                    <a:lnTo>
                      <a:pt x="177" y="8"/>
                    </a:lnTo>
                    <a:lnTo>
                      <a:pt x="150" y="13"/>
                    </a:lnTo>
                    <a:lnTo>
                      <a:pt x="121" y="17"/>
                    </a:lnTo>
                    <a:lnTo>
                      <a:pt x="90" y="25"/>
                    </a:lnTo>
                    <a:lnTo>
                      <a:pt x="60" y="34"/>
                    </a:lnTo>
                    <a:lnTo>
                      <a:pt x="29" y="42"/>
                    </a:lnTo>
                    <a:lnTo>
                      <a:pt x="3" y="51"/>
                    </a:lnTo>
                    <a:lnTo>
                      <a:pt x="0" y="45"/>
                    </a:lnTo>
                    <a:lnTo>
                      <a:pt x="28" y="36"/>
                    </a:lnTo>
                    <a:lnTo>
                      <a:pt x="57" y="27"/>
                    </a:lnTo>
                    <a:lnTo>
                      <a:pt x="88" y="19"/>
                    </a:lnTo>
                    <a:lnTo>
                      <a:pt x="119" y="11"/>
                    </a:lnTo>
                    <a:lnTo>
                      <a:pt x="149" y="5"/>
                    </a:lnTo>
                    <a:lnTo>
                      <a:pt x="175" y="2"/>
                    </a:lnTo>
                    <a:lnTo>
                      <a:pt x="186" y="0"/>
                    </a:lnTo>
                    <a:lnTo>
                      <a:pt x="197" y="0"/>
                    </a:lnTo>
                    <a:lnTo>
                      <a:pt x="204" y="0"/>
                    </a:lnTo>
                    <a:lnTo>
                      <a:pt x="211" y="0"/>
                    </a:lnTo>
                    <a:lnTo>
                      <a:pt x="2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3" name="Freeform 173"/>
              <p:cNvSpPr>
                <a:spLocks/>
              </p:cNvSpPr>
              <p:nvPr/>
            </p:nvSpPr>
            <p:spPr bwMode="auto">
              <a:xfrm>
                <a:off x="2476" y="1121"/>
                <a:ext cx="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4" name="Freeform 174"/>
              <p:cNvSpPr>
                <a:spLocks/>
              </p:cNvSpPr>
              <p:nvPr/>
            </p:nvSpPr>
            <p:spPr bwMode="auto">
              <a:xfrm>
                <a:off x="2312" y="1074"/>
                <a:ext cx="60" cy="74"/>
              </a:xfrm>
              <a:custGeom>
                <a:avLst/>
                <a:gdLst/>
                <a:ahLst/>
                <a:cxnLst>
                  <a:cxn ang="0">
                    <a:pos x="120" y="145"/>
                  </a:cxn>
                  <a:cxn ang="0">
                    <a:pos x="110" y="148"/>
                  </a:cxn>
                  <a:cxn ang="0">
                    <a:pos x="104" y="148"/>
                  </a:cxn>
                  <a:cxn ang="0">
                    <a:pos x="100" y="147"/>
                  </a:cxn>
                  <a:cxn ang="0">
                    <a:pos x="95" y="145"/>
                  </a:cxn>
                  <a:cxn ang="0">
                    <a:pos x="90" y="144"/>
                  </a:cxn>
                  <a:cxn ang="0">
                    <a:pos x="81" y="138"/>
                  </a:cxn>
                  <a:cxn ang="0">
                    <a:pos x="75" y="130"/>
                  </a:cxn>
                  <a:cxn ang="0">
                    <a:pos x="67" y="121"/>
                  </a:cxn>
                  <a:cxn ang="0">
                    <a:pos x="61" y="110"/>
                  </a:cxn>
                  <a:cxn ang="0">
                    <a:pos x="55" y="97"/>
                  </a:cxn>
                  <a:cxn ang="0">
                    <a:pos x="44" y="73"/>
                  </a:cxn>
                  <a:cxn ang="0">
                    <a:pos x="31" y="46"/>
                  </a:cxn>
                  <a:cxn ang="0">
                    <a:pos x="24" y="36"/>
                  </a:cxn>
                  <a:cxn ang="0">
                    <a:pos x="17" y="25"/>
                  </a:cxn>
                  <a:cxn ang="0">
                    <a:pos x="8" y="14"/>
                  </a:cxn>
                  <a:cxn ang="0">
                    <a:pos x="5" y="9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0" y="5"/>
                  </a:cxn>
                  <a:cxn ang="0">
                    <a:pos x="14" y="9"/>
                  </a:cxn>
                  <a:cxn ang="0">
                    <a:pos x="22" y="20"/>
                  </a:cxn>
                  <a:cxn ang="0">
                    <a:pos x="30" y="31"/>
                  </a:cxn>
                  <a:cxn ang="0">
                    <a:pos x="38" y="43"/>
                  </a:cxn>
                  <a:cxn ang="0">
                    <a:pos x="50" y="70"/>
                  </a:cxn>
                  <a:cxn ang="0">
                    <a:pos x="61" y="94"/>
                  </a:cxn>
                  <a:cxn ang="0">
                    <a:pos x="67" y="107"/>
                  </a:cxn>
                  <a:cxn ang="0">
                    <a:pos x="73" y="116"/>
                  </a:cxn>
                  <a:cxn ang="0">
                    <a:pos x="79" y="125"/>
                  </a:cxn>
                  <a:cxn ang="0">
                    <a:pos x="86" y="133"/>
                  </a:cxn>
                  <a:cxn ang="0">
                    <a:pos x="93" y="138"/>
                  </a:cxn>
                  <a:cxn ang="0">
                    <a:pos x="96" y="139"/>
                  </a:cxn>
                  <a:cxn ang="0">
                    <a:pos x="101" y="141"/>
                  </a:cxn>
                  <a:cxn ang="0">
                    <a:pos x="104" y="142"/>
                  </a:cxn>
                  <a:cxn ang="0">
                    <a:pos x="109" y="142"/>
                  </a:cxn>
                  <a:cxn ang="0">
                    <a:pos x="118" y="139"/>
                  </a:cxn>
                  <a:cxn ang="0">
                    <a:pos x="120" y="145"/>
                  </a:cxn>
                </a:cxnLst>
                <a:rect l="0" t="0" r="r" b="b"/>
                <a:pathLst>
                  <a:path w="120" h="148">
                    <a:moveTo>
                      <a:pt x="120" y="145"/>
                    </a:moveTo>
                    <a:lnTo>
                      <a:pt x="110" y="148"/>
                    </a:lnTo>
                    <a:lnTo>
                      <a:pt x="104" y="148"/>
                    </a:lnTo>
                    <a:lnTo>
                      <a:pt x="100" y="147"/>
                    </a:lnTo>
                    <a:lnTo>
                      <a:pt x="95" y="145"/>
                    </a:lnTo>
                    <a:lnTo>
                      <a:pt x="90" y="144"/>
                    </a:lnTo>
                    <a:lnTo>
                      <a:pt x="81" y="138"/>
                    </a:lnTo>
                    <a:lnTo>
                      <a:pt x="75" y="130"/>
                    </a:lnTo>
                    <a:lnTo>
                      <a:pt x="67" y="121"/>
                    </a:lnTo>
                    <a:lnTo>
                      <a:pt x="61" y="110"/>
                    </a:lnTo>
                    <a:lnTo>
                      <a:pt x="55" y="97"/>
                    </a:lnTo>
                    <a:lnTo>
                      <a:pt x="44" y="73"/>
                    </a:lnTo>
                    <a:lnTo>
                      <a:pt x="31" y="46"/>
                    </a:lnTo>
                    <a:lnTo>
                      <a:pt x="24" y="36"/>
                    </a:lnTo>
                    <a:lnTo>
                      <a:pt x="17" y="25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4" y="9"/>
                    </a:lnTo>
                    <a:lnTo>
                      <a:pt x="22" y="20"/>
                    </a:lnTo>
                    <a:lnTo>
                      <a:pt x="30" y="31"/>
                    </a:lnTo>
                    <a:lnTo>
                      <a:pt x="38" y="43"/>
                    </a:lnTo>
                    <a:lnTo>
                      <a:pt x="50" y="70"/>
                    </a:lnTo>
                    <a:lnTo>
                      <a:pt x="61" y="94"/>
                    </a:lnTo>
                    <a:lnTo>
                      <a:pt x="67" y="107"/>
                    </a:lnTo>
                    <a:lnTo>
                      <a:pt x="73" y="116"/>
                    </a:lnTo>
                    <a:lnTo>
                      <a:pt x="79" y="125"/>
                    </a:lnTo>
                    <a:lnTo>
                      <a:pt x="86" y="133"/>
                    </a:lnTo>
                    <a:lnTo>
                      <a:pt x="93" y="138"/>
                    </a:lnTo>
                    <a:lnTo>
                      <a:pt x="96" y="139"/>
                    </a:lnTo>
                    <a:lnTo>
                      <a:pt x="101" y="141"/>
                    </a:lnTo>
                    <a:lnTo>
                      <a:pt x="104" y="142"/>
                    </a:lnTo>
                    <a:lnTo>
                      <a:pt x="109" y="142"/>
                    </a:lnTo>
                    <a:lnTo>
                      <a:pt x="118" y="139"/>
                    </a:lnTo>
                    <a:lnTo>
                      <a:pt x="12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5" name="Freeform 175"/>
              <p:cNvSpPr>
                <a:spLocks/>
              </p:cNvSpPr>
              <p:nvPr/>
            </p:nvSpPr>
            <p:spPr bwMode="auto">
              <a:xfrm>
                <a:off x="2371" y="1144"/>
                <a:ext cx="2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6" name="Freeform 176"/>
              <p:cNvSpPr>
                <a:spLocks/>
              </p:cNvSpPr>
              <p:nvPr/>
            </p:nvSpPr>
            <p:spPr bwMode="auto">
              <a:xfrm>
                <a:off x="2282" y="1073"/>
                <a:ext cx="32" cy="10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0" y="7"/>
                  </a:cxn>
                  <a:cxn ang="0">
                    <a:pos x="59" y="6"/>
                  </a:cxn>
                  <a:cxn ang="0">
                    <a:pos x="51" y="6"/>
                  </a:cxn>
                  <a:cxn ang="0">
                    <a:pos x="43" y="7"/>
                  </a:cxn>
                  <a:cxn ang="0">
                    <a:pos x="34" y="9"/>
                  </a:cxn>
                  <a:cxn ang="0">
                    <a:pos x="16" y="15"/>
                  </a:cxn>
                  <a:cxn ang="0">
                    <a:pos x="3" y="18"/>
                  </a:cxn>
                  <a:cxn ang="0">
                    <a:pos x="0" y="12"/>
                  </a:cxn>
                  <a:cxn ang="0">
                    <a:pos x="12" y="9"/>
                  </a:cxn>
                  <a:cxn ang="0">
                    <a:pos x="31" y="3"/>
                  </a:cxn>
                  <a:cxn ang="0">
                    <a:pos x="42" y="1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2" y="0"/>
                  </a:cxn>
                  <a:cxn ang="0">
                    <a:pos x="64" y="1"/>
                  </a:cxn>
                  <a:cxn ang="0">
                    <a:pos x="60" y="7"/>
                  </a:cxn>
                </a:cxnLst>
                <a:rect l="0" t="0" r="r" b="b"/>
                <a:pathLst>
                  <a:path w="64" h="18">
                    <a:moveTo>
                      <a:pt x="60" y="7"/>
                    </a:moveTo>
                    <a:lnTo>
                      <a:pt x="60" y="7"/>
                    </a:lnTo>
                    <a:lnTo>
                      <a:pt x="59" y="6"/>
                    </a:lnTo>
                    <a:lnTo>
                      <a:pt x="51" y="6"/>
                    </a:lnTo>
                    <a:lnTo>
                      <a:pt x="43" y="7"/>
                    </a:lnTo>
                    <a:lnTo>
                      <a:pt x="34" y="9"/>
                    </a:lnTo>
                    <a:lnTo>
                      <a:pt x="16" y="15"/>
                    </a:lnTo>
                    <a:lnTo>
                      <a:pt x="3" y="18"/>
                    </a:lnTo>
                    <a:lnTo>
                      <a:pt x="0" y="12"/>
                    </a:lnTo>
                    <a:lnTo>
                      <a:pt x="12" y="9"/>
                    </a:lnTo>
                    <a:lnTo>
                      <a:pt x="31" y="3"/>
                    </a:lnTo>
                    <a:lnTo>
                      <a:pt x="42" y="1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4" y="1"/>
                    </a:lnTo>
                    <a:lnTo>
                      <a:pt x="6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7" name="Freeform 177"/>
              <p:cNvSpPr>
                <a:spLocks/>
              </p:cNvSpPr>
              <p:nvPr/>
            </p:nvSpPr>
            <p:spPr bwMode="auto">
              <a:xfrm>
                <a:off x="2312" y="1074"/>
                <a:ext cx="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8" name="Freeform 178"/>
              <p:cNvSpPr>
                <a:spLocks/>
              </p:cNvSpPr>
              <p:nvPr/>
            </p:nvSpPr>
            <p:spPr bwMode="auto">
              <a:xfrm>
                <a:off x="2243" y="1079"/>
                <a:ext cx="41" cy="41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6" y="11"/>
                  </a:cxn>
                  <a:cxn ang="0">
                    <a:pos x="68" y="14"/>
                  </a:cxn>
                  <a:cxn ang="0">
                    <a:pos x="61" y="18"/>
                  </a:cxn>
                  <a:cxn ang="0">
                    <a:pos x="54" y="25"/>
                  </a:cxn>
                  <a:cxn ang="0">
                    <a:pos x="40" y="35"/>
                  </a:cxn>
                  <a:cxn ang="0">
                    <a:pos x="28" y="48"/>
                  </a:cxn>
                  <a:cxn ang="0">
                    <a:pos x="19" y="59"/>
                  </a:cxn>
                  <a:cxn ang="0">
                    <a:pos x="11" y="6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8" y="79"/>
                  </a:cxn>
                  <a:cxn ang="0">
                    <a:pos x="0" y="80"/>
                  </a:cxn>
                  <a:cxn ang="0">
                    <a:pos x="0" y="79"/>
                  </a:cxn>
                  <a:cxn ang="0">
                    <a:pos x="2" y="74"/>
                  </a:cxn>
                  <a:cxn ang="0">
                    <a:pos x="6" y="65"/>
                  </a:cxn>
                  <a:cxn ang="0">
                    <a:pos x="14" y="56"/>
                  </a:cxn>
                  <a:cxn ang="0">
                    <a:pos x="23" y="43"/>
                  </a:cxn>
                  <a:cxn ang="0">
                    <a:pos x="36" y="31"/>
                  </a:cxn>
                  <a:cxn ang="0">
                    <a:pos x="50" y="20"/>
                  </a:cxn>
                  <a:cxn ang="0">
                    <a:pos x="56" y="14"/>
                  </a:cxn>
                  <a:cxn ang="0">
                    <a:pos x="64" y="9"/>
                  </a:cxn>
                  <a:cxn ang="0">
                    <a:pos x="71" y="5"/>
                  </a:cxn>
                  <a:cxn ang="0">
                    <a:pos x="79" y="0"/>
                  </a:cxn>
                  <a:cxn ang="0">
                    <a:pos x="82" y="6"/>
                  </a:cxn>
                </a:cxnLst>
                <a:rect l="0" t="0" r="r" b="b"/>
                <a:pathLst>
                  <a:path w="82" h="80">
                    <a:moveTo>
                      <a:pt x="82" y="6"/>
                    </a:moveTo>
                    <a:lnTo>
                      <a:pt x="76" y="11"/>
                    </a:lnTo>
                    <a:lnTo>
                      <a:pt x="68" y="14"/>
                    </a:lnTo>
                    <a:lnTo>
                      <a:pt x="61" y="18"/>
                    </a:lnTo>
                    <a:lnTo>
                      <a:pt x="54" y="25"/>
                    </a:lnTo>
                    <a:lnTo>
                      <a:pt x="40" y="35"/>
                    </a:lnTo>
                    <a:lnTo>
                      <a:pt x="28" y="48"/>
                    </a:lnTo>
                    <a:lnTo>
                      <a:pt x="19" y="59"/>
                    </a:lnTo>
                    <a:lnTo>
                      <a:pt x="11" y="6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2" y="74"/>
                    </a:lnTo>
                    <a:lnTo>
                      <a:pt x="6" y="65"/>
                    </a:lnTo>
                    <a:lnTo>
                      <a:pt x="14" y="56"/>
                    </a:lnTo>
                    <a:lnTo>
                      <a:pt x="23" y="43"/>
                    </a:lnTo>
                    <a:lnTo>
                      <a:pt x="36" y="31"/>
                    </a:lnTo>
                    <a:lnTo>
                      <a:pt x="50" y="20"/>
                    </a:lnTo>
                    <a:lnTo>
                      <a:pt x="56" y="14"/>
                    </a:lnTo>
                    <a:lnTo>
                      <a:pt x="64" y="9"/>
                    </a:lnTo>
                    <a:lnTo>
                      <a:pt x="71" y="5"/>
                    </a:lnTo>
                    <a:lnTo>
                      <a:pt x="79" y="0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59" name="Freeform 179"/>
              <p:cNvSpPr>
                <a:spLocks/>
              </p:cNvSpPr>
              <p:nvPr/>
            </p:nvSpPr>
            <p:spPr bwMode="auto">
              <a:xfrm>
                <a:off x="2282" y="1079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0" name="Freeform 180"/>
              <p:cNvSpPr>
                <a:spLocks/>
              </p:cNvSpPr>
              <p:nvPr/>
            </p:nvSpPr>
            <p:spPr bwMode="auto">
              <a:xfrm>
                <a:off x="2243" y="1118"/>
                <a:ext cx="20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28"/>
                  </a:cxn>
                  <a:cxn ang="0">
                    <a:pos x="38" y="51"/>
                  </a:cxn>
                  <a:cxn ang="0">
                    <a:pos x="32" y="56"/>
                  </a:cxn>
                  <a:cxn ang="0">
                    <a:pos x="17" y="31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38" h="56">
                    <a:moveTo>
                      <a:pt x="4" y="0"/>
                    </a:moveTo>
                    <a:lnTo>
                      <a:pt x="21" y="28"/>
                    </a:lnTo>
                    <a:lnTo>
                      <a:pt x="38" y="51"/>
                    </a:lnTo>
                    <a:lnTo>
                      <a:pt x="32" y="56"/>
                    </a:lnTo>
                    <a:lnTo>
                      <a:pt x="17" y="31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1" name="Freeform 181"/>
              <p:cNvSpPr>
                <a:spLocks/>
              </p:cNvSpPr>
              <p:nvPr/>
            </p:nvSpPr>
            <p:spPr bwMode="auto">
              <a:xfrm>
                <a:off x="2243" y="1118"/>
                <a:ext cx="3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2" name="Freeform 182"/>
              <p:cNvSpPr>
                <a:spLocks/>
              </p:cNvSpPr>
              <p:nvPr/>
            </p:nvSpPr>
            <p:spPr bwMode="auto">
              <a:xfrm>
                <a:off x="2260" y="1144"/>
                <a:ext cx="27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7" y="17"/>
                  </a:cxn>
                  <a:cxn ang="0">
                    <a:pos x="27" y="32"/>
                  </a:cxn>
                  <a:cxn ang="0">
                    <a:pos x="34" y="48"/>
                  </a:cxn>
                  <a:cxn ang="0">
                    <a:pos x="40" y="62"/>
                  </a:cxn>
                  <a:cxn ang="0">
                    <a:pos x="45" y="77"/>
                  </a:cxn>
                  <a:cxn ang="0">
                    <a:pos x="50" y="94"/>
                  </a:cxn>
                  <a:cxn ang="0">
                    <a:pos x="53" y="114"/>
                  </a:cxn>
                  <a:cxn ang="0">
                    <a:pos x="56" y="136"/>
                  </a:cxn>
                  <a:cxn ang="0">
                    <a:pos x="48" y="136"/>
                  </a:cxn>
                  <a:cxn ang="0">
                    <a:pos x="47" y="114"/>
                  </a:cxn>
                  <a:cxn ang="0">
                    <a:pos x="44" y="96"/>
                  </a:cxn>
                  <a:cxn ang="0">
                    <a:pos x="39" y="80"/>
                  </a:cxn>
                  <a:cxn ang="0">
                    <a:pos x="34" y="65"/>
                  </a:cxn>
                  <a:cxn ang="0">
                    <a:pos x="28" y="51"/>
                  </a:cxn>
                  <a:cxn ang="0">
                    <a:pos x="20" y="36"/>
                  </a:cxn>
                  <a:cxn ang="0">
                    <a:pos x="11" y="22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56" h="136">
                    <a:moveTo>
                      <a:pt x="6" y="0"/>
                    </a:moveTo>
                    <a:lnTo>
                      <a:pt x="17" y="17"/>
                    </a:lnTo>
                    <a:lnTo>
                      <a:pt x="27" y="32"/>
                    </a:lnTo>
                    <a:lnTo>
                      <a:pt x="34" y="48"/>
                    </a:lnTo>
                    <a:lnTo>
                      <a:pt x="40" y="62"/>
                    </a:lnTo>
                    <a:lnTo>
                      <a:pt x="45" y="77"/>
                    </a:lnTo>
                    <a:lnTo>
                      <a:pt x="50" y="94"/>
                    </a:lnTo>
                    <a:lnTo>
                      <a:pt x="53" y="114"/>
                    </a:lnTo>
                    <a:lnTo>
                      <a:pt x="56" y="136"/>
                    </a:lnTo>
                    <a:lnTo>
                      <a:pt x="48" y="136"/>
                    </a:lnTo>
                    <a:lnTo>
                      <a:pt x="47" y="114"/>
                    </a:lnTo>
                    <a:lnTo>
                      <a:pt x="44" y="96"/>
                    </a:lnTo>
                    <a:lnTo>
                      <a:pt x="39" y="80"/>
                    </a:lnTo>
                    <a:lnTo>
                      <a:pt x="34" y="65"/>
                    </a:lnTo>
                    <a:lnTo>
                      <a:pt x="28" y="51"/>
                    </a:lnTo>
                    <a:lnTo>
                      <a:pt x="20" y="36"/>
                    </a:lnTo>
                    <a:lnTo>
                      <a:pt x="11" y="22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3" name="Freeform 183"/>
              <p:cNvSpPr>
                <a:spLocks/>
              </p:cNvSpPr>
              <p:nvPr/>
            </p:nvSpPr>
            <p:spPr bwMode="auto">
              <a:xfrm>
                <a:off x="2260" y="1144"/>
                <a:ext cx="3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4" name="Freeform 184"/>
              <p:cNvSpPr>
                <a:spLocks/>
              </p:cNvSpPr>
              <p:nvPr/>
            </p:nvSpPr>
            <p:spPr bwMode="auto">
              <a:xfrm>
                <a:off x="2275" y="1211"/>
                <a:ext cx="12" cy="3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9"/>
                  </a:cxn>
                  <a:cxn ang="0">
                    <a:pos x="23" y="20"/>
                  </a:cxn>
                  <a:cxn ang="0">
                    <a:pos x="22" y="25"/>
                  </a:cxn>
                  <a:cxn ang="0">
                    <a:pos x="20" y="29"/>
                  </a:cxn>
                  <a:cxn ang="0">
                    <a:pos x="17" y="38"/>
                  </a:cxn>
                  <a:cxn ang="0">
                    <a:pos x="11" y="55"/>
                  </a:cxn>
                  <a:cxn ang="0">
                    <a:pos x="9" y="63"/>
                  </a:cxn>
                  <a:cxn ang="0">
                    <a:pos x="6" y="72"/>
                  </a:cxn>
                  <a:cxn ang="0">
                    <a:pos x="0" y="71"/>
                  </a:cxn>
                  <a:cxn ang="0">
                    <a:pos x="2" y="62"/>
                  </a:cxn>
                  <a:cxn ang="0">
                    <a:pos x="5" y="52"/>
                  </a:cxn>
                  <a:cxn ang="0">
                    <a:pos x="11" y="35"/>
                  </a:cxn>
                  <a:cxn ang="0">
                    <a:pos x="14" y="28"/>
                  </a:cxn>
                  <a:cxn ang="0">
                    <a:pos x="16" y="23"/>
                  </a:cxn>
                  <a:cxn ang="0">
                    <a:pos x="16" y="18"/>
                  </a:cxn>
                  <a:cxn ang="0">
                    <a:pos x="17" y="9"/>
                  </a:cxn>
                  <a:cxn ang="0">
                    <a:pos x="17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72">
                    <a:moveTo>
                      <a:pt x="25" y="0"/>
                    </a:moveTo>
                    <a:lnTo>
                      <a:pt x="25" y="9"/>
                    </a:lnTo>
                    <a:lnTo>
                      <a:pt x="23" y="20"/>
                    </a:lnTo>
                    <a:lnTo>
                      <a:pt x="22" y="25"/>
                    </a:lnTo>
                    <a:lnTo>
                      <a:pt x="20" y="29"/>
                    </a:lnTo>
                    <a:lnTo>
                      <a:pt x="17" y="38"/>
                    </a:lnTo>
                    <a:lnTo>
                      <a:pt x="11" y="55"/>
                    </a:lnTo>
                    <a:lnTo>
                      <a:pt x="9" y="63"/>
                    </a:lnTo>
                    <a:lnTo>
                      <a:pt x="6" y="72"/>
                    </a:lnTo>
                    <a:lnTo>
                      <a:pt x="0" y="71"/>
                    </a:lnTo>
                    <a:lnTo>
                      <a:pt x="2" y="62"/>
                    </a:lnTo>
                    <a:lnTo>
                      <a:pt x="5" y="52"/>
                    </a:lnTo>
                    <a:lnTo>
                      <a:pt x="11" y="35"/>
                    </a:lnTo>
                    <a:lnTo>
                      <a:pt x="14" y="28"/>
                    </a:lnTo>
                    <a:lnTo>
                      <a:pt x="16" y="23"/>
                    </a:lnTo>
                    <a:lnTo>
                      <a:pt x="16" y="18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5" name="Freeform 185"/>
              <p:cNvSpPr>
                <a:spLocks/>
              </p:cNvSpPr>
              <p:nvPr/>
            </p:nvSpPr>
            <p:spPr bwMode="auto">
              <a:xfrm>
                <a:off x="2284" y="1211"/>
                <a:ext cx="3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6" name="Freeform 186"/>
              <p:cNvSpPr>
                <a:spLocks/>
              </p:cNvSpPr>
              <p:nvPr/>
            </p:nvSpPr>
            <p:spPr bwMode="auto">
              <a:xfrm>
                <a:off x="2269" y="1246"/>
                <a:ext cx="9" cy="14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2" y="0"/>
                  </a:cxn>
                  <a:cxn ang="0">
                    <a:pos x="0" y="25"/>
                  </a:cxn>
                  <a:cxn ang="0">
                    <a:pos x="6" y="28"/>
                  </a:cxn>
                  <a:cxn ang="0">
                    <a:pos x="18" y="3"/>
                  </a:cxn>
                </a:cxnLst>
                <a:rect l="0" t="0" r="r" b="b"/>
                <a:pathLst>
                  <a:path w="18" h="28">
                    <a:moveTo>
                      <a:pt x="18" y="3"/>
                    </a:moveTo>
                    <a:lnTo>
                      <a:pt x="12" y="0"/>
                    </a:lnTo>
                    <a:lnTo>
                      <a:pt x="0" y="25"/>
                    </a:lnTo>
                    <a:lnTo>
                      <a:pt x="6" y="2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7" name="Freeform 187"/>
              <p:cNvSpPr>
                <a:spLocks/>
              </p:cNvSpPr>
              <p:nvPr/>
            </p:nvSpPr>
            <p:spPr bwMode="auto">
              <a:xfrm>
                <a:off x="2275" y="1246"/>
                <a:ext cx="3" cy="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8" name="Rectangle 188"/>
              <p:cNvSpPr>
                <a:spLocks noChangeArrowheads="1"/>
              </p:cNvSpPr>
              <p:nvPr/>
            </p:nvSpPr>
            <p:spPr bwMode="auto">
              <a:xfrm>
                <a:off x="2269" y="1259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69" name="Freeform 189"/>
              <p:cNvSpPr>
                <a:spLocks/>
              </p:cNvSpPr>
              <p:nvPr/>
            </p:nvSpPr>
            <p:spPr bwMode="auto">
              <a:xfrm>
                <a:off x="2269" y="1259"/>
                <a:ext cx="4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3">
                    <a:moveTo>
                      <a:pt x="6" y="3"/>
                    </a:moveTo>
                    <a:lnTo>
                      <a:pt x="8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0" name="Freeform 190"/>
              <p:cNvSpPr>
                <a:spLocks/>
              </p:cNvSpPr>
              <p:nvPr/>
            </p:nvSpPr>
            <p:spPr bwMode="auto">
              <a:xfrm>
                <a:off x="2415" y="1262"/>
                <a:ext cx="406" cy="489"/>
              </a:xfrm>
              <a:custGeom>
                <a:avLst/>
                <a:gdLst/>
                <a:ahLst/>
                <a:cxnLst>
                  <a:cxn ang="0">
                    <a:pos x="137" y="94"/>
                  </a:cxn>
                  <a:cxn ang="0">
                    <a:pos x="186" y="70"/>
                  </a:cxn>
                  <a:cxn ang="0">
                    <a:pos x="248" y="73"/>
                  </a:cxn>
                  <a:cxn ang="0">
                    <a:pos x="301" y="90"/>
                  </a:cxn>
                  <a:cxn ang="0">
                    <a:pos x="359" y="121"/>
                  </a:cxn>
                  <a:cxn ang="0">
                    <a:pos x="417" y="127"/>
                  </a:cxn>
                  <a:cxn ang="0">
                    <a:pos x="486" y="111"/>
                  </a:cxn>
                  <a:cxn ang="0">
                    <a:pos x="592" y="67"/>
                  </a:cxn>
                  <a:cxn ang="0">
                    <a:pos x="725" y="9"/>
                  </a:cxn>
                  <a:cxn ang="0">
                    <a:pos x="756" y="2"/>
                  </a:cxn>
                  <a:cxn ang="0">
                    <a:pos x="782" y="19"/>
                  </a:cxn>
                  <a:cxn ang="0">
                    <a:pos x="800" y="47"/>
                  </a:cxn>
                  <a:cxn ang="0">
                    <a:pos x="808" y="87"/>
                  </a:cxn>
                  <a:cxn ang="0">
                    <a:pos x="799" y="107"/>
                  </a:cxn>
                  <a:cxn ang="0">
                    <a:pos x="670" y="159"/>
                  </a:cxn>
                  <a:cxn ang="0">
                    <a:pos x="618" y="201"/>
                  </a:cxn>
                  <a:cxn ang="0">
                    <a:pos x="627" y="224"/>
                  </a:cxn>
                  <a:cxn ang="0">
                    <a:pos x="657" y="247"/>
                  </a:cxn>
                  <a:cxn ang="0">
                    <a:pos x="712" y="261"/>
                  </a:cxn>
                  <a:cxn ang="0">
                    <a:pos x="797" y="269"/>
                  </a:cxn>
                  <a:cxn ang="0">
                    <a:pos x="810" y="281"/>
                  </a:cxn>
                  <a:cxn ang="0">
                    <a:pos x="813" y="315"/>
                  </a:cxn>
                  <a:cxn ang="0">
                    <a:pos x="800" y="361"/>
                  </a:cxn>
                  <a:cxn ang="0">
                    <a:pos x="785" y="377"/>
                  </a:cxn>
                  <a:cxn ang="0">
                    <a:pos x="686" y="369"/>
                  </a:cxn>
                  <a:cxn ang="0">
                    <a:pos x="571" y="381"/>
                  </a:cxn>
                  <a:cxn ang="0">
                    <a:pos x="520" y="394"/>
                  </a:cxn>
                  <a:cxn ang="0">
                    <a:pos x="497" y="412"/>
                  </a:cxn>
                  <a:cxn ang="0">
                    <a:pos x="492" y="435"/>
                  </a:cxn>
                  <a:cxn ang="0">
                    <a:pos x="505" y="588"/>
                  </a:cxn>
                  <a:cxn ang="0">
                    <a:pos x="506" y="692"/>
                  </a:cxn>
                  <a:cxn ang="0">
                    <a:pos x="496" y="775"/>
                  </a:cxn>
                  <a:cxn ang="0">
                    <a:pos x="477" y="834"/>
                  </a:cxn>
                  <a:cxn ang="0">
                    <a:pos x="451" y="877"/>
                  </a:cxn>
                  <a:cxn ang="0">
                    <a:pos x="409" y="925"/>
                  </a:cxn>
                  <a:cxn ang="0">
                    <a:pos x="353" y="957"/>
                  </a:cxn>
                  <a:cxn ang="0">
                    <a:pos x="291" y="974"/>
                  </a:cxn>
                  <a:cxn ang="0">
                    <a:pos x="214" y="979"/>
                  </a:cxn>
                  <a:cxn ang="0">
                    <a:pos x="149" y="965"/>
                  </a:cxn>
                  <a:cxn ang="0">
                    <a:pos x="92" y="932"/>
                  </a:cxn>
                  <a:cxn ang="0">
                    <a:pos x="14" y="877"/>
                  </a:cxn>
                  <a:cxn ang="0">
                    <a:pos x="0" y="865"/>
                  </a:cxn>
                  <a:cxn ang="0">
                    <a:pos x="28" y="770"/>
                  </a:cxn>
                  <a:cxn ang="0">
                    <a:pos x="47" y="678"/>
                  </a:cxn>
                  <a:cxn ang="0">
                    <a:pos x="44" y="633"/>
                  </a:cxn>
                  <a:cxn ang="0">
                    <a:pos x="24" y="547"/>
                  </a:cxn>
                  <a:cxn ang="0">
                    <a:pos x="17" y="428"/>
                  </a:cxn>
                  <a:cxn ang="0">
                    <a:pos x="24" y="327"/>
                  </a:cxn>
                  <a:cxn ang="0">
                    <a:pos x="37" y="263"/>
                  </a:cxn>
                </a:cxnLst>
                <a:rect l="0" t="0" r="r" b="b"/>
                <a:pathLst>
                  <a:path w="813" h="979">
                    <a:moveTo>
                      <a:pt x="78" y="168"/>
                    </a:moveTo>
                    <a:lnTo>
                      <a:pt x="101" y="139"/>
                    </a:lnTo>
                    <a:lnTo>
                      <a:pt x="126" y="107"/>
                    </a:lnTo>
                    <a:lnTo>
                      <a:pt x="137" y="94"/>
                    </a:lnTo>
                    <a:lnTo>
                      <a:pt x="147" y="82"/>
                    </a:lnTo>
                    <a:lnTo>
                      <a:pt x="155" y="74"/>
                    </a:lnTo>
                    <a:lnTo>
                      <a:pt x="160" y="73"/>
                    </a:lnTo>
                    <a:lnTo>
                      <a:pt x="186" y="70"/>
                    </a:lnTo>
                    <a:lnTo>
                      <a:pt x="209" y="70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8" y="73"/>
                    </a:lnTo>
                    <a:lnTo>
                      <a:pt x="263" y="76"/>
                    </a:lnTo>
                    <a:lnTo>
                      <a:pt x="277" y="80"/>
                    </a:lnTo>
                    <a:lnTo>
                      <a:pt x="288" y="85"/>
                    </a:lnTo>
                    <a:lnTo>
                      <a:pt x="301" y="90"/>
                    </a:lnTo>
                    <a:lnTo>
                      <a:pt x="319" y="101"/>
                    </a:lnTo>
                    <a:lnTo>
                      <a:pt x="339" y="111"/>
                    </a:lnTo>
                    <a:lnTo>
                      <a:pt x="349" y="116"/>
                    </a:lnTo>
                    <a:lnTo>
                      <a:pt x="359" y="121"/>
                    </a:lnTo>
                    <a:lnTo>
                      <a:pt x="370" y="124"/>
                    </a:lnTo>
                    <a:lnTo>
                      <a:pt x="384" y="127"/>
                    </a:lnTo>
                    <a:lnTo>
                      <a:pt x="400" y="127"/>
                    </a:lnTo>
                    <a:lnTo>
                      <a:pt x="417" y="127"/>
                    </a:lnTo>
                    <a:lnTo>
                      <a:pt x="434" y="125"/>
                    </a:lnTo>
                    <a:lnTo>
                      <a:pt x="451" y="122"/>
                    </a:lnTo>
                    <a:lnTo>
                      <a:pt x="468" y="118"/>
                    </a:lnTo>
                    <a:lnTo>
                      <a:pt x="486" y="111"/>
                    </a:lnTo>
                    <a:lnTo>
                      <a:pt x="503" y="105"/>
                    </a:lnTo>
                    <a:lnTo>
                      <a:pt x="520" y="99"/>
                    </a:lnTo>
                    <a:lnTo>
                      <a:pt x="556" y="82"/>
                    </a:lnTo>
                    <a:lnTo>
                      <a:pt x="592" y="67"/>
                    </a:lnTo>
                    <a:lnTo>
                      <a:pt x="626" y="50"/>
                    </a:lnTo>
                    <a:lnTo>
                      <a:pt x="660" y="36"/>
                    </a:lnTo>
                    <a:lnTo>
                      <a:pt x="705" y="19"/>
                    </a:lnTo>
                    <a:lnTo>
                      <a:pt x="725" y="9"/>
                    </a:lnTo>
                    <a:lnTo>
                      <a:pt x="746" y="0"/>
                    </a:lnTo>
                    <a:lnTo>
                      <a:pt x="748" y="0"/>
                    </a:lnTo>
                    <a:lnTo>
                      <a:pt x="749" y="0"/>
                    </a:lnTo>
                    <a:lnTo>
                      <a:pt x="756" y="2"/>
                    </a:lnTo>
                    <a:lnTo>
                      <a:pt x="763" y="5"/>
                    </a:lnTo>
                    <a:lnTo>
                      <a:pt x="770" y="9"/>
                    </a:lnTo>
                    <a:lnTo>
                      <a:pt x="776" y="14"/>
                    </a:lnTo>
                    <a:lnTo>
                      <a:pt x="782" y="19"/>
                    </a:lnTo>
                    <a:lnTo>
                      <a:pt x="788" y="25"/>
                    </a:lnTo>
                    <a:lnTo>
                      <a:pt x="793" y="31"/>
                    </a:lnTo>
                    <a:lnTo>
                      <a:pt x="796" y="39"/>
                    </a:lnTo>
                    <a:lnTo>
                      <a:pt x="800" y="47"/>
                    </a:lnTo>
                    <a:lnTo>
                      <a:pt x="804" y="54"/>
                    </a:lnTo>
                    <a:lnTo>
                      <a:pt x="805" y="62"/>
                    </a:lnTo>
                    <a:lnTo>
                      <a:pt x="807" y="70"/>
                    </a:lnTo>
                    <a:lnTo>
                      <a:pt x="808" y="87"/>
                    </a:lnTo>
                    <a:lnTo>
                      <a:pt x="807" y="94"/>
                    </a:lnTo>
                    <a:lnTo>
                      <a:pt x="805" y="102"/>
                    </a:lnTo>
                    <a:lnTo>
                      <a:pt x="804" y="104"/>
                    </a:lnTo>
                    <a:lnTo>
                      <a:pt x="799" y="107"/>
                    </a:lnTo>
                    <a:lnTo>
                      <a:pt x="783" y="113"/>
                    </a:lnTo>
                    <a:lnTo>
                      <a:pt x="732" y="133"/>
                    </a:lnTo>
                    <a:lnTo>
                      <a:pt x="701" y="145"/>
                    </a:lnTo>
                    <a:lnTo>
                      <a:pt x="670" y="159"/>
                    </a:lnTo>
                    <a:lnTo>
                      <a:pt x="641" y="172"/>
                    </a:lnTo>
                    <a:lnTo>
                      <a:pt x="616" y="185"/>
                    </a:lnTo>
                    <a:lnTo>
                      <a:pt x="616" y="193"/>
                    </a:lnTo>
                    <a:lnTo>
                      <a:pt x="618" y="201"/>
                    </a:lnTo>
                    <a:lnTo>
                      <a:pt x="619" y="207"/>
                    </a:lnTo>
                    <a:lnTo>
                      <a:pt x="621" y="213"/>
                    </a:lnTo>
                    <a:lnTo>
                      <a:pt x="624" y="219"/>
                    </a:lnTo>
                    <a:lnTo>
                      <a:pt x="627" y="224"/>
                    </a:lnTo>
                    <a:lnTo>
                      <a:pt x="632" y="229"/>
                    </a:lnTo>
                    <a:lnTo>
                      <a:pt x="636" y="233"/>
                    </a:lnTo>
                    <a:lnTo>
                      <a:pt x="646" y="241"/>
                    </a:lnTo>
                    <a:lnTo>
                      <a:pt x="657" y="247"/>
                    </a:lnTo>
                    <a:lnTo>
                      <a:pt x="670" y="253"/>
                    </a:lnTo>
                    <a:lnTo>
                      <a:pt x="684" y="256"/>
                    </a:lnTo>
                    <a:lnTo>
                      <a:pt x="698" y="260"/>
                    </a:lnTo>
                    <a:lnTo>
                      <a:pt x="712" y="261"/>
                    </a:lnTo>
                    <a:lnTo>
                      <a:pt x="743" y="264"/>
                    </a:lnTo>
                    <a:lnTo>
                      <a:pt x="773" y="266"/>
                    </a:lnTo>
                    <a:lnTo>
                      <a:pt x="785" y="267"/>
                    </a:lnTo>
                    <a:lnTo>
                      <a:pt x="797" y="269"/>
                    </a:lnTo>
                    <a:lnTo>
                      <a:pt x="800" y="269"/>
                    </a:lnTo>
                    <a:lnTo>
                      <a:pt x="804" y="270"/>
                    </a:lnTo>
                    <a:lnTo>
                      <a:pt x="807" y="275"/>
                    </a:lnTo>
                    <a:lnTo>
                      <a:pt x="810" y="281"/>
                    </a:lnTo>
                    <a:lnTo>
                      <a:pt x="811" y="287"/>
                    </a:lnTo>
                    <a:lnTo>
                      <a:pt x="813" y="297"/>
                    </a:lnTo>
                    <a:lnTo>
                      <a:pt x="813" y="306"/>
                    </a:lnTo>
                    <a:lnTo>
                      <a:pt x="813" y="315"/>
                    </a:lnTo>
                    <a:lnTo>
                      <a:pt x="811" y="326"/>
                    </a:lnTo>
                    <a:lnTo>
                      <a:pt x="807" y="346"/>
                    </a:lnTo>
                    <a:lnTo>
                      <a:pt x="804" y="354"/>
                    </a:lnTo>
                    <a:lnTo>
                      <a:pt x="800" y="361"/>
                    </a:lnTo>
                    <a:lnTo>
                      <a:pt x="796" y="369"/>
                    </a:lnTo>
                    <a:lnTo>
                      <a:pt x="793" y="374"/>
                    </a:lnTo>
                    <a:lnTo>
                      <a:pt x="788" y="377"/>
                    </a:lnTo>
                    <a:lnTo>
                      <a:pt x="785" y="377"/>
                    </a:lnTo>
                    <a:lnTo>
                      <a:pt x="783" y="377"/>
                    </a:lnTo>
                    <a:lnTo>
                      <a:pt x="749" y="372"/>
                    </a:lnTo>
                    <a:lnTo>
                      <a:pt x="717" y="371"/>
                    </a:lnTo>
                    <a:lnTo>
                      <a:pt x="686" y="369"/>
                    </a:lnTo>
                    <a:lnTo>
                      <a:pt x="657" y="371"/>
                    </a:lnTo>
                    <a:lnTo>
                      <a:pt x="629" y="372"/>
                    </a:lnTo>
                    <a:lnTo>
                      <a:pt x="599" y="377"/>
                    </a:lnTo>
                    <a:lnTo>
                      <a:pt x="571" y="381"/>
                    </a:lnTo>
                    <a:lnTo>
                      <a:pt x="542" y="386"/>
                    </a:lnTo>
                    <a:lnTo>
                      <a:pt x="534" y="388"/>
                    </a:lnTo>
                    <a:lnTo>
                      <a:pt x="528" y="391"/>
                    </a:lnTo>
                    <a:lnTo>
                      <a:pt x="520" y="394"/>
                    </a:lnTo>
                    <a:lnTo>
                      <a:pt x="514" y="397"/>
                    </a:lnTo>
                    <a:lnTo>
                      <a:pt x="508" y="402"/>
                    </a:lnTo>
                    <a:lnTo>
                      <a:pt x="502" y="406"/>
                    </a:lnTo>
                    <a:lnTo>
                      <a:pt x="497" y="412"/>
                    </a:lnTo>
                    <a:lnTo>
                      <a:pt x="492" y="419"/>
                    </a:lnTo>
                    <a:lnTo>
                      <a:pt x="492" y="420"/>
                    </a:lnTo>
                    <a:lnTo>
                      <a:pt x="492" y="425"/>
                    </a:lnTo>
                    <a:lnTo>
                      <a:pt x="492" y="435"/>
                    </a:lnTo>
                    <a:lnTo>
                      <a:pt x="496" y="473"/>
                    </a:lnTo>
                    <a:lnTo>
                      <a:pt x="502" y="525"/>
                    </a:lnTo>
                    <a:lnTo>
                      <a:pt x="503" y="556"/>
                    </a:lnTo>
                    <a:lnTo>
                      <a:pt x="505" y="588"/>
                    </a:lnTo>
                    <a:lnTo>
                      <a:pt x="506" y="605"/>
                    </a:lnTo>
                    <a:lnTo>
                      <a:pt x="506" y="622"/>
                    </a:lnTo>
                    <a:lnTo>
                      <a:pt x="506" y="658"/>
                    </a:lnTo>
                    <a:lnTo>
                      <a:pt x="506" y="692"/>
                    </a:lnTo>
                    <a:lnTo>
                      <a:pt x="503" y="727"/>
                    </a:lnTo>
                    <a:lnTo>
                      <a:pt x="502" y="744"/>
                    </a:lnTo>
                    <a:lnTo>
                      <a:pt x="499" y="760"/>
                    </a:lnTo>
                    <a:lnTo>
                      <a:pt x="496" y="775"/>
                    </a:lnTo>
                    <a:lnTo>
                      <a:pt x="492" y="790"/>
                    </a:lnTo>
                    <a:lnTo>
                      <a:pt x="488" y="806"/>
                    </a:lnTo>
                    <a:lnTo>
                      <a:pt x="483" y="820"/>
                    </a:lnTo>
                    <a:lnTo>
                      <a:pt x="477" y="834"/>
                    </a:lnTo>
                    <a:lnTo>
                      <a:pt x="471" y="846"/>
                    </a:lnTo>
                    <a:lnTo>
                      <a:pt x="465" y="857"/>
                    </a:lnTo>
                    <a:lnTo>
                      <a:pt x="458" y="868"/>
                    </a:lnTo>
                    <a:lnTo>
                      <a:pt x="451" y="877"/>
                    </a:lnTo>
                    <a:lnTo>
                      <a:pt x="443" y="888"/>
                    </a:lnTo>
                    <a:lnTo>
                      <a:pt x="427" y="906"/>
                    </a:lnTo>
                    <a:lnTo>
                      <a:pt x="418" y="916"/>
                    </a:lnTo>
                    <a:lnTo>
                      <a:pt x="409" y="925"/>
                    </a:lnTo>
                    <a:lnTo>
                      <a:pt x="387" y="940"/>
                    </a:lnTo>
                    <a:lnTo>
                      <a:pt x="376" y="946"/>
                    </a:lnTo>
                    <a:lnTo>
                      <a:pt x="366" y="953"/>
                    </a:lnTo>
                    <a:lnTo>
                      <a:pt x="353" y="957"/>
                    </a:lnTo>
                    <a:lnTo>
                      <a:pt x="341" y="962"/>
                    </a:lnTo>
                    <a:lnTo>
                      <a:pt x="328" y="966"/>
                    </a:lnTo>
                    <a:lnTo>
                      <a:pt x="314" y="970"/>
                    </a:lnTo>
                    <a:lnTo>
                      <a:pt x="291" y="974"/>
                    </a:lnTo>
                    <a:lnTo>
                      <a:pt x="270" y="977"/>
                    </a:lnTo>
                    <a:lnTo>
                      <a:pt x="246" y="979"/>
                    </a:lnTo>
                    <a:lnTo>
                      <a:pt x="225" y="979"/>
                    </a:lnTo>
                    <a:lnTo>
                      <a:pt x="214" y="979"/>
                    </a:lnTo>
                    <a:lnTo>
                      <a:pt x="202" y="977"/>
                    </a:lnTo>
                    <a:lnTo>
                      <a:pt x="181" y="974"/>
                    </a:lnTo>
                    <a:lnTo>
                      <a:pt x="160" y="968"/>
                    </a:lnTo>
                    <a:lnTo>
                      <a:pt x="149" y="965"/>
                    </a:lnTo>
                    <a:lnTo>
                      <a:pt x="140" y="960"/>
                    </a:lnTo>
                    <a:lnTo>
                      <a:pt x="123" y="951"/>
                    </a:lnTo>
                    <a:lnTo>
                      <a:pt x="107" y="942"/>
                    </a:lnTo>
                    <a:lnTo>
                      <a:pt x="92" y="932"/>
                    </a:lnTo>
                    <a:lnTo>
                      <a:pt x="78" y="922"/>
                    </a:lnTo>
                    <a:lnTo>
                      <a:pt x="47" y="899"/>
                    </a:lnTo>
                    <a:lnTo>
                      <a:pt x="31" y="888"/>
                    </a:lnTo>
                    <a:lnTo>
                      <a:pt x="14" y="877"/>
                    </a:lnTo>
                    <a:lnTo>
                      <a:pt x="10" y="874"/>
                    </a:lnTo>
                    <a:lnTo>
                      <a:pt x="5" y="871"/>
                    </a:lnTo>
                    <a:lnTo>
                      <a:pt x="0" y="866"/>
                    </a:lnTo>
                    <a:lnTo>
                      <a:pt x="0" y="865"/>
                    </a:lnTo>
                    <a:lnTo>
                      <a:pt x="0" y="861"/>
                    </a:lnTo>
                    <a:lnTo>
                      <a:pt x="6" y="841"/>
                    </a:lnTo>
                    <a:lnTo>
                      <a:pt x="20" y="797"/>
                    </a:lnTo>
                    <a:lnTo>
                      <a:pt x="28" y="770"/>
                    </a:lnTo>
                    <a:lnTo>
                      <a:pt x="36" y="743"/>
                    </a:lnTo>
                    <a:lnTo>
                      <a:pt x="42" y="715"/>
                    </a:lnTo>
                    <a:lnTo>
                      <a:pt x="47" y="692"/>
                    </a:lnTo>
                    <a:lnTo>
                      <a:pt x="47" y="678"/>
                    </a:lnTo>
                    <a:lnTo>
                      <a:pt x="48" y="662"/>
                    </a:lnTo>
                    <a:lnTo>
                      <a:pt x="47" y="647"/>
                    </a:lnTo>
                    <a:lnTo>
                      <a:pt x="45" y="639"/>
                    </a:lnTo>
                    <a:lnTo>
                      <a:pt x="44" y="633"/>
                    </a:lnTo>
                    <a:lnTo>
                      <a:pt x="34" y="598"/>
                    </a:lnTo>
                    <a:lnTo>
                      <a:pt x="30" y="581"/>
                    </a:lnTo>
                    <a:lnTo>
                      <a:pt x="27" y="564"/>
                    </a:lnTo>
                    <a:lnTo>
                      <a:pt x="24" y="547"/>
                    </a:lnTo>
                    <a:lnTo>
                      <a:pt x="22" y="530"/>
                    </a:lnTo>
                    <a:lnTo>
                      <a:pt x="20" y="511"/>
                    </a:lnTo>
                    <a:lnTo>
                      <a:pt x="19" y="493"/>
                    </a:lnTo>
                    <a:lnTo>
                      <a:pt x="17" y="428"/>
                    </a:lnTo>
                    <a:lnTo>
                      <a:pt x="17" y="394"/>
                    </a:lnTo>
                    <a:lnTo>
                      <a:pt x="20" y="361"/>
                    </a:lnTo>
                    <a:lnTo>
                      <a:pt x="20" y="344"/>
                    </a:lnTo>
                    <a:lnTo>
                      <a:pt x="24" y="327"/>
                    </a:lnTo>
                    <a:lnTo>
                      <a:pt x="25" y="312"/>
                    </a:lnTo>
                    <a:lnTo>
                      <a:pt x="28" y="295"/>
                    </a:lnTo>
                    <a:lnTo>
                      <a:pt x="33" y="280"/>
                    </a:lnTo>
                    <a:lnTo>
                      <a:pt x="37" y="263"/>
                    </a:lnTo>
                    <a:lnTo>
                      <a:pt x="48" y="232"/>
                    </a:lnTo>
                    <a:lnTo>
                      <a:pt x="78" y="168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1" name="Freeform 191"/>
              <p:cNvSpPr>
                <a:spLocks/>
              </p:cNvSpPr>
              <p:nvPr/>
            </p:nvSpPr>
            <p:spPr bwMode="auto">
              <a:xfrm>
                <a:off x="2452" y="1296"/>
                <a:ext cx="44" cy="51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36"/>
                  </a:cxn>
                  <a:cxn ang="0">
                    <a:pos x="69" y="11"/>
                  </a:cxn>
                  <a:cxn ang="0">
                    <a:pos x="82" y="0"/>
                  </a:cxn>
                  <a:cxn ang="0">
                    <a:pos x="86" y="6"/>
                  </a:cxn>
                  <a:cxn ang="0">
                    <a:pos x="74" y="17"/>
                  </a:cxn>
                  <a:cxn ang="0">
                    <a:pos x="52" y="42"/>
                  </a:cxn>
                  <a:cxn ang="0">
                    <a:pos x="4" y="104"/>
                  </a:cxn>
                  <a:cxn ang="0">
                    <a:pos x="0" y="97"/>
                  </a:cxn>
                </a:cxnLst>
                <a:rect l="0" t="0" r="r" b="b"/>
                <a:pathLst>
                  <a:path w="86" h="104">
                    <a:moveTo>
                      <a:pt x="0" y="97"/>
                    </a:moveTo>
                    <a:lnTo>
                      <a:pt x="48" y="36"/>
                    </a:lnTo>
                    <a:lnTo>
                      <a:pt x="69" y="11"/>
                    </a:lnTo>
                    <a:lnTo>
                      <a:pt x="82" y="0"/>
                    </a:lnTo>
                    <a:lnTo>
                      <a:pt x="86" y="6"/>
                    </a:lnTo>
                    <a:lnTo>
                      <a:pt x="74" y="17"/>
                    </a:lnTo>
                    <a:lnTo>
                      <a:pt x="52" y="42"/>
                    </a:lnTo>
                    <a:lnTo>
                      <a:pt x="4" y="104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2" name="Freeform 192"/>
              <p:cNvSpPr>
                <a:spLocks/>
              </p:cNvSpPr>
              <p:nvPr/>
            </p:nvSpPr>
            <p:spPr bwMode="auto">
              <a:xfrm>
                <a:off x="2495" y="1295"/>
                <a:ext cx="112" cy="3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9" y="0"/>
                  </a:cxn>
                  <a:cxn ang="0">
                    <a:pos x="86" y="3"/>
                  </a:cxn>
                  <a:cxn ang="0">
                    <a:pos x="116" y="10"/>
                  </a:cxn>
                  <a:cxn ang="0">
                    <a:pos x="141" y="20"/>
                  </a:cxn>
                  <a:cxn ang="0">
                    <a:pos x="179" y="41"/>
                  </a:cxn>
                  <a:cxn ang="0">
                    <a:pos x="199" y="51"/>
                  </a:cxn>
                  <a:cxn ang="0">
                    <a:pos x="224" y="55"/>
                  </a:cxn>
                  <a:cxn ang="0">
                    <a:pos x="223" y="63"/>
                  </a:cxn>
                  <a:cxn ang="0">
                    <a:pos x="198" y="58"/>
                  </a:cxn>
                  <a:cxn ang="0">
                    <a:pos x="175" y="47"/>
                  </a:cxn>
                  <a:cxn ang="0">
                    <a:pos x="136" y="26"/>
                  </a:cxn>
                  <a:cxn ang="0">
                    <a:pos x="114" y="18"/>
                  </a:cxn>
                  <a:cxn ang="0">
                    <a:pos x="85" y="10"/>
                  </a:cxn>
                  <a:cxn ang="0">
                    <a:pos x="49" y="7"/>
                  </a:cxn>
                  <a:cxn ang="0">
                    <a:pos x="0" y="9"/>
                  </a:cxn>
                  <a:cxn ang="0">
                    <a:pos x="0" y="1"/>
                  </a:cxn>
                </a:cxnLst>
                <a:rect l="0" t="0" r="r" b="b"/>
                <a:pathLst>
                  <a:path w="224" h="63">
                    <a:moveTo>
                      <a:pt x="0" y="1"/>
                    </a:moveTo>
                    <a:lnTo>
                      <a:pt x="49" y="0"/>
                    </a:lnTo>
                    <a:lnTo>
                      <a:pt x="86" y="3"/>
                    </a:lnTo>
                    <a:lnTo>
                      <a:pt x="116" y="10"/>
                    </a:lnTo>
                    <a:lnTo>
                      <a:pt x="141" y="20"/>
                    </a:lnTo>
                    <a:lnTo>
                      <a:pt x="179" y="41"/>
                    </a:lnTo>
                    <a:lnTo>
                      <a:pt x="199" y="51"/>
                    </a:lnTo>
                    <a:lnTo>
                      <a:pt x="224" y="55"/>
                    </a:lnTo>
                    <a:lnTo>
                      <a:pt x="223" y="63"/>
                    </a:lnTo>
                    <a:lnTo>
                      <a:pt x="198" y="58"/>
                    </a:lnTo>
                    <a:lnTo>
                      <a:pt x="175" y="47"/>
                    </a:lnTo>
                    <a:lnTo>
                      <a:pt x="136" y="26"/>
                    </a:lnTo>
                    <a:lnTo>
                      <a:pt x="114" y="18"/>
                    </a:lnTo>
                    <a:lnTo>
                      <a:pt x="85" y="10"/>
                    </a:lnTo>
                    <a:lnTo>
                      <a:pt x="49" y="7"/>
                    </a:lnTo>
                    <a:lnTo>
                      <a:pt x="0" y="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3" name="Freeform 193"/>
              <p:cNvSpPr>
                <a:spLocks/>
              </p:cNvSpPr>
              <p:nvPr/>
            </p:nvSpPr>
            <p:spPr bwMode="auto">
              <a:xfrm>
                <a:off x="2493" y="129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4" name="Freeform 194"/>
              <p:cNvSpPr>
                <a:spLocks/>
              </p:cNvSpPr>
              <p:nvPr/>
            </p:nvSpPr>
            <p:spPr bwMode="auto">
              <a:xfrm>
                <a:off x="2607" y="1278"/>
                <a:ext cx="139" cy="4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33" y="91"/>
                  </a:cxn>
                  <a:cxn ang="0">
                    <a:pos x="67" y="86"/>
                  </a:cxn>
                  <a:cxn ang="0">
                    <a:pos x="101" y="75"/>
                  </a:cxn>
                  <a:cxn ang="0">
                    <a:pos x="136" y="61"/>
                  </a:cxn>
                  <a:cxn ang="0">
                    <a:pos x="276" y="0"/>
                  </a:cxn>
                  <a:cxn ang="0">
                    <a:pos x="277" y="7"/>
                  </a:cxn>
                  <a:cxn ang="0">
                    <a:pos x="138" y="69"/>
                  </a:cxn>
                  <a:cxn ang="0">
                    <a:pos x="102" y="83"/>
                  </a:cxn>
                  <a:cxn ang="0">
                    <a:pos x="68" y="94"/>
                  </a:cxn>
                  <a:cxn ang="0">
                    <a:pos x="33" y="98"/>
                  </a:cxn>
                  <a:cxn ang="0">
                    <a:pos x="0" y="97"/>
                  </a:cxn>
                  <a:cxn ang="0">
                    <a:pos x="0" y="89"/>
                  </a:cxn>
                </a:cxnLst>
                <a:rect l="0" t="0" r="r" b="b"/>
                <a:pathLst>
                  <a:path w="277" h="98">
                    <a:moveTo>
                      <a:pt x="0" y="89"/>
                    </a:moveTo>
                    <a:lnTo>
                      <a:pt x="33" y="91"/>
                    </a:lnTo>
                    <a:lnTo>
                      <a:pt x="67" y="86"/>
                    </a:lnTo>
                    <a:lnTo>
                      <a:pt x="101" y="75"/>
                    </a:lnTo>
                    <a:lnTo>
                      <a:pt x="136" y="61"/>
                    </a:lnTo>
                    <a:lnTo>
                      <a:pt x="276" y="0"/>
                    </a:lnTo>
                    <a:lnTo>
                      <a:pt x="277" y="7"/>
                    </a:lnTo>
                    <a:lnTo>
                      <a:pt x="138" y="69"/>
                    </a:lnTo>
                    <a:lnTo>
                      <a:pt x="102" y="83"/>
                    </a:lnTo>
                    <a:lnTo>
                      <a:pt x="68" y="94"/>
                    </a:lnTo>
                    <a:lnTo>
                      <a:pt x="33" y="98"/>
                    </a:lnTo>
                    <a:lnTo>
                      <a:pt x="0" y="9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5" name="Freeform 195"/>
              <p:cNvSpPr>
                <a:spLocks/>
              </p:cNvSpPr>
              <p:nvPr/>
            </p:nvSpPr>
            <p:spPr bwMode="auto">
              <a:xfrm>
                <a:off x="2606" y="1323"/>
                <a:ext cx="1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1" y="0"/>
                  </a:cxn>
                  <a:cxn ang="0">
                    <a:pos x="0" y="8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6" name="Freeform 196"/>
              <p:cNvSpPr>
                <a:spLocks/>
              </p:cNvSpPr>
              <p:nvPr/>
            </p:nvSpPr>
            <p:spPr bwMode="auto">
              <a:xfrm>
                <a:off x="2745" y="1260"/>
                <a:ext cx="44" cy="2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6" y="0"/>
                  </a:cxn>
                  <a:cxn ang="0">
                    <a:pos x="88" y="8"/>
                  </a:cxn>
                  <a:cxn ang="0">
                    <a:pos x="1" y="43"/>
                  </a:cxn>
                  <a:cxn ang="0">
                    <a:pos x="0" y="36"/>
                  </a:cxn>
                </a:cxnLst>
                <a:rect l="0" t="0" r="r" b="b"/>
                <a:pathLst>
                  <a:path w="88" h="43">
                    <a:moveTo>
                      <a:pt x="0" y="36"/>
                    </a:moveTo>
                    <a:lnTo>
                      <a:pt x="86" y="0"/>
                    </a:lnTo>
                    <a:lnTo>
                      <a:pt x="88" y="8"/>
                    </a:lnTo>
                    <a:lnTo>
                      <a:pt x="1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7" name="Freeform 197"/>
              <p:cNvSpPr>
                <a:spLocks/>
              </p:cNvSpPr>
              <p:nvPr/>
            </p:nvSpPr>
            <p:spPr bwMode="auto">
              <a:xfrm>
                <a:off x="2745" y="1278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8" name="Rectangle 198"/>
              <p:cNvSpPr>
                <a:spLocks noChangeArrowheads="1"/>
              </p:cNvSpPr>
              <p:nvPr/>
            </p:nvSpPr>
            <p:spPr bwMode="auto">
              <a:xfrm>
                <a:off x="2788" y="1260"/>
                <a:ext cx="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79" name="Freeform 199"/>
              <p:cNvSpPr>
                <a:spLocks/>
              </p:cNvSpPr>
              <p:nvPr/>
            </p:nvSpPr>
            <p:spPr bwMode="auto">
              <a:xfrm>
                <a:off x="2788" y="1260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0" name="Freeform 200"/>
              <p:cNvSpPr>
                <a:spLocks/>
              </p:cNvSpPr>
              <p:nvPr/>
            </p:nvSpPr>
            <p:spPr bwMode="auto">
              <a:xfrm>
                <a:off x="2788" y="1260"/>
                <a:ext cx="33" cy="5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5"/>
                  </a:cxn>
                  <a:cxn ang="0">
                    <a:pos x="31" y="14"/>
                  </a:cxn>
                  <a:cxn ang="0">
                    <a:pos x="44" y="26"/>
                  </a:cxn>
                  <a:cxn ang="0">
                    <a:pos x="53" y="40"/>
                  </a:cxn>
                  <a:cxn ang="0">
                    <a:pos x="59" y="57"/>
                  </a:cxn>
                  <a:cxn ang="0">
                    <a:pos x="64" y="73"/>
                  </a:cxn>
                  <a:cxn ang="0">
                    <a:pos x="65" y="90"/>
                  </a:cxn>
                  <a:cxn ang="0">
                    <a:pos x="62" y="105"/>
                  </a:cxn>
                  <a:cxn ang="0">
                    <a:pos x="54" y="105"/>
                  </a:cxn>
                  <a:cxn ang="0">
                    <a:pos x="58" y="90"/>
                  </a:cxn>
                  <a:cxn ang="0">
                    <a:pos x="56" y="74"/>
                  </a:cxn>
                  <a:cxn ang="0">
                    <a:pos x="51" y="59"/>
                  </a:cxn>
                  <a:cxn ang="0">
                    <a:pos x="47" y="45"/>
                  </a:cxn>
                  <a:cxn ang="0">
                    <a:pos x="37" y="31"/>
                  </a:cxn>
                  <a:cxn ang="0">
                    <a:pos x="27" y="20"/>
                  </a:cxn>
                  <a:cxn ang="0">
                    <a:pos x="16" y="12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65" h="105">
                    <a:moveTo>
                      <a:pt x="2" y="0"/>
                    </a:moveTo>
                    <a:lnTo>
                      <a:pt x="17" y="5"/>
                    </a:lnTo>
                    <a:lnTo>
                      <a:pt x="31" y="14"/>
                    </a:lnTo>
                    <a:lnTo>
                      <a:pt x="44" y="26"/>
                    </a:lnTo>
                    <a:lnTo>
                      <a:pt x="53" y="40"/>
                    </a:lnTo>
                    <a:lnTo>
                      <a:pt x="59" y="57"/>
                    </a:lnTo>
                    <a:lnTo>
                      <a:pt x="64" y="73"/>
                    </a:lnTo>
                    <a:lnTo>
                      <a:pt x="65" y="90"/>
                    </a:lnTo>
                    <a:lnTo>
                      <a:pt x="62" y="105"/>
                    </a:lnTo>
                    <a:lnTo>
                      <a:pt x="54" y="105"/>
                    </a:lnTo>
                    <a:lnTo>
                      <a:pt x="58" y="90"/>
                    </a:lnTo>
                    <a:lnTo>
                      <a:pt x="56" y="74"/>
                    </a:lnTo>
                    <a:lnTo>
                      <a:pt x="51" y="59"/>
                    </a:lnTo>
                    <a:lnTo>
                      <a:pt x="47" y="45"/>
                    </a:lnTo>
                    <a:lnTo>
                      <a:pt x="37" y="31"/>
                    </a:lnTo>
                    <a:lnTo>
                      <a:pt x="27" y="20"/>
                    </a:lnTo>
                    <a:lnTo>
                      <a:pt x="16" y="12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1" name="Freeform 201"/>
              <p:cNvSpPr>
                <a:spLocks/>
              </p:cNvSpPr>
              <p:nvPr/>
            </p:nvSpPr>
            <p:spPr bwMode="auto">
              <a:xfrm>
                <a:off x="2788" y="1260"/>
                <a:ext cx="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2" name="Freeform 202"/>
              <p:cNvSpPr>
                <a:spLocks/>
              </p:cNvSpPr>
              <p:nvPr/>
            </p:nvSpPr>
            <p:spPr bwMode="auto">
              <a:xfrm>
                <a:off x="2722" y="1311"/>
                <a:ext cx="96" cy="45"/>
              </a:xfrm>
              <a:custGeom>
                <a:avLst/>
                <a:gdLst/>
                <a:ahLst/>
                <a:cxnLst>
                  <a:cxn ang="0">
                    <a:pos x="194" y="6"/>
                  </a:cxn>
                  <a:cxn ang="0">
                    <a:pos x="172" y="17"/>
                  </a:cxn>
                  <a:cxn ang="0">
                    <a:pos x="119" y="37"/>
                  </a:cxn>
                  <a:cxn ang="0">
                    <a:pos x="57" y="62"/>
                  </a:cxn>
                  <a:cxn ang="0">
                    <a:pos x="5" y="90"/>
                  </a:cxn>
                  <a:cxn ang="0">
                    <a:pos x="0" y="83"/>
                  </a:cxn>
                  <a:cxn ang="0">
                    <a:pos x="53" y="56"/>
                  </a:cxn>
                  <a:cxn ang="0">
                    <a:pos x="115" y="31"/>
                  </a:cxn>
                  <a:cxn ang="0">
                    <a:pos x="167" y="11"/>
                  </a:cxn>
                  <a:cxn ang="0">
                    <a:pos x="189" y="0"/>
                  </a:cxn>
                  <a:cxn ang="0">
                    <a:pos x="194" y="6"/>
                  </a:cxn>
                </a:cxnLst>
                <a:rect l="0" t="0" r="r" b="b"/>
                <a:pathLst>
                  <a:path w="194" h="90">
                    <a:moveTo>
                      <a:pt x="194" y="6"/>
                    </a:moveTo>
                    <a:lnTo>
                      <a:pt x="172" y="17"/>
                    </a:lnTo>
                    <a:lnTo>
                      <a:pt x="119" y="37"/>
                    </a:lnTo>
                    <a:lnTo>
                      <a:pt x="57" y="62"/>
                    </a:lnTo>
                    <a:lnTo>
                      <a:pt x="5" y="90"/>
                    </a:lnTo>
                    <a:lnTo>
                      <a:pt x="0" y="83"/>
                    </a:lnTo>
                    <a:lnTo>
                      <a:pt x="53" y="56"/>
                    </a:lnTo>
                    <a:lnTo>
                      <a:pt x="115" y="31"/>
                    </a:lnTo>
                    <a:lnTo>
                      <a:pt x="167" y="11"/>
                    </a:lnTo>
                    <a:lnTo>
                      <a:pt x="189" y="0"/>
                    </a:lnTo>
                    <a:lnTo>
                      <a:pt x="19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3" name="Freeform 203"/>
              <p:cNvSpPr>
                <a:spLocks/>
              </p:cNvSpPr>
              <p:nvPr/>
            </p:nvSpPr>
            <p:spPr bwMode="auto">
              <a:xfrm>
                <a:off x="2815" y="1311"/>
                <a:ext cx="4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4" name="Freeform 204"/>
              <p:cNvSpPr>
                <a:spLocks/>
              </p:cNvSpPr>
              <p:nvPr/>
            </p:nvSpPr>
            <p:spPr bwMode="auto">
              <a:xfrm>
                <a:off x="2721" y="1354"/>
                <a:ext cx="93" cy="4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16"/>
                  </a:cxn>
                  <a:cxn ang="0">
                    <a:pos x="11" y="22"/>
                  </a:cxn>
                  <a:cxn ang="0">
                    <a:pos x="12" y="27"/>
                  </a:cxn>
                  <a:cxn ang="0">
                    <a:pos x="18" y="37"/>
                  </a:cxn>
                  <a:cxn ang="0">
                    <a:pos x="26" y="45"/>
                  </a:cxn>
                  <a:cxn ang="0">
                    <a:pos x="35" y="53"/>
                  </a:cxn>
                  <a:cxn ang="0">
                    <a:pos x="45" y="59"/>
                  </a:cxn>
                  <a:cxn ang="0">
                    <a:pos x="71" y="68"/>
                  </a:cxn>
                  <a:cxn ang="0">
                    <a:pos x="100" y="73"/>
                  </a:cxn>
                  <a:cxn ang="0">
                    <a:pos x="131" y="76"/>
                  </a:cxn>
                  <a:cxn ang="0">
                    <a:pos x="161" y="78"/>
                  </a:cxn>
                  <a:cxn ang="0">
                    <a:pos x="185" y="81"/>
                  </a:cxn>
                  <a:cxn ang="0">
                    <a:pos x="185" y="88"/>
                  </a:cxn>
                  <a:cxn ang="0">
                    <a:pos x="161" y="85"/>
                  </a:cxn>
                  <a:cxn ang="0">
                    <a:pos x="131" y="84"/>
                  </a:cxn>
                  <a:cxn ang="0">
                    <a:pos x="99" y="81"/>
                  </a:cxn>
                  <a:cxn ang="0">
                    <a:pos x="69" y="76"/>
                  </a:cxn>
                  <a:cxn ang="0">
                    <a:pos x="43" y="67"/>
                  </a:cxn>
                  <a:cxn ang="0">
                    <a:pos x="31" y="59"/>
                  </a:cxn>
                  <a:cxn ang="0">
                    <a:pos x="21" y="51"/>
                  </a:cxn>
                  <a:cxn ang="0">
                    <a:pos x="12" y="42"/>
                  </a:cxn>
                  <a:cxn ang="0">
                    <a:pos x="6" y="31"/>
                  </a:cxn>
                  <a:cxn ang="0">
                    <a:pos x="3" y="24"/>
                  </a:cxn>
                  <a:cxn ang="0">
                    <a:pos x="1" y="17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85" h="88">
                    <a:moveTo>
                      <a:pt x="7" y="0"/>
                    </a:moveTo>
                    <a:lnTo>
                      <a:pt x="9" y="16"/>
                    </a:lnTo>
                    <a:lnTo>
                      <a:pt x="11" y="22"/>
                    </a:lnTo>
                    <a:lnTo>
                      <a:pt x="12" y="27"/>
                    </a:lnTo>
                    <a:lnTo>
                      <a:pt x="18" y="37"/>
                    </a:lnTo>
                    <a:lnTo>
                      <a:pt x="26" y="45"/>
                    </a:lnTo>
                    <a:lnTo>
                      <a:pt x="35" y="53"/>
                    </a:lnTo>
                    <a:lnTo>
                      <a:pt x="45" y="59"/>
                    </a:lnTo>
                    <a:lnTo>
                      <a:pt x="71" y="68"/>
                    </a:lnTo>
                    <a:lnTo>
                      <a:pt x="100" y="73"/>
                    </a:lnTo>
                    <a:lnTo>
                      <a:pt x="131" y="76"/>
                    </a:lnTo>
                    <a:lnTo>
                      <a:pt x="161" y="78"/>
                    </a:lnTo>
                    <a:lnTo>
                      <a:pt x="185" y="81"/>
                    </a:lnTo>
                    <a:lnTo>
                      <a:pt x="185" y="88"/>
                    </a:lnTo>
                    <a:lnTo>
                      <a:pt x="161" y="85"/>
                    </a:lnTo>
                    <a:lnTo>
                      <a:pt x="131" y="84"/>
                    </a:lnTo>
                    <a:lnTo>
                      <a:pt x="99" y="81"/>
                    </a:lnTo>
                    <a:lnTo>
                      <a:pt x="69" y="76"/>
                    </a:lnTo>
                    <a:lnTo>
                      <a:pt x="43" y="67"/>
                    </a:lnTo>
                    <a:lnTo>
                      <a:pt x="31" y="59"/>
                    </a:lnTo>
                    <a:lnTo>
                      <a:pt x="21" y="51"/>
                    </a:lnTo>
                    <a:lnTo>
                      <a:pt x="12" y="42"/>
                    </a:lnTo>
                    <a:lnTo>
                      <a:pt x="6" y="31"/>
                    </a:lnTo>
                    <a:lnTo>
                      <a:pt x="3" y="24"/>
                    </a:lnTo>
                    <a:lnTo>
                      <a:pt x="1" y="1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5" name="Freeform 205"/>
              <p:cNvSpPr>
                <a:spLocks/>
              </p:cNvSpPr>
              <p:nvPr/>
            </p:nvSpPr>
            <p:spPr bwMode="auto">
              <a:xfrm>
                <a:off x="2721" y="1353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7" y="3"/>
                  </a:cxn>
                  <a:cxn ang="0">
                    <a:pos x="6" y="7"/>
                  </a:cxn>
                  <a:cxn ang="0">
                    <a:pos x="1" y="0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3"/>
                    </a:lnTo>
                    <a:lnTo>
                      <a:pt x="6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6" name="Freeform 206"/>
              <p:cNvSpPr>
                <a:spLocks/>
              </p:cNvSpPr>
              <p:nvPr/>
            </p:nvSpPr>
            <p:spPr bwMode="auto">
              <a:xfrm>
                <a:off x="2806" y="1394"/>
                <a:ext cx="16" cy="5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8" y="7"/>
                  </a:cxn>
                  <a:cxn ang="0">
                    <a:pos x="32" y="21"/>
                  </a:cxn>
                  <a:cxn ang="0">
                    <a:pos x="32" y="60"/>
                  </a:cxn>
                  <a:cxn ang="0">
                    <a:pos x="28" y="78"/>
                  </a:cxn>
                  <a:cxn ang="0">
                    <a:pos x="22" y="98"/>
                  </a:cxn>
                  <a:cxn ang="0">
                    <a:pos x="14" y="111"/>
                  </a:cxn>
                  <a:cxn ang="0">
                    <a:pos x="8" y="114"/>
                  </a:cxn>
                  <a:cxn ang="0">
                    <a:pos x="3" y="114"/>
                  </a:cxn>
                  <a:cxn ang="0">
                    <a:pos x="0" y="108"/>
                  </a:cxn>
                  <a:cxn ang="0">
                    <a:pos x="5" y="108"/>
                  </a:cxn>
                  <a:cxn ang="0">
                    <a:pos x="8" y="106"/>
                  </a:cxn>
                  <a:cxn ang="0">
                    <a:pos x="15" y="94"/>
                  </a:cxn>
                  <a:cxn ang="0">
                    <a:pos x="20" y="77"/>
                  </a:cxn>
                  <a:cxn ang="0">
                    <a:pos x="25" y="60"/>
                  </a:cxn>
                  <a:cxn ang="0">
                    <a:pos x="25" y="21"/>
                  </a:cxn>
                  <a:cxn ang="0">
                    <a:pos x="22" y="12"/>
                  </a:cxn>
                  <a:cxn ang="0">
                    <a:pos x="12" y="6"/>
                  </a:cxn>
                  <a:cxn ang="0">
                    <a:pos x="17" y="0"/>
                  </a:cxn>
                </a:cxnLst>
                <a:rect l="0" t="0" r="r" b="b"/>
                <a:pathLst>
                  <a:path w="32" h="114">
                    <a:moveTo>
                      <a:pt x="17" y="0"/>
                    </a:moveTo>
                    <a:lnTo>
                      <a:pt x="28" y="7"/>
                    </a:lnTo>
                    <a:lnTo>
                      <a:pt x="32" y="21"/>
                    </a:lnTo>
                    <a:lnTo>
                      <a:pt x="32" y="60"/>
                    </a:lnTo>
                    <a:lnTo>
                      <a:pt x="28" y="78"/>
                    </a:lnTo>
                    <a:lnTo>
                      <a:pt x="22" y="98"/>
                    </a:lnTo>
                    <a:lnTo>
                      <a:pt x="14" y="111"/>
                    </a:lnTo>
                    <a:lnTo>
                      <a:pt x="8" y="114"/>
                    </a:lnTo>
                    <a:lnTo>
                      <a:pt x="3" y="114"/>
                    </a:lnTo>
                    <a:lnTo>
                      <a:pt x="0" y="108"/>
                    </a:lnTo>
                    <a:lnTo>
                      <a:pt x="5" y="108"/>
                    </a:lnTo>
                    <a:lnTo>
                      <a:pt x="8" y="106"/>
                    </a:lnTo>
                    <a:lnTo>
                      <a:pt x="15" y="94"/>
                    </a:lnTo>
                    <a:lnTo>
                      <a:pt x="20" y="77"/>
                    </a:lnTo>
                    <a:lnTo>
                      <a:pt x="25" y="60"/>
                    </a:lnTo>
                    <a:lnTo>
                      <a:pt x="25" y="21"/>
                    </a:lnTo>
                    <a:lnTo>
                      <a:pt x="22" y="12"/>
                    </a:lnTo>
                    <a:lnTo>
                      <a:pt x="12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7" name="Freeform 207"/>
              <p:cNvSpPr>
                <a:spLocks/>
              </p:cNvSpPr>
              <p:nvPr/>
            </p:nvSpPr>
            <p:spPr bwMode="auto">
              <a:xfrm>
                <a:off x="2812" y="1394"/>
                <a:ext cx="2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8" name="Freeform 208"/>
              <p:cNvSpPr>
                <a:spLocks/>
              </p:cNvSpPr>
              <p:nvPr/>
            </p:nvSpPr>
            <p:spPr bwMode="auto">
              <a:xfrm>
                <a:off x="2685" y="1445"/>
                <a:ext cx="122" cy="11"/>
              </a:xfrm>
              <a:custGeom>
                <a:avLst/>
                <a:gdLst/>
                <a:ahLst/>
                <a:cxnLst>
                  <a:cxn ang="0">
                    <a:pos x="243" y="14"/>
                  </a:cxn>
                  <a:cxn ang="0">
                    <a:pos x="208" y="9"/>
                  </a:cxn>
                  <a:cxn ang="0">
                    <a:pos x="177" y="6"/>
                  </a:cxn>
                  <a:cxn ang="0">
                    <a:pos x="117" y="8"/>
                  </a:cxn>
                  <a:cxn ang="0">
                    <a:pos x="61" y="14"/>
                  </a:cxn>
                  <a:cxn ang="0">
                    <a:pos x="4" y="23"/>
                  </a:cxn>
                  <a:cxn ang="0">
                    <a:pos x="0" y="17"/>
                  </a:cxn>
                  <a:cxn ang="0">
                    <a:pos x="58" y="8"/>
                  </a:cxn>
                  <a:cxn ang="0">
                    <a:pos x="117" y="2"/>
                  </a:cxn>
                  <a:cxn ang="0">
                    <a:pos x="177" y="0"/>
                  </a:cxn>
                  <a:cxn ang="0">
                    <a:pos x="208" y="3"/>
                  </a:cxn>
                  <a:cxn ang="0">
                    <a:pos x="243" y="8"/>
                  </a:cxn>
                  <a:cxn ang="0">
                    <a:pos x="243" y="14"/>
                  </a:cxn>
                </a:cxnLst>
                <a:rect l="0" t="0" r="r" b="b"/>
                <a:pathLst>
                  <a:path w="243" h="23">
                    <a:moveTo>
                      <a:pt x="243" y="14"/>
                    </a:moveTo>
                    <a:lnTo>
                      <a:pt x="208" y="9"/>
                    </a:lnTo>
                    <a:lnTo>
                      <a:pt x="177" y="6"/>
                    </a:lnTo>
                    <a:lnTo>
                      <a:pt x="117" y="8"/>
                    </a:lnTo>
                    <a:lnTo>
                      <a:pt x="61" y="14"/>
                    </a:lnTo>
                    <a:lnTo>
                      <a:pt x="4" y="23"/>
                    </a:lnTo>
                    <a:lnTo>
                      <a:pt x="0" y="17"/>
                    </a:lnTo>
                    <a:lnTo>
                      <a:pt x="58" y="8"/>
                    </a:lnTo>
                    <a:lnTo>
                      <a:pt x="117" y="2"/>
                    </a:lnTo>
                    <a:lnTo>
                      <a:pt x="177" y="0"/>
                    </a:lnTo>
                    <a:lnTo>
                      <a:pt x="208" y="3"/>
                    </a:lnTo>
                    <a:lnTo>
                      <a:pt x="243" y="8"/>
                    </a:ln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89" name="Freeform 209"/>
              <p:cNvSpPr>
                <a:spLocks/>
              </p:cNvSpPr>
              <p:nvPr/>
            </p:nvSpPr>
            <p:spPr bwMode="auto">
              <a:xfrm>
                <a:off x="2806" y="1448"/>
                <a:ext cx="2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0" name="Freeform 210"/>
              <p:cNvSpPr>
                <a:spLocks/>
              </p:cNvSpPr>
              <p:nvPr/>
            </p:nvSpPr>
            <p:spPr bwMode="auto">
              <a:xfrm>
                <a:off x="2660" y="1453"/>
                <a:ext cx="27" cy="19"/>
              </a:xfrm>
              <a:custGeom>
                <a:avLst/>
                <a:gdLst/>
                <a:ahLst/>
                <a:cxnLst>
                  <a:cxn ang="0">
                    <a:pos x="55" y="6"/>
                  </a:cxn>
                  <a:cxn ang="0">
                    <a:pos x="41" y="11"/>
                  </a:cxn>
                  <a:cxn ang="0">
                    <a:pos x="27" y="17"/>
                  </a:cxn>
                  <a:cxn ang="0">
                    <a:pos x="16" y="26"/>
                  </a:cxn>
                  <a:cxn ang="0">
                    <a:pos x="7" y="39"/>
                  </a:cxn>
                  <a:cxn ang="0">
                    <a:pos x="0" y="34"/>
                  </a:cxn>
                  <a:cxn ang="0">
                    <a:pos x="10" y="22"/>
                  </a:cxn>
                  <a:cxn ang="0">
                    <a:pos x="22" y="11"/>
                  </a:cxn>
                  <a:cxn ang="0">
                    <a:pos x="36" y="5"/>
                  </a:cxn>
                  <a:cxn ang="0">
                    <a:pos x="51" y="0"/>
                  </a:cxn>
                  <a:cxn ang="0">
                    <a:pos x="55" y="6"/>
                  </a:cxn>
                </a:cxnLst>
                <a:rect l="0" t="0" r="r" b="b"/>
                <a:pathLst>
                  <a:path w="55" h="39">
                    <a:moveTo>
                      <a:pt x="55" y="6"/>
                    </a:moveTo>
                    <a:lnTo>
                      <a:pt x="41" y="11"/>
                    </a:lnTo>
                    <a:lnTo>
                      <a:pt x="27" y="17"/>
                    </a:lnTo>
                    <a:lnTo>
                      <a:pt x="16" y="26"/>
                    </a:lnTo>
                    <a:lnTo>
                      <a:pt x="7" y="39"/>
                    </a:lnTo>
                    <a:lnTo>
                      <a:pt x="0" y="34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6" y="5"/>
                    </a:lnTo>
                    <a:lnTo>
                      <a:pt x="51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1" name="Freeform 211"/>
              <p:cNvSpPr>
                <a:spLocks/>
              </p:cNvSpPr>
              <p:nvPr/>
            </p:nvSpPr>
            <p:spPr bwMode="auto">
              <a:xfrm>
                <a:off x="2685" y="1453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2" name="Freeform 212"/>
              <p:cNvSpPr>
                <a:spLocks/>
              </p:cNvSpPr>
              <p:nvPr/>
            </p:nvSpPr>
            <p:spPr bwMode="auto">
              <a:xfrm>
                <a:off x="2648" y="1471"/>
                <a:ext cx="22" cy="2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16"/>
                  </a:cxn>
                  <a:cxn ang="0">
                    <a:pos x="33" y="54"/>
                  </a:cxn>
                  <a:cxn ang="0">
                    <a:pos x="37" y="106"/>
                  </a:cxn>
                  <a:cxn ang="0">
                    <a:pos x="42" y="169"/>
                  </a:cxn>
                  <a:cxn ang="0">
                    <a:pos x="44" y="239"/>
                  </a:cxn>
                  <a:cxn ang="0">
                    <a:pos x="40" y="308"/>
                  </a:cxn>
                  <a:cxn ang="0">
                    <a:pos x="30" y="371"/>
                  </a:cxn>
                  <a:cxn ang="0">
                    <a:pos x="20" y="401"/>
                  </a:cxn>
                  <a:cxn ang="0">
                    <a:pos x="8" y="426"/>
                  </a:cxn>
                  <a:cxn ang="0">
                    <a:pos x="0" y="424"/>
                  </a:cxn>
                  <a:cxn ang="0">
                    <a:pos x="13" y="399"/>
                  </a:cxn>
                  <a:cxn ang="0">
                    <a:pos x="22" y="370"/>
                  </a:cxn>
                  <a:cxn ang="0">
                    <a:pos x="33" y="308"/>
                  </a:cxn>
                  <a:cxn ang="0">
                    <a:pos x="36" y="239"/>
                  </a:cxn>
                  <a:cxn ang="0">
                    <a:pos x="34" y="169"/>
                  </a:cxn>
                  <a:cxn ang="0">
                    <a:pos x="30" y="106"/>
                  </a:cxn>
                  <a:cxn ang="0">
                    <a:pos x="25" y="54"/>
                  </a:cxn>
                  <a:cxn ang="0">
                    <a:pos x="22" y="16"/>
                  </a:cxn>
                  <a:cxn ang="0">
                    <a:pos x="22" y="0"/>
                  </a:cxn>
                  <a:cxn ang="0">
                    <a:pos x="30" y="0"/>
                  </a:cxn>
                </a:cxnLst>
                <a:rect l="0" t="0" r="r" b="b"/>
                <a:pathLst>
                  <a:path w="44" h="426">
                    <a:moveTo>
                      <a:pt x="30" y="0"/>
                    </a:moveTo>
                    <a:lnTo>
                      <a:pt x="30" y="16"/>
                    </a:lnTo>
                    <a:lnTo>
                      <a:pt x="33" y="54"/>
                    </a:lnTo>
                    <a:lnTo>
                      <a:pt x="37" y="106"/>
                    </a:lnTo>
                    <a:lnTo>
                      <a:pt x="42" y="169"/>
                    </a:lnTo>
                    <a:lnTo>
                      <a:pt x="44" y="239"/>
                    </a:lnTo>
                    <a:lnTo>
                      <a:pt x="40" y="308"/>
                    </a:lnTo>
                    <a:lnTo>
                      <a:pt x="30" y="371"/>
                    </a:lnTo>
                    <a:lnTo>
                      <a:pt x="20" y="401"/>
                    </a:lnTo>
                    <a:lnTo>
                      <a:pt x="8" y="426"/>
                    </a:lnTo>
                    <a:lnTo>
                      <a:pt x="0" y="424"/>
                    </a:lnTo>
                    <a:lnTo>
                      <a:pt x="13" y="399"/>
                    </a:lnTo>
                    <a:lnTo>
                      <a:pt x="22" y="370"/>
                    </a:lnTo>
                    <a:lnTo>
                      <a:pt x="33" y="308"/>
                    </a:lnTo>
                    <a:lnTo>
                      <a:pt x="36" y="239"/>
                    </a:lnTo>
                    <a:lnTo>
                      <a:pt x="34" y="169"/>
                    </a:lnTo>
                    <a:lnTo>
                      <a:pt x="30" y="106"/>
                    </a:lnTo>
                    <a:lnTo>
                      <a:pt x="25" y="54"/>
                    </a:lnTo>
                    <a:lnTo>
                      <a:pt x="22" y="16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3" name="Freeform 213"/>
              <p:cNvSpPr>
                <a:spLocks/>
              </p:cNvSpPr>
              <p:nvPr/>
            </p:nvSpPr>
            <p:spPr bwMode="auto">
              <a:xfrm>
                <a:off x="2659" y="1470"/>
                <a:ext cx="4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1" y="0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4" name="Freeform 214"/>
              <p:cNvSpPr>
                <a:spLocks/>
              </p:cNvSpPr>
              <p:nvPr/>
            </p:nvSpPr>
            <p:spPr bwMode="auto">
              <a:xfrm>
                <a:off x="2571" y="1683"/>
                <a:ext cx="81" cy="65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49" y="28"/>
                  </a:cxn>
                  <a:cxn ang="0">
                    <a:pos x="133" y="48"/>
                  </a:cxn>
                  <a:cxn ang="0">
                    <a:pos x="116" y="66"/>
                  </a:cxn>
                  <a:cxn ang="0">
                    <a:pos x="96" y="85"/>
                  </a:cxn>
                  <a:cxn ang="0">
                    <a:pos x="76" y="99"/>
                  </a:cxn>
                  <a:cxn ang="0">
                    <a:pos x="54" y="113"/>
                  </a:cxn>
                  <a:cxn ang="0">
                    <a:pos x="29" y="122"/>
                  </a:cxn>
                  <a:cxn ang="0">
                    <a:pos x="3" y="130"/>
                  </a:cxn>
                  <a:cxn ang="0">
                    <a:pos x="0" y="123"/>
                  </a:cxn>
                  <a:cxn ang="0">
                    <a:pos x="25" y="116"/>
                  </a:cxn>
                  <a:cxn ang="0">
                    <a:pos x="49" y="106"/>
                  </a:cxn>
                  <a:cxn ang="0">
                    <a:pos x="71" y="93"/>
                  </a:cxn>
                  <a:cxn ang="0">
                    <a:pos x="91" y="79"/>
                  </a:cxn>
                  <a:cxn ang="0">
                    <a:pos x="110" y="62"/>
                  </a:cxn>
                  <a:cxn ang="0">
                    <a:pos x="127" y="43"/>
                  </a:cxn>
                  <a:cxn ang="0">
                    <a:pos x="142" y="23"/>
                  </a:cxn>
                  <a:cxn ang="0">
                    <a:pos x="155" y="0"/>
                  </a:cxn>
                  <a:cxn ang="0">
                    <a:pos x="161" y="5"/>
                  </a:cxn>
                </a:cxnLst>
                <a:rect l="0" t="0" r="r" b="b"/>
                <a:pathLst>
                  <a:path w="161" h="130">
                    <a:moveTo>
                      <a:pt x="161" y="5"/>
                    </a:moveTo>
                    <a:lnTo>
                      <a:pt x="149" y="28"/>
                    </a:lnTo>
                    <a:lnTo>
                      <a:pt x="133" y="48"/>
                    </a:lnTo>
                    <a:lnTo>
                      <a:pt x="116" y="66"/>
                    </a:lnTo>
                    <a:lnTo>
                      <a:pt x="96" y="85"/>
                    </a:lnTo>
                    <a:lnTo>
                      <a:pt x="76" y="99"/>
                    </a:lnTo>
                    <a:lnTo>
                      <a:pt x="54" y="113"/>
                    </a:lnTo>
                    <a:lnTo>
                      <a:pt x="29" y="122"/>
                    </a:lnTo>
                    <a:lnTo>
                      <a:pt x="3" y="130"/>
                    </a:lnTo>
                    <a:lnTo>
                      <a:pt x="0" y="123"/>
                    </a:lnTo>
                    <a:lnTo>
                      <a:pt x="25" y="116"/>
                    </a:lnTo>
                    <a:lnTo>
                      <a:pt x="49" y="106"/>
                    </a:lnTo>
                    <a:lnTo>
                      <a:pt x="71" y="93"/>
                    </a:lnTo>
                    <a:lnTo>
                      <a:pt x="91" y="79"/>
                    </a:lnTo>
                    <a:lnTo>
                      <a:pt x="110" y="62"/>
                    </a:lnTo>
                    <a:lnTo>
                      <a:pt x="127" y="43"/>
                    </a:lnTo>
                    <a:lnTo>
                      <a:pt x="142" y="23"/>
                    </a:lnTo>
                    <a:lnTo>
                      <a:pt x="155" y="0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5" name="Freeform 215"/>
              <p:cNvSpPr>
                <a:spLocks/>
              </p:cNvSpPr>
              <p:nvPr/>
            </p:nvSpPr>
            <p:spPr bwMode="auto">
              <a:xfrm>
                <a:off x="2648" y="1683"/>
                <a:ext cx="4" cy="7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2" y="14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14">
                    <a:moveTo>
                      <a:pt x="8" y="2"/>
                    </a:moveTo>
                    <a:lnTo>
                      <a:pt x="2" y="14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6" name="Freeform 216"/>
              <p:cNvSpPr>
                <a:spLocks/>
              </p:cNvSpPr>
              <p:nvPr/>
            </p:nvSpPr>
            <p:spPr bwMode="auto">
              <a:xfrm>
                <a:off x="2484" y="1740"/>
                <a:ext cx="89" cy="12"/>
              </a:xfrm>
              <a:custGeom>
                <a:avLst/>
                <a:gdLst/>
                <a:ahLst/>
                <a:cxnLst>
                  <a:cxn ang="0">
                    <a:pos x="178" y="16"/>
                  </a:cxn>
                  <a:cxn ang="0">
                    <a:pos x="133" y="22"/>
                  </a:cxn>
                  <a:cxn ang="0">
                    <a:pos x="108" y="25"/>
                  </a:cxn>
                  <a:cxn ang="0">
                    <a:pos x="87" y="25"/>
                  </a:cxn>
                  <a:cxn ang="0">
                    <a:pos x="40" y="2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43" y="14"/>
                  </a:cxn>
                  <a:cxn ang="0">
                    <a:pos x="87" y="19"/>
                  </a:cxn>
                  <a:cxn ang="0">
                    <a:pos x="108" y="19"/>
                  </a:cxn>
                  <a:cxn ang="0">
                    <a:pos x="130" y="16"/>
                  </a:cxn>
                  <a:cxn ang="0">
                    <a:pos x="175" y="9"/>
                  </a:cxn>
                  <a:cxn ang="0">
                    <a:pos x="178" y="16"/>
                  </a:cxn>
                </a:cxnLst>
                <a:rect l="0" t="0" r="r" b="b"/>
                <a:pathLst>
                  <a:path w="178" h="25">
                    <a:moveTo>
                      <a:pt x="178" y="16"/>
                    </a:moveTo>
                    <a:lnTo>
                      <a:pt x="133" y="22"/>
                    </a:lnTo>
                    <a:lnTo>
                      <a:pt x="108" y="25"/>
                    </a:lnTo>
                    <a:lnTo>
                      <a:pt x="87" y="25"/>
                    </a:lnTo>
                    <a:lnTo>
                      <a:pt x="40" y="2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43" y="14"/>
                    </a:lnTo>
                    <a:lnTo>
                      <a:pt x="87" y="19"/>
                    </a:lnTo>
                    <a:lnTo>
                      <a:pt x="108" y="19"/>
                    </a:lnTo>
                    <a:lnTo>
                      <a:pt x="130" y="16"/>
                    </a:lnTo>
                    <a:lnTo>
                      <a:pt x="175" y="9"/>
                    </a:lnTo>
                    <a:lnTo>
                      <a:pt x="17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7" name="Freeform 217"/>
              <p:cNvSpPr>
                <a:spLocks/>
              </p:cNvSpPr>
              <p:nvPr/>
            </p:nvSpPr>
            <p:spPr bwMode="auto">
              <a:xfrm>
                <a:off x="2571" y="1745"/>
                <a:ext cx="2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0" y="0"/>
                  </a:cxn>
                  <a:cxn ang="0">
                    <a:pos x="3" y="7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8" name="Freeform 218"/>
              <p:cNvSpPr>
                <a:spLocks/>
              </p:cNvSpPr>
              <p:nvPr/>
            </p:nvSpPr>
            <p:spPr bwMode="auto">
              <a:xfrm>
                <a:off x="2421" y="1698"/>
                <a:ext cx="65" cy="45"/>
              </a:xfrm>
              <a:custGeom>
                <a:avLst/>
                <a:gdLst/>
                <a:ahLst/>
                <a:cxnLst>
                  <a:cxn ang="0">
                    <a:pos x="126" y="89"/>
                  </a:cxn>
                  <a:cxn ang="0">
                    <a:pos x="93" y="71"/>
                  </a:cxn>
                  <a:cxn ang="0">
                    <a:pos x="64" y="51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68" y="45"/>
                  </a:cxn>
                  <a:cxn ang="0">
                    <a:pos x="98" y="65"/>
                  </a:cxn>
                  <a:cxn ang="0">
                    <a:pos x="130" y="83"/>
                  </a:cxn>
                  <a:cxn ang="0">
                    <a:pos x="126" y="89"/>
                  </a:cxn>
                </a:cxnLst>
                <a:rect l="0" t="0" r="r" b="b"/>
                <a:pathLst>
                  <a:path w="130" h="89">
                    <a:moveTo>
                      <a:pt x="126" y="89"/>
                    </a:moveTo>
                    <a:lnTo>
                      <a:pt x="93" y="71"/>
                    </a:lnTo>
                    <a:lnTo>
                      <a:pt x="64" y="5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68" y="45"/>
                    </a:lnTo>
                    <a:lnTo>
                      <a:pt x="98" y="65"/>
                    </a:lnTo>
                    <a:lnTo>
                      <a:pt x="130" y="83"/>
                    </a:lnTo>
                    <a:lnTo>
                      <a:pt x="126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299" name="Freeform 219"/>
              <p:cNvSpPr>
                <a:spLocks/>
              </p:cNvSpPr>
              <p:nvPr/>
            </p:nvSpPr>
            <p:spPr bwMode="auto">
              <a:xfrm>
                <a:off x="2483" y="1740"/>
                <a:ext cx="3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0" name="Freeform 220"/>
              <p:cNvSpPr>
                <a:spLocks/>
              </p:cNvSpPr>
              <p:nvPr/>
            </p:nvSpPr>
            <p:spPr bwMode="auto">
              <a:xfrm>
                <a:off x="2413" y="1691"/>
                <a:ext cx="10" cy="11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16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20" y="16"/>
                  </a:cxn>
                  <a:cxn ang="0">
                    <a:pos x="15" y="22"/>
                  </a:cxn>
                </a:cxnLst>
                <a:rect l="0" t="0" r="r" b="b"/>
                <a:pathLst>
                  <a:path w="20" h="22">
                    <a:moveTo>
                      <a:pt x="15" y="22"/>
                    </a:moveTo>
                    <a:lnTo>
                      <a:pt x="6" y="16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0" y="10"/>
                    </a:lnTo>
                    <a:lnTo>
                      <a:pt x="20" y="16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1" name="Freeform 221"/>
              <p:cNvSpPr>
                <a:spLocks/>
              </p:cNvSpPr>
              <p:nvPr/>
            </p:nvSpPr>
            <p:spPr bwMode="auto">
              <a:xfrm>
                <a:off x="2421" y="1698"/>
                <a:ext cx="2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2" name="Freeform 222"/>
              <p:cNvSpPr>
                <a:spLocks/>
              </p:cNvSpPr>
              <p:nvPr/>
            </p:nvSpPr>
            <p:spPr bwMode="auto">
              <a:xfrm>
                <a:off x="2413" y="1607"/>
                <a:ext cx="27" cy="87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21" y="105"/>
                  </a:cxn>
                  <a:cxn ang="0">
                    <a:pos x="37" y="51"/>
                  </a:cxn>
                  <a:cxn ang="0">
                    <a:pos x="48" y="0"/>
                  </a:cxn>
                  <a:cxn ang="0">
                    <a:pos x="54" y="3"/>
                  </a:cxn>
                  <a:cxn ang="0">
                    <a:pos x="43" y="54"/>
                  </a:cxn>
                  <a:cxn ang="0">
                    <a:pos x="28" y="108"/>
                  </a:cxn>
                  <a:cxn ang="0">
                    <a:pos x="6" y="175"/>
                  </a:cxn>
                  <a:cxn ang="0">
                    <a:pos x="0" y="170"/>
                  </a:cxn>
                </a:cxnLst>
                <a:rect l="0" t="0" r="r" b="b"/>
                <a:pathLst>
                  <a:path w="54" h="175">
                    <a:moveTo>
                      <a:pt x="0" y="170"/>
                    </a:moveTo>
                    <a:lnTo>
                      <a:pt x="21" y="105"/>
                    </a:lnTo>
                    <a:lnTo>
                      <a:pt x="37" y="51"/>
                    </a:lnTo>
                    <a:lnTo>
                      <a:pt x="48" y="0"/>
                    </a:lnTo>
                    <a:lnTo>
                      <a:pt x="54" y="3"/>
                    </a:lnTo>
                    <a:lnTo>
                      <a:pt x="43" y="54"/>
                    </a:lnTo>
                    <a:lnTo>
                      <a:pt x="28" y="108"/>
                    </a:lnTo>
                    <a:lnTo>
                      <a:pt x="6" y="175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3" name="Freeform 223"/>
              <p:cNvSpPr>
                <a:spLocks/>
              </p:cNvSpPr>
              <p:nvPr/>
            </p:nvSpPr>
            <p:spPr bwMode="auto">
              <a:xfrm>
                <a:off x="2412" y="1691"/>
                <a:ext cx="4" cy="3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8" y="7"/>
                  </a:cxn>
                  <a:cxn ang="0">
                    <a:pos x="6" y="0"/>
                  </a:cxn>
                  <a:cxn ang="0">
                    <a:pos x="2" y="7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8" y="7"/>
                    </a:lnTo>
                    <a:lnTo>
                      <a:pt x="6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4" name="Freeform 224"/>
              <p:cNvSpPr>
                <a:spLocks/>
              </p:cNvSpPr>
              <p:nvPr/>
            </p:nvSpPr>
            <p:spPr bwMode="auto">
              <a:xfrm>
                <a:off x="2435" y="1578"/>
                <a:ext cx="5" cy="29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3" y="29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9" y="29"/>
                  </a:cxn>
                  <a:cxn ang="0">
                    <a:pos x="9" y="59"/>
                  </a:cxn>
                  <a:cxn ang="0">
                    <a:pos x="3" y="59"/>
                  </a:cxn>
                </a:cxnLst>
                <a:rect l="0" t="0" r="r" b="b"/>
                <a:pathLst>
                  <a:path w="9" h="59">
                    <a:moveTo>
                      <a:pt x="3" y="59"/>
                    </a:moveTo>
                    <a:lnTo>
                      <a:pt x="3" y="2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9"/>
                    </a:lnTo>
                    <a:lnTo>
                      <a:pt x="9" y="5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5" name="Freeform 225"/>
              <p:cNvSpPr>
                <a:spLocks/>
              </p:cNvSpPr>
              <p:nvPr/>
            </p:nvSpPr>
            <p:spPr bwMode="auto">
              <a:xfrm>
                <a:off x="2437" y="1607"/>
                <a:ext cx="3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6" name="Freeform 226"/>
              <p:cNvSpPr>
                <a:spLocks/>
              </p:cNvSpPr>
              <p:nvPr/>
            </p:nvSpPr>
            <p:spPr bwMode="auto">
              <a:xfrm>
                <a:off x="2423" y="1508"/>
                <a:ext cx="15" cy="71"/>
              </a:xfrm>
              <a:custGeom>
                <a:avLst/>
                <a:gdLst/>
                <a:ahLst/>
                <a:cxnLst>
                  <a:cxn ang="0">
                    <a:pos x="25" y="142"/>
                  </a:cxn>
                  <a:cxn ang="0">
                    <a:pos x="15" y="106"/>
                  </a:cxn>
                  <a:cxn ang="0">
                    <a:pos x="8" y="71"/>
                  </a:cxn>
                  <a:cxn ang="0">
                    <a:pos x="3" y="37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9" y="37"/>
                  </a:cxn>
                  <a:cxn ang="0">
                    <a:pos x="14" y="71"/>
                  </a:cxn>
                  <a:cxn ang="0">
                    <a:pos x="21" y="103"/>
                  </a:cxn>
                  <a:cxn ang="0">
                    <a:pos x="31" y="139"/>
                  </a:cxn>
                  <a:cxn ang="0">
                    <a:pos x="25" y="142"/>
                  </a:cxn>
                </a:cxnLst>
                <a:rect l="0" t="0" r="r" b="b"/>
                <a:pathLst>
                  <a:path w="31" h="142">
                    <a:moveTo>
                      <a:pt x="25" y="142"/>
                    </a:moveTo>
                    <a:lnTo>
                      <a:pt x="15" y="106"/>
                    </a:lnTo>
                    <a:lnTo>
                      <a:pt x="8" y="71"/>
                    </a:lnTo>
                    <a:lnTo>
                      <a:pt x="3" y="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37"/>
                    </a:lnTo>
                    <a:lnTo>
                      <a:pt x="14" y="71"/>
                    </a:lnTo>
                    <a:lnTo>
                      <a:pt x="21" y="103"/>
                    </a:lnTo>
                    <a:lnTo>
                      <a:pt x="31" y="139"/>
                    </a:lnTo>
                    <a:lnTo>
                      <a:pt x="2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7" name="Freeform 227"/>
              <p:cNvSpPr>
                <a:spLocks/>
              </p:cNvSpPr>
              <p:nvPr/>
            </p:nvSpPr>
            <p:spPr bwMode="auto">
              <a:xfrm>
                <a:off x="2435" y="1577"/>
                <a:ext cx="3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8" name="Freeform 228"/>
              <p:cNvSpPr>
                <a:spLocks/>
              </p:cNvSpPr>
              <p:nvPr/>
            </p:nvSpPr>
            <p:spPr bwMode="auto">
              <a:xfrm>
                <a:off x="2421" y="1377"/>
                <a:ext cx="20" cy="131"/>
              </a:xfrm>
              <a:custGeom>
                <a:avLst/>
                <a:gdLst/>
                <a:ahLst/>
                <a:cxnLst>
                  <a:cxn ang="0">
                    <a:pos x="3" y="263"/>
                  </a:cxn>
                  <a:cxn ang="0">
                    <a:pos x="0" y="198"/>
                  </a:cxn>
                  <a:cxn ang="0">
                    <a:pos x="3" y="131"/>
                  </a:cxn>
                  <a:cxn ang="0">
                    <a:pos x="12" y="63"/>
                  </a:cxn>
                  <a:cxn ang="0">
                    <a:pos x="21" y="31"/>
                  </a:cxn>
                  <a:cxn ang="0">
                    <a:pos x="32" y="0"/>
                  </a:cxn>
                  <a:cxn ang="0">
                    <a:pos x="38" y="5"/>
                  </a:cxn>
                  <a:cxn ang="0">
                    <a:pos x="28" y="36"/>
                  </a:cxn>
                  <a:cxn ang="0">
                    <a:pos x="18" y="67"/>
                  </a:cxn>
                  <a:cxn ang="0">
                    <a:pos x="9" y="131"/>
                  </a:cxn>
                  <a:cxn ang="0">
                    <a:pos x="7" y="198"/>
                  </a:cxn>
                  <a:cxn ang="0">
                    <a:pos x="9" y="263"/>
                  </a:cxn>
                  <a:cxn ang="0">
                    <a:pos x="3" y="263"/>
                  </a:cxn>
                </a:cxnLst>
                <a:rect l="0" t="0" r="r" b="b"/>
                <a:pathLst>
                  <a:path w="38" h="263">
                    <a:moveTo>
                      <a:pt x="3" y="263"/>
                    </a:moveTo>
                    <a:lnTo>
                      <a:pt x="0" y="198"/>
                    </a:lnTo>
                    <a:lnTo>
                      <a:pt x="3" y="131"/>
                    </a:lnTo>
                    <a:lnTo>
                      <a:pt x="12" y="63"/>
                    </a:lnTo>
                    <a:lnTo>
                      <a:pt x="21" y="31"/>
                    </a:lnTo>
                    <a:lnTo>
                      <a:pt x="32" y="0"/>
                    </a:lnTo>
                    <a:lnTo>
                      <a:pt x="38" y="5"/>
                    </a:lnTo>
                    <a:lnTo>
                      <a:pt x="28" y="36"/>
                    </a:lnTo>
                    <a:lnTo>
                      <a:pt x="18" y="67"/>
                    </a:lnTo>
                    <a:lnTo>
                      <a:pt x="9" y="131"/>
                    </a:lnTo>
                    <a:lnTo>
                      <a:pt x="7" y="198"/>
                    </a:lnTo>
                    <a:lnTo>
                      <a:pt x="9" y="263"/>
                    </a:lnTo>
                    <a:lnTo>
                      <a:pt x="3" y="2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09" name="Freeform 229"/>
              <p:cNvSpPr>
                <a:spLocks/>
              </p:cNvSpPr>
              <p:nvPr/>
            </p:nvSpPr>
            <p:spPr bwMode="auto">
              <a:xfrm>
                <a:off x="2423" y="1508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0" name="Freeform 230"/>
              <p:cNvSpPr>
                <a:spLocks/>
              </p:cNvSpPr>
              <p:nvPr/>
            </p:nvSpPr>
            <p:spPr bwMode="auto">
              <a:xfrm>
                <a:off x="2438" y="1345"/>
                <a:ext cx="17" cy="3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6" y="68"/>
                  </a:cxn>
                  <a:cxn ang="0">
                    <a:pos x="36" y="5"/>
                  </a:cxn>
                  <a:cxn ang="0">
                    <a:pos x="30" y="0"/>
                  </a:cxn>
                  <a:cxn ang="0">
                    <a:pos x="0" y="63"/>
                  </a:cxn>
                </a:cxnLst>
                <a:rect l="0" t="0" r="r" b="b"/>
                <a:pathLst>
                  <a:path w="36" h="68">
                    <a:moveTo>
                      <a:pt x="0" y="63"/>
                    </a:moveTo>
                    <a:lnTo>
                      <a:pt x="6" y="68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1" name="Freeform 231"/>
              <p:cNvSpPr>
                <a:spLocks/>
              </p:cNvSpPr>
              <p:nvPr/>
            </p:nvSpPr>
            <p:spPr bwMode="auto">
              <a:xfrm>
                <a:off x="2438" y="1377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2" name="Rectangle 232"/>
              <p:cNvSpPr>
                <a:spLocks noChangeArrowheads="1"/>
              </p:cNvSpPr>
              <p:nvPr/>
            </p:nvSpPr>
            <p:spPr bwMode="auto">
              <a:xfrm>
                <a:off x="2452" y="1345"/>
                <a:ext cx="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3" name="Freeform 233"/>
              <p:cNvSpPr>
                <a:spLocks/>
              </p:cNvSpPr>
              <p:nvPr/>
            </p:nvSpPr>
            <p:spPr bwMode="auto">
              <a:xfrm>
                <a:off x="2452" y="1345"/>
                <a:ext cx="4" cy="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7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4" name="Freeform 234"/>
              <p:cNvSpPr>
                <a:spLocks/>
              </p:cNvSpPr>
              <p:nvPr/>
            </p:nvSpPr>
            <p:spPr bwMode="auto">
              <a:xfrm>
                <a:off x="2570" y="1060"/>
                <a:ext cx="5" cy="6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45"/>
                  </a:cxn>
                  <a:cxn ang="0">
                    <a:pos x="6" y="78"/>
                  </a:cxn>
                  <a:cxn ang="0">
                    <a:pos x="8" y="105"/>
                  </a:cxn>
                  <a:cxn ang="0">
                    <a:pos x="9" y="132"/>
                  </a:cxn>
                  <a:cxn ang="0">
                    <a:pos x="1" y="132"/>
                  </a:cxn>
                  <a:cxn ang="0">
                    <a:pos x="0" y="105"/>
                  </a:cxn>
                  <a:cxn ang="0">
                    <a:pos x="0" y="78"/>
                  </a:cxn>
                  <a:cxn ang="0">
                    <a:pos x="0" y="45"/>
                  </a:cxn>
                  <a:cxn ang="0">
                    <a:pos x="3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132">
                    <a:moveTo>
                      <a:pt x="9" y="0"/>
                    </a:moveTo>
                    <a:lnTo>
                      <a:pt x="8" y="45"/>
                    </a:lnTo>
                    <a:lnTo>
                      <a:pt x="6" y="78"/>
                    </a:lnTo>
                    <a:lnTo>
                      <a:pt x="8" y="105"/>
                    </a:lnTo>
                    <a:lnTo>
                      <a:pt x="9" y="132"/>
                    </a:lnTo>
                    <a:lnTo>
                      <a:pt x="1" y="132"/>
                    </a:lnTo>
                    <a:lnTo>
                      <a:pt x="0" y="105"/>
                    </a:lnTo>
                    <a:lnTo>
                      <a:pt x="0" y="78"/>
                    </a:lnTo>
                    <a:lnTo>
                      <a:pt x="0" y="45"/>
                    </a:lnTo>
                    <a:lnTo>
                      <a:pt x="3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5" name="Oval 235"/>
              <p:cNvSpPr>
                <a:spLocks noChangeArrowheads="1"/>
              </p:cNvSpPr>
              <p:nvPr/>
            </p:nvSpPr>
            <p:spPr bwMode="auto">
              <a:xfrm>
                <a:off x="2571" y="1123"/>
                <a:ext cx="4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6" name="Oval 236"/>
              <p:cNvSpPr>
                <a:spLocks noChangeArrowheads="1"/>
              </p:cNvSpPr>
              <p:nvPr/>
            </p:nvSpPr>
            <p:spPr bwMode="auto">
              <a:xfrm>
                <a:off x="2571" y="1059"/>
                <a:ext cx="4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7" name="Freeform 237"/>
              <p:cNvSpPr>
                <a:spLocks/>
              </p:cNvSpPr>
              <p:nvPr/>
            </p:nvSpPr>
            <p:spPr bwMode="auto">
              <a:xfrm>
                <a:off x="2487" y="1269"/>
                <a:ext cx="57" cy="34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1" y="49"/>
                  </a:cxn>
                  <a:cxn ang="0">
                    <a:pos x="17" y="43"/>
                  </a:cxn>
                  <a:cxn ang="0">
                    <a:pos x="23" y="38"/>
                  </a:cxn>
                  <a:cxn ang="0">
                    <a:pos x="36" y="29"/>
                  </a:cxn>
                  <a:cxn ang="0">
                    <a:pos x="50" y="20"/>
                  </a:cxn>
                  <a:cxn ang="0">
                    <a:pos x="65" y="14"/>
                  </a:cxn>
                  <a:cxn ang="0">
                    <a:pos x="81" y="7"/>
                  </a:cxn>
                  <a:cxn ang="0">
                    <a:pos x="96" y="3"/>
                  </a:cxn>
                  <a:cxn ang="0">
                    <a:pos x="110" y="0"/>
                  </a:cxn>
                  <a:cxn ang="0">
                    <a:pos x="113" y="6"/>
                  </a:cxn>
                  <a:cxn ang="0">
                    <a:pos x="98" y="9"/>
                  </a:cxn>
                  <a:cxn ang="0">
                    <a:pos x="82" y="15"/>
                  </a:cxn>
                  <a:cxn ang="0">
                    <a:pos x="68" y="20"/>
                  </a:cxn>
                  <a:cxn ang="0">
                    <a:pos x="53" y="26"/>
                  </a:cxn>
                  <a:cxn ang="0">
                    <a:pos x="40" y="35"/>
                  </a:cxn>
                  <a:cxn ang="0">
                    <a:pos x="27" y="43"/>
                  </a:cxn>
                  <a:cxn ang="0">
                    <a:pos x="22" y="49"/>
                  </a:cxn>
                  <a:cxn ang="0">
                    <a:pos x="16" y="54"/>
                  </a:cxn>
                  <a:cxn ang="0">
                    <a:pos x="6" y="66"/>
                  </a:cxn>
                  <a:cxn ang="0">
                    <a:pos x="0" y="61"/>
                  </a:cxn>
                </a:cxnLst>
                <a:rect l="0" t="0" r="r" b="b"/>
                <a:pathLst>
                  <a:path w="113" h="66">
                    <a:moveTo>
                      <a:pt x="0" y="61"/>
                    </a:moveTo>
                    <a:lnTo>
                      <a:pt x="11" y="49"/>
                    </a:lnTo>
                    <a:lnTo>
                      <a:pt x="17" y="43"/>
                    </a:lnTo>
                    <a:lnTo>
                      <a:pt x="23" y="38"/>
                    </a:lnTo>
                    <a:lnTo>
                      <a:pt x="36" y="29"/>
                    </a:lnTo>
                    <a:lnTo>
                      <a:pt x="50" y="20"/>
                    </a:lnTo>
                    <a:lnTo>
                      <a:pt x="65" y="14"/>
                    </a:lnTo>
                    <a:lnTo>
                      <a:pt x="81" y="7"/>
                    </a:lnTo>
                    <a:lnTo>
                      <a:pt x="96" y="3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98" y="9"/>
                    </a:lnTo>
                    <a:lnTo>
                      <a:pt x="82" y="15"/>
                    </a:lnTo>
                    <a:lnTo>
                      <a:pt x="68" y="20"/>
                    </a:lnTo>
                    <a:lnTo>
                      <a:pt x="53" y="26"/>
                    </a:lnTo>
                    <a:lnTo>
                      <a:pt x="40" y="35"/>
                    </a:lnTo>
                    <a:lnTo>
                      <a:pt x="27" y="43"/>
                    </a:lnTo>
                    <a:lnTo>
                      <a:pt x="22" y="49"/>
                    </a:lnTo>
                    <a:lnTo>
                      <a:pt x="16" y="54"/>
                    </a:lnTo>
                    <a:lnTo>
                      <a:pt x="6" y="6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8" name="Oval 238"/>
              <p:cNvSpPr>
                <a:spLocks noChangeArrowheads="1"/>
              </p:cNvSpPr>
              <p:nvPr/>
            </p:nvSpPr>
            <p:spPr bwMode="auto">
              <a:xfrm>
                <a:off x="2541" y="1269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9" name="Oval 239"/>
              <p:cNvSpPr>
                <a:spLocks noChangeArrowheads="1"/>
              </p:cNvSpPr>
              <p:nvPr/>
            </p:nvSpPr>
            <p:spPr bwMode="auto">
              <a:xfrm>
                <a:off x="2487" y="1299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0" name="Freeform 240"/>
              <p:cNvSpPr>
                <a:spLocks/>
              </p:cNvSpPr>
              <p:nvPr/>
            </p:nvSpPr>
            <p:spPr bwMode="auto">
              <a:xfrm>
                <a:off x="2510" y="1030"/>
                <a:ext cx="58" cy="12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24" y="8"/>
                  </a:cxn>
                  <a:cxn ang="0">
                    <a:pos x="17" y="11"/>
                  </a:cxn>
                  <a:cxn ang="0">
                    <a:pos x="0" y="17"/>
                  </a:cxn>
                  <a:cxn ang="0">
                    <a:pos x="14" y="19"/>
                  </a:cxn>
                  <a:cxn ang="0">
                    <a:pos x="28" y="22"/>
                  </a:cxn>
                  <a:cxn ang="0">
                    <a:pos x="43" y="23"/>
                  </a:cxn>
                  <a:cxn ang="0">
                    <a:pos x="58" y="22"/>
                  </a:cxn>
                  <a:cxn ang="0">
                    <a:pos x="66" y="22"/>
                  </a:cxn>
                  <a:cxn ang="0">
                    <a:pos x="74" y="20"/>
                  </a:cxn>
                  <a:cxn ang="0">
                    <a:pos x="88" y="17"/>
                  </a:cxn>
                  <a:cxn ang="0">
                    <a:pos x="96" y="14"/>
                  </a:cxn>
                  <a:cxn ang="0">
                    <a:pos x="102" y="11"/>
                  </a:cxn>
                  <a:cxn ang="0">
                    <a:pos x="108" y="8"/>
                  </a:cxn>
                  <a:cxn ang="0">
                    <a:pos x="114" y="3"/>
                  </a:cxn>
                  <a:cxn ang="0">
                    <a:pos x="111" y="2"/>
                  </a:cxn>
                  <a:cxn ang="0">
                    <a:pos x="105" y="0"/>
                  </a:cxn>
                  <a:cxn ang="0">
                    <a:pos x="89" y="0"/>
                  </a:cxn>
                  <a:cxn ang="0">
                    <a:pos x="71" y="0"/>
                  </a:cxn>
                  <a:cxn ang="0">
                    <a:pos x="51" y="3"/>
                  </a:cxn>
                  <a:cxn ang="0">
                    <a:pos x="34" y="5"/>
                  </a:cxn>
                </a:cxnLst>
                <a:rect l="0" t="0" r="r" b="b"/>
                <a:pathLst>
                  <a:path w="114" h="23">
                    <a:moveTo>
                      <a:pt x="34" y="5"/>
                    </a:moveTo>
                    <a:lnTo>
                      <a:pt x="24" y="8"/>
                    </a:lnTo>
                    <a:lnTo>
                      <a:pt x="17" y="11"/>
                    </a:lnTo>
                    <a:lnTo>
                      <a:pt x="0" y="17"/>
                    </a:lnTo>
                    <a:lnTo>
                      <a:pt x="14" y="19"/>
                    </a:lnTo>
                    <a:lnTo>
                      <a:pt x="28" y="22"/>
                    </a:lnTo>
                    <a:lnTo>
                      <a:pt x="43" y="23"/>
                    </a:lnTo>
                    <a:lnTo>
                      <a:pt x="58" y="22"/>
                    </a:lnTo>
                    <a:lnTo>
                      <a:pt x="66" y="22"/>
                    </a:lnTo>
                    <a:lnTo>
                      <a:pt x="74" y="20"/>
                    </a:lnTo>
                    <a:lnTo>
                      <a:pt x="88" y="17"/>
                    </a:lnTo>
                    <a:lnTo>
                      <a:pt x="96" y="14"/>
                    </a:lnTo>
                    <a:lnTo>
                      <a:pt x="102" y="11"/>
                    </a:lnTo>
                    <a:lnTo>
                      <a:pt x="108" y="8"/>
                    </a:lnTo>
                    <a:lnTo>
                      <a:pt x="114" y="3"/>
                    </a:lnTo>
                    <a:lnTo>
                      <a:pt x="111" y="2"/>
                    </a:lnTo>
                    <a:lnTo>
                      <a:pt x="105" y="0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51" y="3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1" name="Freeform 241"/>
              <p:cNvSpPr>
                <a:spLocks/>
              </p:cNvSpPr>
              <p:nvPr/>
            </p:nvSpPr>
            <p:spPr bwMode="auto">
              <a:xfrm>
                <a:off x="2510" y="1030"/>
                <a:ext cx="58" cy="12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24" y="8"/>
                  </a:cxn>
                  <a:cxn ang="0">
                    <a:pos x="17" y="11"/>
                  </a:cxn>
                  <a:cxn ang="0">
                    <a:pos x="0" y="17"/>
                  </a:cxn>
                  <a:cxn ang="0">
                    <a:pos x="14" y="19"/>
                  </a:cxn>
                  <a:cxn ang="0">
                    <a:pos x="28" y="22"/>
                  </a:cxn>
                  <a:cxn ang="0">
                    <a:pos x="43" y="23"/>
                  </a:cxn>
                  <a:cxn ang="0">
                    <a:pos x="58" y="22"/>
                  </a:cxn>
                  <a:cxn ang="0">
                    <a:pos x="66" y="22"/>
                  </a:cxn>
                  <a:cxn ang="0">
                    <a:pos x="74" y="20"/>
                  </a:cxn>
                  <a:cxn ang="0">
                    <a:pos x="88" y="17"/>
                  </a:cxn>
                  <a:cxn ang="0">
                    <a:pos x="96" y="14"/>
                  </a:cxn>
                  <a:cxn ang="0">
                    <a:pos x="102" y="11"/>
                  </a:cxn>
                  <a:cxn ang="0">
                    <a:pos x="108" y="8"/>
                  </a:cxn>
                  <a:cxn ang="0">
                    <a:pos x="114" y="3"/>
                  </a:cxn>
                  <a:cxn ang="0">
                    <a:pos x="111" y="2"/>
                  </a:cxn>
                  <a:cxn ang="0">
                    <a:pos x="105" y="0"/>
                  </a:cxn>
                  <a:cxn ang="0">
                    <a:pos x="89" y="0"/>
                  </a:cxn>
                  <a:cxn ang="0">
                    <a:pos x="71" y="0"/>
                  </a:cxn>
                  <a:cxn ang="0">
                    <a:pos x="51" y="3"/>
                  </a:cxn>
                  <a:cxn ang="0">
                    <a:pos x="34" y="5"/>
                  </a:cxn>
                </a:cxnLst>
                <a:rect l="0" t="0" r="r" b="b"/>
                <a:pathLst>
                  <a:path w="114" h="23">
                    <a:moveTo>
                      <a:pt x="34" y="5"/>
                    </a:moveTo>
                    <a:lnTo>
                      <a:pt x="24" y="8"/>
                    </a:lnTo>
                    <a:lnTo>
                      <a:pt x="17" y="11"/>
                    </a:lnTo>
                    <a:lnTo>
                      <a:pt x="0" y="17"/>
                    </a:lnTo>
                    <a:lnTo>
                      <a:pt x="14" y="19"/>
                    </a:lnTo>
                    <a:lnTo>
                      <a:pt x="28" y="22"/>
                    </a:lnTo>
                    <a:lnTo>
                      <a:pt x="43" y="23"/>
                    </a:lnTo>
                    <a:lnTo>
                      <a:pt x="58" y="22"/>
                    </a:lnTo>
                    <a:lnTo>
                      <a:pt x="66" y="22"/>
                    </a:lnTo>
                    <a:lnTo>
                      <a:pt x="74" y="20"/>
                    </a:lnTo>
                    <a:lnTo>
                      <a:pt x="88" y="17"/>
                    </a:lnTo>
                    <a:lnTo>
                      <a:pt x="96" y="14"/>
                    </a:lnTo>
                    <a:lnTo>
                      <a:pt x="102" y="11"/>
                    </a:lnTo>
                    <a:lnTo>
                      <a:pt x="108" y="8"/>
                    </a:lnTo>
                    <a:lnTo>
                      <a:pt x="114" y="3"/>
                    </a:lnTo>
                    <a:lnTo>
                      <a:pt x="111" y="2"/>
                    </a:lnTo>
                    <a:lnTo>
                      <a:pt x="105" y="0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51" y="3"/>
                    </a:lnTo>
                    <a:lnTo>
                      <a:pt x="34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2" name="Freeform 242"/>
              <p:cNvSpPr>
                <a:spLocks/>
              </p:cNvSpPr>
              <p:nvPr/>
            </p:nvSpPr>
            <p:spPr bwMode="auto">
              <a:xfrm>
                <a:off x="2635" y="1394"/>
                <a:ext cx="26" cy="82"/>
              </a:xfrm>
              <a:custGeom>
                <a:avLst/>
                <a:gdLst/>
                <a:ahLst/>
                <a:cxnLst>
                  <a:cxn ang="0">
                    <a:pos x="46" y="165"/>
                  </a:cxn>
                  <a:cxn ang="0">
                    <a:pos x="42" y="145"/>
                  </a:cxn>
                  <a:cxn ang="0">
                    <a:pos x="37" y="124"/>
                  </a:cxn>
                  <a:cxn ang="0">
                    <a:pos x="29" y="82"/>
                  </a:cxn>
                  <a:cxn ang="0">
                    <a:pos x="23" y="62"/>
                  </a:cxn>
                  <a:cxn ang="0">
                    <a:pos x="18" y="42"/>
                  </a:cxn>
                  <a:cxn ang="0">
                    <a:pos x="9" y="2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5" y="20"/>
                  </a:cxn>
                  <a:cxn ang="0">
                    <a:pos x="25" y="40"/>
                  </a:cxn>
                  <a:cxn ang="0">
                    <a:pos x="31" y="60"/>
                  </a:cxn>
                  <a:cxn ang="0">
                    <a:pos x="35" y="80"/>
                  </a:cxn>
                  <a:cxn ang="0">
                    <a:pos x="45" y="122"/>
                  </a:cxn>
                  <a:cxn ang="0">
                    <a:pos x="48" y="144"/>
                  </a:cxn>
                  <a:cxn ang="0">
                    <a:pos x="52" y="164"/>
                  </a:cxn>
                  <a:cxn ang="0">
                    <a:pos x="46" y="165"/>
                  </a:cxn>
                </a:cxnLst>
                <a:rect l="0" t="0" r="r" b="b"/>
                <a:pathLst>
                  <a:path w="52" h="165">
                    <a:moveTo>
                      <a:pt x="46" y="165"/>
                    </a:moveTo>
                    <a:lnTo>
                      <a:pt x="42" y="145"/>
                    </a:lnTo>
                    <a:lnTo>
                      <a:pt x="37" y="124"/>
                    </a:lnTo>
                    <a:lnTo>
                      <a:pt x="29" y="82"/>
                    </a:lnTo>
                    <a:lnTo>
                      <a:pt x="23" y="62"/>
                    </a:lnTo>
                    <a:lnTo>
                      <a:pt x="18" y="42"/>
                    </a:lnTo>
                    <a:lnTo>
                      <a:pt x="9" y="2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5" y="20"/>
                    </a:lnTo>
                    <a:lnTo>
                      <a:pt x="25" y="40"/>
                    </a:lnTo>
                    <a:lnTo>
                      <a:pt x="31" y="60"/>
                    </a:lnTo>
                    <a:lnTo>
                      <a:pt x="35" y="80"/>
                    </a:lnTo>
                    <a:lnTo>
                      <a:pt x="45" y="122"/>
                    </a:lnTo>
                    <a:lnTo>
                      <a:pt x="48" y="144"/>
                    </a:lnTo>
                    <a:lnTo>
                      <a:pt x="52" y="164"/>
                    </a:lnTo>
                    <a:lnTo>
                      <a:pt x="46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3" name="Oval 243"/>
              <p:cNvSpPr>
                <a:spLocks noChangeArrowheads="1"/>
              </p:cNvSpPr>
              <p:nvPr/>
            </p:nvSpPr>
            <p:spPr bwMode="auto">
              <a:xfrm>
                <a:off x="2635" y="1393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4" name="Oval 244"/>
              <p:cNvSpPr>
                <a:spLocks noChangeArrowheads="1"/>
              </p:cNvSpPr>
              <p:nvPr/>
            </p:nvSpPr>
            <p:spPr bwMode="auto">
              <a:xfrm>
                <a:off x="2658" y="1474"/>
                <a:ext cx="4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5" name="Freeform 245"/>
              <p:cNvSpPr>
                <a:spLocks/>
              </p:cNvSpPr>
              <p:nvPr/>
            </p:nvSpPr>
            <p:spPr bwMode="auto">
              <a:xfrm>
                <a:off x="2590" y="1030"/>
                <a:ext cx="5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1"/>
                  </a:cxn>
                  <a:cxn ang="0">
                    <a:pos x="26" y="20"/>
                  </a:cxn>
                  <a:cxn ang="0">
                    <a:pos x="40" y="28"/>
                  </a:cxn>
                  <a:cxn ang="0">
                    <a:pos x="53" y="36"/>
                  </a:cxn>
                  <a:cxn ang="0">
                    <a:pos x="67" y="42"/>
                  </a:cxn>
                  <a:cxn ang="0">
                    <a:pos x="82" y="46"/>
                  </a:cxn>
                  <a:cxn ang="0">
                    <a:pos x="96" y="51"/>
                  </a:cxn>
                  <a:cxn ang="0">
                    <a:pos x="112" y="56"/>
                  </a:cxn>
                  <a:cxn ang="0">
                    <a:pos x="110" y="54"/>
                  </a:cxn>
                  <a:cxn ang="0">
                    <a:pos x="107" y="51"/>
                  </a:cxn>
                  <a:cxn ang="0">
                    <a:pos x="98" y="43"/>
                  </a:cxn>
                  <a:cxn ang="0">
                    <a:pos x="84" y="34"/>
                  </a:cxn>
                  <a:cxn ang="0">
                    <a:pos x="68" y="23"/>
                  </a:cxn>
                  <a:cxn ang="0">
                    <a:pos x="50" y="16"/>
                  </a:cxn>
                  <a:cxn ang="0">
                    <a:pos x="31" y="8"/>
                  </a:cxn>
                  <a:cxn ang="0">
                    <a:pos x="22" y="5"/>
                  </a:cxn>
                  <a:cxn ang="0">
                    <a:pos x="14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12" h="56">
                    <a:moveTo>
                      <a:pt x="0" y="0"/>
                    </a:moveTo>
                    <a:lnTo>
                      <a:pt x="12" y="11"/>
                    </a:lnTo>
                    <a:lnTo>
                      <a:pt x="26" y="20"/>
                    </a:lnTo>
                    <a:lnTo>
                      <a:pt x="40" y="28"/>
                    </a:lnTo>
                    <a:lnTo>
                      <a:pt x="53" y="36"/>
                    </a:lnTo>
                    <a:lnTo>
                      <a:pt x="67" y="42"/>
                    </a:lnTo>
                    <a:lnTo>
                      <a:pt x="82" y="46"/>
                    </a:lnTo>
                    <a:lnTo>
                      <a:pt x="96" y="51"/>
                    </a:lnTo>
                    <a:lnTo>
                      <a:pt x="112" y="56"/>
                    </a:lnTo>
                    <a:lnTo>
                      <a:pt x="110" y="54"/>
                    </a:lnTo>
                    <a:lnTo>
                      <a:pt x="107" y="51"/>
                    </a:lnTo>
                    <a:lnTo>
                      <a:pt x="98" y="43"/>
                    </a:lnTo>
                    <a:lnTo>
                      <a:pt x="84" y="34"/>
                    </a:lnTo>
                    <a:lnTo>
                      <a:pt x="68" y="23"/>
                    </a:lnTo>
                    <a:lnTo>
                      <a:pt x="50" y="16"/>
                    </a:lnTo>
                    <a:lnTo>
                      <a:pt x="31" y="8"/>
                    </a:lnTo>
                    <a:lnTo>
                      <a:pt x="22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6" name="Freeform 246"/>
              <p:cNvSpPr>
                <a:spLocks/>
              </p:cNvSpPr>
              <p:nvPr/>
            </p:nvSpPr>
            <p:spPr bwMode="auto">
              <a:xfrm>
                <a:off x="2590" y="1030"/>
                <a:ext cx="5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1"/>
                  </a:cxn>
                  <a:cxn ang="0">
                    <a:pos x="26" y="20"/>
                  </a:cxn>
                  <a:cxn ang="0">
                    <a:pos x="40" y="28"/>
                  </a:cxn>
                  <a:cxn ang="0">
                    <a:pos x="53" y="36"/>
                  </a:cxn>
                  <a:cxn ang="0">
                    <a:pos x="67" y="42"/>
                  </a:cxn>
                  <a:cxn ang="0">
                    <a:pos x="82" y="46"/>
                  </a:cxn>
                  <a:cxn ang="0">
                    <a:pos x="96" y="51"/>
                  </a:cxn>
                  <a:cxn ang="0">
                    <a:pos x="112" y="56"/>
                  </a:cxn>
                  <a:cxn ang="0">
                    <a:pos x="110" y="54"/>
                  </a:cxn>
                  <a:cxn ang="0">
                    <a:pos x="107" y="51"/>
                  </a:cxn>
                  <a:cxn ang="0">
                    <a:pos x="98" y="43"/>
                  </a:cxn>
                  <a:cxn ang="0">
                    <a:pos x="84" y="34"/>
                  </a:cxn>
                  <a:cxn ang="0">
                    <a:pos x="68" y="23"/>
                  </a:cxn>
                  <a:cxn ang="0">
                    <a:pos x="50" y="16"/>
                  </a:cxn>
                  <a:cxn ang="0">
                    <a:pos x="31" y="8"/>
                  </a:cxn>
                  <a:cxn ang="0">
                    <a:pos x="22" y="5"/>
                  </a:cxn>
                  <a:cxn ang="0">
                    <a:pos x="14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12" h="56">
                    <a:moveTo>
                      <a:pt x="0" y="0"/>
                    </a:moveTo>
                    <a:lnTo>
                      <a:pt x="12" y="11"/>
                    </a:lnTo>
                    <a:lnTo>
                      <a:pt x="26" y="20"/>
                    </a:lnTo>
                    <a:lnTo>
                      <a:pt x="40" y="28"/>
                    </a:lnTo>
                    <a:lnTo>
                      <a:pt x="53" y="36"/>
                    </a:lnTo>
                    <a:lnTo>
                      <a:pt x="67" y="42"/>
                    </a:lnTo>
                    <a:lnTo>
                      <a:pt x="82" y="46"/>
                    </a:lnTo>
                    <a:lnTo>
                      <a:pt x="96" y="51"/>
                    </a:lnTo>
                    <a:lnTo>
                      <a:pt x="112" y="56"/>
                    </a:lnTo>
                    <a:lnTo>
                      <a:pt x="110" y="54"/>
                    </a:lnTo>
                    <a:lnTo>
                      <a:pt x="107" y="51"/>
                    </a:lnTo>
                    <a:lnTo>
                      <a:pt x="98" y="43"/>
                    </a:lnTo>
                    <a:lnTo>
                      <a:pt x="84" y="34"/>
                    </a:lnTo>
                    <a:lnTo>
                      <a:pt x="68" y="23"/>
                    </a:lnTo>
                    <a:lnTo>
                      <a:pt x="50" y="16"/>
                    </a:lnTo>
                    <a:lnTo>
                      <a:pt x="31" y="8"/>
                    </a:lnTo>
                    <a:lnTo>
                      <a:pt x="22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7" name="Freeform 247"/>
              <p:cNvSpPr>
                <a:spLocks/>
              </p:cNvSpPr>
              <p:nvPr/>
            </p:nvSpPr>
            <p:spPr bwMode="auto">
              <a:xfrm>
                <a:off x="1983" y="1471"/>
                <a:ext cx="283" cy="571"/>
              </a:xfrm>
              <a:custGeom>
                <a:avLst/>
                <a:gdLst/>
                <a:ahLst/>
                <a:cxnLst>
                  <a:cxn ang="0">
                    <a:pos x="147" y="338"/>
                  </a:cxn>
                  <a:cxn ang="0">
                    <a:pos x="194" y="273"/>
                  </a:cxn>
                  <a:cxn ang="0">
                    <a:pos x="238" y="163"/>
                  </a:cxn>
                  <a:cxn ang="0">
                    <a:pos x="290" y="74"/>
                  </a:cxn>
                  <a:cxn ang="0">
                    <a:pos x="338" y="21"/>
                  </a:cxn>
                  <a:cxn ang="0">
                    <a:pos x="375" y="3"/>
                  </a:cxn>
                  <a:cxn ang="0">
                    <a:pos x="403" y="1"/>
                  </a:cxn>
                  <a:cxn ang="0">
                    <a:pos x="424" y="12"/>
                  </a:cxn>
                  <a:cxn ang="0">
                    <a:pos x="444" y="75"/>
                  </a:cxn>
                  <a:cxn ang="0">
                    <a:pos x="480" y="257"/>
                  </a:cxn>
                  <a:cxn ang="0">
                    <a:pos x="506" y="358"/>
                  </a:cxn>
                  <a:cxn ang="0">
                    <a:pos x="548" y="452"/>
                  </a:cxn>
                  <a:cxn ang="0">
                    <a:pos x="560" y="490"/>
                  </a:cxn>
                  <a:cxn ang="0">
                    <a:pos x="563" y="563"/>
                  </a:cxn>
                  <a:cxn ang="0">
                    <a:pos x="553" y="597"/>
                  </a:cxn>
                  <a:cxn ang="0">
                    <a:pos x="536" y="628"/>
                  </a:cxn>
                  <a:cxn ang="0">
                    <a:pos x="485" y="683"/>
                  </a:cxn>
                  <a:cxn ang="0">
                    <a:pos x="454" y="697"/>
                  </a:cxn>
                  <a:cxn ang="0">
                    <a:pos x="435" y="703"/>
                  </a:cxn>
                  <a:cxn ang="0">
                    <a:pos x="416" y="726"/>
                  </a:cxn>
                  <a:cxn ang="0">
                    <a:pos x="406" y="730"/>
                  </a:cxn>
                  <a:cxn ang="0">
                    <a:pos x="393" y="717"/>
                  </a:cxn>
                  <a:cxn ang="0">
                    <a:pos x="390" y="717"/>
                  </a:cxn>
                  <a:cxn ang="0">
                    <a:pos x="401" y="737"/>
                  </a:cxn>
                  <a:cxn ang="0">
                    <a:pos x="392" y="759"/>
                  </a:cxn>
                  <a:cxn ang="0">
                    <a:pos x="361" y="785"/>
                  </a:cxn>
                  <a:cxn ang="0">
                    <a:pos x="307" y="848"/>
                  </a:cxn>
                  <a:cxn ang="0">
                    <a:pos x="274" y="873"/>
                  </a:cxn>
                  <a:cxn ang="0">
                    <a:pos x="240" y="895"/>
                  </a:cxn>
                  <a:cxn ang="0">
                    <a:pos x="226" y="892"/>
                  </a:cxn>
                  <a:cxn ang="0">
                    <a:pos x="214" y="873"/>
                  </a:cxn>
                  <a:cxn ang="0">
                    <a:pos x="214" y="850"/>
                  </a:cxn>
                  <a:cxn ang="0">
                    <a:pos x="215" y="881"/>
                  </a:cxn>
                  <a:cxn ang="0">
                    <a:pos x="229" y="893"/>
                  </a:cxn>
                  <a:cxn ang="0">
                    <a:pos x="255" y="890"/>
                  </a:cxn>
                  <a:cxn ang="0">
                    <a:pos x="232" y="906"/>
                  </a:cxn>
                  <a:cxn ang="0">
                    <a:pos x="206" y="946"/>
                  </a:cxn>
                  <a:cxn ang="0">
                    <a:pos x="166" y="1038"/>
                  </a:cxn>
                  <a:cxn ang="0">
                    <a:pos x="127" y="1108"/>
                  </a:cxn>
                  <a:cxn ang="0">
                    <a:pos x="101" y="1136"/>
                  </a:cxn>
                  <a:cxn ang="0">
                    <a:pos x="79" y="1142"/>
                  </a:cxn>
                  <a:cxn ang="0">
                    <a:pos x="57" y="1128"/>
                  </a:cxn>
                  <a:cxn ang="0">
                    <a:pos x="48" y="1098"/>
                  </a:cxn>
                  <a:cxn ang="0">
                    <a:pos x="53" y="1029"/>
                  </a:cxn>
                  <a:cxn ang="0">
                    <a:pos x="51" y="978"/>
                  </a:cxn>
                  <a:cxn ang="0">
                    <a:pos x="22" y="868"/>
                  </a:cxn>
                  <a:cxn ang="0">
                    <a:pos x="5" y="736"/>
                  </a:cxn>
                  <a:cxn ang="0">
                    <a:pos x="2" y="649"/>
                  </a:cxn>
                  <a:cxn ang="0">
                    <a:pos x="3" y="578"/>
                  </a:cxn>
                  <a:cxn ang="0">
                    <a:pos x="16" y="521"/>
                  </a:cxn>
                  <a:cxn ang="0">
                    <a:pos x="39" y="469"/>
                  </a:cxn>
                </a:cxnLst>
                <a:rect l="0" t="0" r="r" b="b"/>
                <a:pathLst>
                  <a:path w="567" h="1142">
                    <a:moveTo>
                      <a:pt x="84" y="407"/>
                    </a:moveTo>
                    <a:lnTo>
                      <a:pt x="99" y="388"/>
                    </a:lnTo>
                    <a:lnTo>
                      <a:pt x="116" y="371"/>
                    </a:lnTo>
                    <a:lnTo>
                      <a:pt x="147" y="338"/>
                    </a:lnTo>
                    <a:lnTo>
                      <a:pt x="163" y="321"/>
                    </a:lnTo>
                    <a:lnTo>
                      <a:pt x="177" y="302"/>
                    </a:lnTo>
                    <a:lnTo>
                      <a:pt x="189" y="282"/>
                    </a:lnTo>
                    <a:lnTo>
                      <a:pt x="194" y="273"/>
                    </a:lnTo>
                    <a:lnTo>
                      <a:pt x="198" y="262"/>
                    </a:lnTo>
                    <a:lnTo>
                      <a:pt x="211" y="228"/>
                    </a:lnTo>
                    <a:lnTo>
                      <a:pt x="225" y="196"/>
                    </a:lnTo>
                    <a:lnTo>
                      <a:pt x="238" y="163"/>
                    </a:lnTo>
                    <a:lnTo>
                      <a:pt x="254" y="132"/>
                    </a:lnTo>
                    <a:lnTo>
                      <a:pt x="271" y="101"/>
                    </a:lnTo>
                    <a:lnTo>
                      <a:pt x="280" y="87"/>
                    </a:lnTo>
                    <a:lnTo>
                      <a:pt x="290" y="74"/>
                    </a:lnTo>
                    <a:lnTo>
                      <a:pt x="300" y="60"/>
                    </a:lnTo>
                    <a:lnTo>
                      <a:pt x="313" y="46"/>
                    </a:lnTo>
                    <a:lnTo>
                      <a:pt x="325" y="33"/>
                    </a:lnTo>
                    <a:lnTo>
                      <a:pt x="338" y="21"/>
                    </a:lnTo>
                    <a:lnTo>
                      <a:pt x="348" y="13"/>
                    </a:lnTo>
                    <a:lnTo>
                      <a:pt x="355" y="9"/>
                    </a:lnTo>
                    <a:lnTo>
                      <a:pt x="361" y="6"/>
                    </a:lnTo>
                    <a:lnTo>
                      <a:pt x="375" y="3"/>
                    </a:lnTo>
                    <a:lnTo>
                      <a:pt x="382" y="1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3" y="1"/>
                    </a:lnTo>
                    <a:lnTo>
                      <a:pt x="409" y="3"/>
                    </a:lnTo>
                    <a:lnTo>
                      <a:pt x="415" y="4"/>
                    </a:lnTo>
                    <a:lnTo>
                      <a:pt x="420" y="7"/>
                    </a:lnTo>
                    <a:lnTo>
                      <a:pt x="424" y="12"/>
                    </a:lnTo>
                    <a:lnTo>
                      <a:pt x="427" y="18"/>
                    </a:lnTo>
                    <a:lnTo>
                      <a:pt x="430" y="24"/>
                    </a:lnTo>
                    <a:lnTo>
                      <a:pt x="438" y="50"/>
                    </a:lnTo>
                    <a:lnTo>
                      <a:pt x="444" y="75"/>
                    </a:lnTo>
                    <a:lnTo>
                      <a:pt x="450" y="101"/>
                    </a:lnTo>
                    <a:lnTo>
                      <a:pt x="455" y="128"/>
                    </a:lnTo>
                    <a:lnTo>
                      <a:pt x="474" y="231"/>
                    </a:lnTo>
                    <a:lnTo>
                      <a:pt x="480" y="257"/>
                    </a:lnTo>
                    <a:lnTo>
                      <a:pt x="485" y="282"/>
                    </a:lnTo>
                    <a:lnTo>
                      <a:pt x="491" y="308"/>
                    </a:lnTo>
                    <a:lnTo>
                      <a:pt x="498" y="333"/>
                    </a:lnTo>
                    <a:lnTo>
                      <a:pt x="506" y="358"/>
                    </a:lnTo>
                    <a:lnTo>
                      <a:pt x="516" y="382"/>
                    </a:lnTo>
                    <a:lnTo>
                      <a:pt x="526" y="407"/>
                    </a:lnTo>
                    <a:lnTo>
                      <a:pt x="539" y="432"/>
                    </a:lnTo>
                    <a:lnTo>
                      <a:pt x="548" y="452"/>
                    </a:lnTo>
                    <a:lnTo>
                      <a:pt x="553" y="461"/>
                    </a:lnTo>
                    <a:lnTo>
                      <a:pt x="556" y="470"/>
                    </a:lnTo>
                    <a:lnTo>
                      <a:pt x="559" y="481"/>
                    </a:lnTo>
                    <a:lnTo>
                      <a:pt x="560" y="490"/>
                    </a:lnTo>
                    <a:lnTo>
                      <a:pt x="565" y="509"/>
                    </a:lnTo>
                    <a:lnTo>
                      <a:pt x="567" y="527"/>
                    </a:lnTo>
                    <a:lnTo>
                      <a:pt x="565" y="546"/>
                    </a:lnTo>
                    <a:lnTo>
                      <a:pt x="563" y="563"/>
                    </a:lnTo>
                    <a:lnTo>
                      <a:pt x="562" y="572"/>
                    </a:lnTo>
                    <a:lnTo>
                      <a:pt x="559" y="580"/>
                    </a:lnTo>
                    <a:lnTo>
                      <a:pt x="556" y="589"/>
                    </a:lnTo>
                    <a:lnTo>
                      <a:pt x="553" y="597"/>
                    </a:lnTo>
                    <a:lnTo>
                      <a:pt x="550" y="605"/>
                    </a:lnTo>
                    <a:lnTo>
                      <a:pt x="545" y="612"/>
                    </a:lnTo>
                    <a:lnTo>
                      <a:pt x="540" y="620"/>
                    </a:lnTo>
                    <a:lnTo>
                      <a:pt x="536" y="628"/>
                    </a:lnTo>
                    <a:lnTo>
                      <a:pt x="525" y="643"/>
                    </a:lnTo>
                    <a:lnTo>
                      <a:pt x="512" y="657"/>
                    </a:lnTo>
                    <a:lnTo>
                      <a:pt x="500" y="671"/>
                    </a:lnTo>
                    <a:lnTo>
                      <a:pt x="485" y="683"/>
                    </a:lnTo>
                    <a:lnTo>
                      <a:pt x="468" y="696"/>
                    </a:lnTo>
                    <a:lnTo>
                      <a:pt x="464" y="696"/>
                    </a:lnTo>
                    <a:lnTo>
                      <a:pt x="461" y="697"/>
                    </a:lnTo>
                    <a:lnTo>
                      <a:pt x="454" y="697"/>
                    </a:lnTo>
                    <a:lnTo>
                      <a:pt x="447" y="696"/>
                    </a:lnTo>
                    <a:lnTo>
                      <a:pt x="443" y="697"/>
                    </a:lnTo>
                    <a:lnTo>
                      <a:pt x="441" y="699"/>
                    </a:lnTo>
                    <a:lnTo>
                      <a:pt x="435" y="703"/>
                    </a:lnTo>
                    <a:lnTo>
                      <a:pt x="430" y="710"/>
                    </a:lnTo>
                    <a:lnTo>
                      <a:pt x="426" y="716"/>
                    </a:lnTo>
                    <a:lnTo>
                      <a:pt x="421" y="722"/>
                    </a:lnTo>
                    <a:lnTo>
                      <a:pt x="416" y="726"/>
                    </a:lnTo>
                    <a:lnTo>
                      <a:pt x="415" y="728"/>
                    </a:lnTo>
                    <a:lnTo>
                      <a:pt x="412" y="730"/>
                    </a:lnTo>
                    <a:lnTo>
                      <a:pt x="409" y="730"/>
                    </a:lnTo>
                    <a:lnTo>
                      <a:pt x="406" y="730"/>
                    </a:lnTo>
                    <a:lnTo>
                      <a:pt x="401" y="728"/>
                    </a:lnTo>
                    <a:lnTo>
                      <a:pt x="398" y="725"/>
                    </a:lnTo>
                    <a:lnTo>
                      <a:pt x="395" y="722"/>
                    </a:lnTo>
                    <a:lnTo>
                      <a:pt x="393" y="717"/>
                    </a:lnTo>
                    <a:lnTo>
                      <a:pt x="390" y="711"/>
                    </a:lnTo>
                    <a:lnTo>
                      <a:pt x="390" y="706"/>
                    </a:lnTo>
                    <a:lnTo>
                      <a:pt x="389" y="713"/>
                    </a:lnTo>
                    <a:lnTo>
                      <a:pt x="390" y="717"/>
                    </a:lnTo>
                    <a:lnTo>
                      <a:pt x="392" y="722"/>
                    </a:lnTo>
                    <a:lnTo>
                      <a:pt x="395" y="726"/>
                    </a:lnTo>
                    <a:lnTo>
                      <a:pt x="399" y="733"/>
                    </a:lnTo>
                    <a:lnTo>
                      <a:pt x="401" y="737"/>
                    </a:lnTo>
                    <a:lnTo>
                      <a:pt x="401" y="740"/>
                    </a:lnTo>
                    <a:lnTo>
                      <a:pt x="399" y="748"/>
                    </a:lnTo>
                    <a:lnTo>
                      <a:pt x="396" y="753"/>
                    </a:lnTo>
                    <a:lnTo>
                      <a:pt x="392" y="759"/>
                    </a:lnTo>
                    <a:lnTo>
                      <a:pt x="385" y="764"/>
                    </a:lnTo>
                    <a:lnTo>
                      <a:pt x="373" y="774"/>
                    </a:lnTo>
                    <a:lnTo>
                      <a:pt x="367" y="779"/>
                    </a:lnTo>
                    <a:lnTo>
                      <a:pt x="361" y="785"/>
                    </a:lnTo>
                    <a:lnTo>
                      <a:pt x="347" y="802"/>
                    </a:lnTo>
                    <a:lnTo>
                      <a:pt x="328" y="825"/>
                    </a:lnTo>
                    <a:lnTo>
                      <a:pt x="317" y="838"/>
                    </a:lnTo>
                    <a:lnTo>
                      <a:pt x="307" y="848"/>
                    </a:lnTo>
                    <a:lnTo>
                      <a:pt x="300" y="855"/>
                    </a:lnTo>
                    <a:lnTo>
                      <a:pt x="294" y="859"/>
                    </a:lnTo>
                    <a:lnTo>
                      <a:pt x="282" y="868"/>
                    </a:lnTo>
                    <a:lnTo>
                      <a:pt x="274" y="873"/>
                    </a:lnTo>
                    <a:lnTo>
                      <a:pt x="266" y="879"/>
                    </a:lnTo>
                    <a:lnTo>
                      <a:pt x="254" y="890"/>
                    </a:lnTo>
                    <a:lnTo>
                      <a:pt x="246" y="893"/>
                    </a:lnTo>
                    <a:lnTo>
                      <a:pt x="240" y="895"/>
                    </a:lnTo>
                    <a:lnTo>
                      <a:pt x="237" y="895"/>
                    </a:lnTo>
                    <a:lnTo>
                      <a:pt x="232" y="895"/>
                    </a:lnTo>
                    <a:lnTo>
                      <a:pt x="229" y="893"/>
                    </a:lnTo>
                    <a:lnTo>
                      <a:pt x="226" y="892"/>
                    </a:lnTo>
                    <a:lnTo>
                      <a:pt x="220" y="885"/>
                    </a:lnTo>
                    <a:lnTo>
                      <a:pt x="215" y="881"/>
                    </a:lnTo>
                    <a:lnTo>
                      <a:pt x="214" y="876"/>
                    </a:lnTo>
                    <a:lnTo>
                      <a:pt x="214" y="873"/>
                    </a:lnTo>
                    <a:lnTo>
                      <a:pt x="212" y="867"/>
                    </a:lnTo>
                    <a:lnTo>
                      <a:pt x="212" y="853"/>
                    </a:lnTo>
                    <a:lnTo>
                      <a:pt x="212" y="839"/>
                    </a:lnTo>
                    <a:lnTo>
                      <a:pt x="214" y="850"/>
                    </a:lnTo>
                    <a:lnTo>
                      <a:pt x="214" y="861"/>
                    </a:lnTo>
                    <a:lnTo>
                      <a:pt x="214" y="870"/>
                    </a:lnTo>
                    <a:lnTo>
                      <a:pt x="215" y="878"/>
                    </a:lnTo>
                    <a:lnTo>
                      <a:pt x="215" y="881"/>
                    </a:lnTo>
                    <a:lnTo>
                      <a:pt x="217" y="884"/>
                    </a:lnTo>
                    <a:lnTo>
                      <a:pt x="221" y="889"/>
                    </a:lnTo>
                    <a:lnTo>
                      <a:pt x="225" y="892"/>
                    </a:lnTo>
                    <a:lnTo>
                      <a:pt x="229" y="893"/>
                    </a:lnTo>
                    <a:lnTo>
                      <a:pt x="235" y="895"/>
                    </a:lnTo>
                    <a:lnTo>
                      <a:pt x="242" y="893"/>
                    </a:lnTo>
                    <a:lnTo>
                      <a:pt x="249" y="892"/>
                    </a:lnTo>
                    <a:lnTo>
                      <a:pt x="255" y="890"/>
                    </a:lnTo>
                    <a:lnTo>
                      <a:pt x="249" y="892"/>
                    </a:lnTo>
                    <a:lnTo>
                      <a:pt x="243" y="896"/>
                    </a:lnTo>
                    <a:lnTo>
                      <a:pt x="238" y="899"/>
                    </a:lnTo>
                    <a:lnTo>
                      <a:pt x="232" y="906"/>
                    </a:lnTo>
                    <a:lnTo>
                      <a:pt x="228" y="910"/>
                    </a:lnTo>
                    <a:lnTo>
                      <a:pt x="223" y="916"/>
                    </a:lnTo>
                    <a:lnTo>
                      <a:pt x="214" y="930"/>
                    </a:lnTo>
                    <a:lnTo>
                      <a:pt x="206" y="946"/>
                    </a:lnTo>
                    <a:lnTo>
                      <a:pt x="198" y="963"/>
                    </a:lnTo>
                    <a:lnTo>
                      <a:pt x="190" y="981"/>
                    </a:lnTo>
                    <a:lnTo>
                      <a:pt x="183" y="1000"/>
                    </a:lnTo>
                    <a:lnTo>
                      <a:pt x="166" y="1038"/>
                    </a:lnTo>
                    <a:lnTo>
                      <a:pt x="158" y="1057"/>
                    </a:lnTo>
                    <a:lnTo>
                      <a:pt x="149" y="1075"/>
                    </a:lnTo>
                    <a:lnTo>
                      <a:pt x="138" y="1092"/>
                    </a:lnTo>
                    <a:lnTo>
                      <a:pt x="127" y="1108"/>
                    </a:lnTo>
                    <a:lnTo>
                      <a:pt x="121" y="1115"/>
                    </a:lnTo>
                    <a:lnTo>
                      <a:pt x="115" y="1123"/>
                    </a:lnTo>
                    <a:lnTo>
                      <a:pt x="108" y="1129"/>
                    </a:lnTo>
                    <a:lnTo>
                      <a:pt x="101" y="1136"/>
                    </a:lnTo>
                    <a:lnTo>
                      <a:pt x="98" y="1139"/>
                    </a:lnTo>
                    <a:lnTo>
                      <a:pt x="91" y="1140"/>
                    </a:lnTo>
                    <a:lnTo>
                      <a:pt x="85" y="1142"/>
                    </a:lnTo>
                    <a:lnTo>
                      <a:pt x="79" y="1142"/>
                    </a:lnTo>
                    <a:lnTo>
                      <a:pt x="71" y="1140"/>
                    </a:lnTo>
                    <a:lnTo>
                      <a:pt x="65" y="1137"/>
                    </a:lnTo>
                    <a:lnTo>
                      <a:pt x="59" y="1132"/>
                    </a:lnTo>
                    <a:lnTo>
                      <a:pt x="57" y="1128"/>
                    </a:lnTo>
                    <a:lnTo>
                      <a:pt x="54" y="1125"/>
                    </a:lnTo>
                    <a:lnTo>
                      <a:pt x="51" y="1115"/>
                    </a:lnTo>
                    <a:lnTo>
                      <a:pt x="50" y="1108"/>
                    </a:lnTo>
                    <a:lnTo>
                      <a:pt x="48" y="1098"/>
                    </a:lnTo>
                    <a:lnTo>
                      <a:pt x="48" y="1089"/>
                    </a:lnTo>
                    <a:lnTo>
                      <a:pt x="48" y="1069"/>
                    </a:lnTo>
                    <a:lnTo>
                      <a:pt x="51" y="1049"/>
                    </a:lnTo>
                    <a:lnTo>
                      <a:pt x="53" y="1029"/>
                    </a:lnTo>
                    <a:lnTo>
                      <a:pt x="54" y="1007"/>
                    </a:lnTo>
                    <a:lnTo>
                      <a:pt x="53" y="998"/>
                    </a:lnTo>
                    <a:lnTo>
                      <a:pt x="53" y="987"/>
                    </a:lnTo>
                    <a:lnTo>
                      <a:pt x="51" y="978"/>
                    </a:lnTo>
                    <a:lnTo>
                      <a:pt x="48" y="967"/>
                    </a:lnTo>
                    <a:lnTo>
                      <a:pt x="39" y="935"/>
                    </a:lnTo>
                    <a:lnTo>
                      <a:pt x="30" y="902"/>
                    </a:lnTo>
                    <a:lnTo>
                      <a:pt x="22" y="868"/>
                    </a:lnTo>
                    <a:lnTo>
                      <a:pt x="16" y="836"/>
                    </a:lnTo>
                    <a:lnTo>
                      <a:pt x="9" y="802"/>
                    </a:lnTo>
                    <a:lnTo>
                      <a:pt x="6" y="770"/>
                    </a:lnTo>
                    <a:lnTo>
                      <a:pt x="5" y="736"/>
                    </a:lnTo>
                    <a:lnTo>
                      <a:pt x="3" y="702"/>
                    </a:lnTo>
                    <a:lnTo>
                      <a:pt x="3" y="682"/>
                    </a:lnTo>
                    <a:lnTo>
                      <a:pt x="2" y="662"/>
                    </a:lnTo>
                    <a:lnTo>
                      <a:pt x="2" y="649"/>
                    </a:lnTo>
                    <a:lnTo>
                      <a:pt x="0" y="635"/>
                    </a:lnTo>
                    <a:lnTo>
                      <a:pt x="2" y="608"/>
                    </a:lnTo>
                    <a:lnTo>
                      <a:pt x="2" y="594"/>
                    </a:lnTo>
                    <a:lnTo>
                      <a:pt x="3" y="578"/>
                    </a:lnTo>
                    <a:lnTo>
                      <a:pt x="6" y="564"/>
                    </a:lnTo>
                    <a:lnTo>
                      <a:pt x="9" y="549"/>
                    </a:lnTo>
                    <a:lnTo>
                      <a:pt x="12" y="535"/>
                    </a:lnTo>
                    <a:lnTo>
                      <a:pt x="16" y="521"/>
                    </a:lnTo>
                    <a:lnTo>
                      <a:pt x="20" y="507"/>
                    </a:lnTo>
                    <a:lnTo>
                      <a:pt x="26" y="493"/>
                    </a:lnTo>
                    <a:lnTo>
                      <a:pt x="33" y="481"/>
                    </a:lnTo>
                    <a:lnTo>
                      <a:pt x="39" y="469"/>
                    </a:lnTo>
                    <a:lnTo>
                      <a:pt x="47" y="456"/>
                    </a:lnTo>
                    <a:lnTo>
                      <a:pt x="54" y="446"/>
                    </a:lnTo>
                    <a:lnTo>
                      <a:pt x="84" y="40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8" name="Freeform 248"/>
              <p:cNvSpPr>
                <a:spLocks/>
              </p:cNvSpPr>
              <p:nvPr/>
            </p:nvSpPr>
            <p:spPr bwMode="auto">
              <a:xfrm>
                <a:off x="2023" y="1601"/>
                <a:ext cx="60" cy="7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63" y="74"/>
                  </a:cxn>
                  <a:cxn ang="0">
                    <a:pos x="92" y="40"/>
                  </a:cxn>
                  <a:cxn ang="0">
                    <a:pos x="105" y="20"/>
                  </a:cxn>
                  <a:cxn ang="0">
                    <a:pos x="114" y="0"/>
                  </a:cxn>
                  <a:cxn ang="0">
                    <a:pos x="120" y="5"/>
                  </a:cxn>
                  <a:cxn ang="0">
                    <a:pos x="111" y="25"/>
                  </a:cxn>
                  <a:cxn ang="0">
                    <a:pos x="99" y="45"/>
                  </a:cxn>
                  <a:cxn ang="0">
                    <a:pos x="68" y="81"/>
                  </a:cxn>
                  <a:cxn ang="0">
                    <a:pos x="4" y="150"/>
                  </a:cxn>
                  <a:cxn ang="0">
                    <a:pos x="0" y="144"/>
                  </a:cxn>
                </a:cxnLst>
                <a:rect l="0" t="0" r="r" b="b"/>
                <a:pathLst>
                  <a:path w="120" h="150">
                    <a:moveTo>
                      <a:pt x="0" y="144"/>
                    </a:moveTo>
                    <a:lnTo>
                      <a:pt x="63" y="74"/>
                    </a:lnTo>
                    <a:lnTo>
                      <a:pt x="92" y="40"/>
                    </a:lnTo>
                    <a:lnTo>
                      <a:pt x="105" y="20"/>
                    </a:lnTo>
                    <a:lnTo>
                      <a:pt x="114" y="0"/>
                    </a:lnTo>
                    <a:lnTo>
                      <a:pt x="120" y="5"/>
                    </a:lnTo>
                    <a:lnTo>
                      <a:pt x="111" y="25"/>
                    </a:lnTo>
                    <a:lnTo>
                      <a:pt x="99" y="45"/>
                    </a:lnTo>
                    <a:lnTo>
                      <a:pt x="68" y="81"/>
                    </a:lnTo>
                    <a:lnTo>
                      <a:pt x="4" y="15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29" name="Freeform 249"/>
              <p:cNvSpPr>
                <a:spLocks/>
              </p:cNvSpPr>
              <p:nvPr/>
            </p:nvSpPr>
            <p:spPr bwMode="auto">
              <a:xfrm>
                <a:off x="2080" y="1479"/>
                <a:ext cx="72" cy="124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26" y="178"/>
                  </a:cxn>
                  <a:cxn ang="0">
                    <a:pos x="56" y="115"/>
                  </a:cxn>
                  <a:cxn ang="0">
                    <a:pos x="73" y="84"/>
                  </a:cxn>
                  <a:cxn ang="0">
                    <a:pos x="91" y="55"/>
                  </a:cxn>
                  <a:cxn ang="0">
                    <a:pos x="115" y="27"/>
                  </a:cxn>
                  <a:cxn ang="0">
                    <a:pos x="139" y="0"/>
                  </a:cxn>
                  <a:cxn ang="0">
                    <a:pos x="144" y="7"/>
                  </a:cxn>
                  <a:cxn ang="0">
                    <a:pos x="119" y="33"/>
                  </a:cxn>
                  <a:cxn ang="0">
                    <a:pos x="98" y="59"/>
                  </a:cxn>
                  <a:cxn ang="0">
                    <a:pos x="79" y="88"/>
                  </a:cxn>
                  <a:cxn ang="0">
                    <a:pos x="62" y="119"/>
                  </a:cxn>
                  <a:cxn ang="0">
                    <a:pos x="33" y="183"/>
                  </a:cxn>
                  <a:cxn ang="0">
                    <a:pos x="6" y="249"/>
                  </a:cxn>
                  <a:cxn ang="0">
                    <a:pos x="0" y="244"/>
                  </a:cxn>
                </a:cxnLst>
                <a:rect l="0" t="0" r="r" b="b"/>
                <a:pathLst>
                  <a:path w="144" h="249">
                    <a:moveTo>
                      <a:pt x="0" y="244"/>
                    </a:moveTo>
                    <a:lnTo>
                      <a:pt x="26" y="178"/>
                    </a:lnTo>
                    <a:lnTo>
                      <a:pt x="56" y="115"/>
                    </a:lnTo>
                    <a:lnTo>
                      <a:pt x="73" y="84"/>
                    </a:lnTo>
                    <a:lnTo>
                      <a:pt x="91" y="55"/>
                    </a:lnTo>
                    <a:lnTo>
                      <a:pt x="115" y="27"/>
                    </a:lnTo>
                    <a:lnTo>
                      <a:pt x="139" y="0"/>
                    </a:lnTo>
                    <a:lnTo>
                      <a:pt x="144" y="7"/>
                    </a:lnTo>
                    <a:lnTo>
                      <a:pt x="119" y="33"/>
                    </a:lnTo>
                    <a:lnTo>
                      <a:pt x="98" y="59"/>
                    </a:lnTo>
                    <a:lnTo>
                      <a:pt x="79" y="88"/>
                    </a:lnTo>
                    <a:lnTo>
                      <a:pt x="62" y="119"/>
                    </a:lnTo>
                    <a:lnTo>
                      <a:pt x="33" y="183"/>
                    </a:lnTo>
                    <a:lnTo>
                      <a:pt x="6" y="249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0" name="Freeform 250"/>
              <p:cNvSpPr>
                <a:spLocks/>
              </p:cNvSpPr>
              <p:nvPr/>
            </p:nvSpPr>
            <p:spPr bwMode="auto">
              <a:xfrm>
                <a:off x="2080" y="1601"/>
                <a:ext cx="3" cy="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1" name="Freeform 251"/>
              <p:cNvSpPr>
                <a:spLocks/>
              </p:cNvSpPr>
              <p:nvPr/>
            </p:nvSpPr>
            <p:spPr bwMode="auto">
              <a:xfrm>
                <a:off x="2150" y="1469"/>
                <a:ext cx="49" cy="16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1" y="13"/>
                  </a:cxn>
                  <a:cxn ang="0">
                    <a:pos x="27" y="7"/>
                  </a:cxn>
                  <a:cxn ang="0">
                    <a:pos x="41" y="2"/>
                  </a:cxn>
                  <a:cxn ang="0">
                    <a:pos x="55" y="0"/>
                  </a:cxn>
                  <a:cxn ang="0">
                    <a:pos x="69" y="2"/>
                  </a:cxn>
                  <a:cxn ang="0">
                    <a:pos x="82" y="5"/>
                  </a:cxn>
                  <a:cxn ang="0">
                    <a:pos x="93" y="14"/>
                  </a:cxn>
                  <a:cxn ang="0">
                    <a:pos x="99" y="27"/>
                  </a:cxn>
                  <a:cxn ang="0">
                    <a:pos x="93" y="31"/>
                  </a:cxn>
                  <a:cxn ang="0">
                    <a:pos x="87" y="19"/>
                  </a:cxn>
                  <a:cxn ang="0">
                    <a:pos x="78" y="11"/>
                  </a:cxn>
                  <a:cxn ang="0">
                    <a:pos x="67" y="10"/>
                  </a:cxn>
                  <a:cxn ang="0">
                    <a:pos x="55" y="8"/>
                  </a:cxn>
                  <a:cxn ang="0">
                    <a:pos x="42" y="10"/>
                  </a:cxn>
                  <a:cxn ang="0">
                    <a:pos x="28" y="14"/>
                  </a:cxn>
                  <a:cxn ang="0">
                    <a:pos x="16" y="19"/>
                  </a:cxn>
                  <a:cxn ang="0">
                    <a:pos x="5" y="27"/>
                  </a:cxn>
                  <a:cxn ang="0">
                    <a:pos x="0" y="20"/>
                  </a:cxn>
                </a:cxnLst>
                <a:rect l="0" t="0" r="r" b="b"/>
                <a:pathLst>
                  <a:path w="99" h="31">
                    <a:moveTo>
                      <a:pt x="0" y="20"/>
                    </a:moveTo>
                    <a:lnTo>
                      <a:pt x="11" y="13"/>
                    </a:lnTo>
                    <a:lnTo>
                      <a:pt x="27" y="7"/>
                    </a:lnTo>
                    <a:lnTo>
                      <a:pt x="41" y="2"/>
                    </a:lnTo>
                    <a:lnTo>
                      <a:pt x="55" y="0"/>
                    </a:lnTo>
                    <a:lnTo>
                      <a:pt x="69" y="2"/>
                    </a:lnTo>
                    <a:lnTo>
                      <a:pt x="82" y="5"/>
                    </a:lnTo>
                    <a:lnTo>
                      <a:pt x="93" y="14"/>
                    </a:lnTo>
                    <a:lnTo>
                      <a:pt x="99" y="27"/>
                    </a:lnTo>
                    <a:lnTo>
                      <a:pt x="93" y="31"/>
                    </a:lnTo>
                    <a:lnTo>
                      <a:pt x="87" y="19"/>
                    </a:lnTo>
                    <a:lnTo>
                      <a:pt x="78" y="11"/>
                    </a:lnTo>
                    <a:lnTo>
                      <a:pt x="67" y="10"/>
                    </a:lnTo>
                    <a:lnTo>
                      <a:pt x="55" y="8"/>
                    </a:lnTo>
                    <a:lnTo>
                      <a:pt x="42" y="10"/>
                    </a:lnTo>
                    <a:lnTo>
                      <a:pt x="28" y="14"/>
                    </a:lnTo>
                    <a:lnTo>
                      <a:pt x="16" y="19"/>
                    </a:lnTo>
                    <a:lnTo>
                      <a:pt x="5" y="2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2" name="Freeform 252"/>
              <p:cNvSpPr>
                <a:spLocks/>
              </p:cNvSpPr>
              <p:nvPr/>
            </p:nvSpPr>
            <p:spPr bwMode="auto">
              <a:xfrm>
                <a:off x="2150" y="147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3" name="Freeform 253"/>
              <p:cNvSpPr>
                <a:spLocks/>
              </p:cNvSpPr>
              <p:nvPr/>
            </p:nvSpPr>
            <p:spPr bwMode="auto">
              <a:xfrm>
                <a:off x="2195" y="1483"/>
                <a:ext cx="58" cy="20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51"/>
                  </a:cxn>
                  <a:cxn ang="0">
                    <a:pos x="32" y="104"/>
                  </a:cxn>
                  <a:cxn ang="0">
                    <a:pos x="51" y="207"/>
                  </a:cxn>
                  <a:cxn ang="0">
                    <a:pos x="76" y="309"/>
                  </a:cxn>
                  <a:cxn ang="0">
                    <a:pos x="93" y="358"/>
                  </a:cxn>
                  <a:cxn ang="0">
                    <a:pos x="103" y="383"/>
                  </a:cxn>
                  <a:cxn ang="0">
                    <a:pos x="114" y="405"/>
                  </a:cxn>
                  <a:cxn ang="0">
                    <a:pos x="108" y="409"/>
                  </a:cxn>
                  <a:cxn ang="0">
                    <a:pos x="96" y="385"/>
                  </a:cxn>
                  <a:cxn ang="0">
                    <a:pos x="85" y="360"/>
                  </a:cxn>
                  <a:cxn ang="0">
                    <a:pos x="68" y="310"/>
                  </a:cxn>
                  <a:cxn ang="0">
                    <a:pos x="43" y="209"/>
                  </a:cxn>
                  <a:cxn ang="0">
                    <a:pos x="24" y="105"/>
                  </a:cxn>
                  <a:cxn ang="0">
                    <a:pos x="14" y="53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14" h="409">
                    <a:moveTo>
                      <a:pt x="7" y="0"/>
                    </a:moveTo>
                    <a:lnTo>
                      <a:pt x="21" y="51"/>
                    </a:lnTo>
                    <a:lnTo>
                      <a:pt x="32" y="104"/>
                    </a:lnTo>
                    <a:lnTo>
                      <a:pt x="51" y="207"/>
                    </a:lnTo>
                    <a:lnTo>
                      <a:pt x="76" y="309"/>
                    </a:lnTo>
                    <a:lnTo>
                      <a:pt x="93" y="358"/>
                    </a:lnTo>
                    <a:lnTo>
                      <a:pt x="103" y="383"/>
                    </a:lnTo>
                    <a:lnTo>
                      <a:pt x="114" y="405"/>
                    </a:lnTo>
                    <a:lnTo>
                      <a:pt x="108" y="409"/>
                    </a:lnTo>
                    <a:lnTo>
                      <a:pt x="96" y="385"/>
                    </a:lnTo>
                    <a:lnTo>
                      <a:pt x="85" y="360"/>
                    </a:lnTo>
                    <a:lnTo>
                      <a:pt x="68" y="310"/>
                    </a:lnTo>
                    <a:lnTo>
                      <a:pt x="43" y="209"/>
                    </a:lnTo>
                    <a:lnTo>
                      <a:pt x="24" y="105"/>
                    </a:lnTo>
                    <a:lnTo>
                      <a:pt x="14" y="53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4" name="Freeform 254"/>
              <p:cNvSpPr>
                <a:spLocks/>
              </p:cNvSpPr>
              <p:nvPr/>
            </p:nvSpPr>
            <p:spPr bwMode="auto">
              <a:xfrm>
                <a:off x="2195" y="1482"/>
                <a:ext cx="4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5" name="Freeform 255"/>
              <p:cNvSpPr>
                <a:spLocks/>
              </p:cNvSpPr>
              <p:nvPr/>
            </p:nvSpPr>
            <p:spPr bwMode="auto">
              <a:xfrm>
                <a:off x="2215" y="1685"/>
                <a:ext cx="52" cy="13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87" y="21"/>
                  </a:cxn>
                  <a:cxn ang="0">
                    <a:pos x="95" y="41"/>
                  </a:cxn>
                  <a:cxn ang="0">
                    <a:pos x="104" y="80"/>
                  </a:cxn>
                  <a:cxn ang="0">
                    <a:pos x="104" y="117"/>
                  </a:cxn>
                  <a:cxn ang="0">
                    <a:pos x="98" y="151"/>
                  </a:cxn>
                  <a:cxn ang="0">
                    <a:pos x="84" y="186"/>
                  </a:cxn>
                  <a:cxn ang="0">
                    <a:pos x="64" y="217"/>
                  </a:cxn>
                  <a:cxn ang="0">
                    <a:pos x="36" y="243"/>
                  </a:cxn>
                  <a:cxn ang="0">
                    <a:pos x="5" y="268"/>
                  </a:cxn>
                  <a:cxn ang="0">
                    <a:pos x="0" y="262"/>
                  </a:cxn>
                  <a:cxn ang="0">
                    <a:pos x="31" y="237"/>
                  </a:cxn>
                  <a:cxn ang="0">
                    <a:pos x="58" y="213"/>
                  </a:cxn>
                  <a:cxn ang="0">
                    <a:pos x="78" y="182"/>
                  </a:cxn>
                  <a:cxn ang="0">
                    <a:pos x="90" y="149"/>
                  </a:cxn>
                  <a:cxn ang="0">
                    <a:pos x="96" y="117"/>
                  </a:cxn>
                  <a:cxn ang="0">
                    <a:pos x="96" y="81"/>
                  </a:cxn>
                  <a:cxn ang="0">
                    <a:pos x="87" y="43"/>
                  </a:cxn>
                  <a:cxn ang="0">
                    <a:pos x="79" y="23"/>
                  </a:cxn>
                  <a:cxn ang="0">
                    <a:pos x="70" y="4"/>
                  </a:cxn>
                  <a:cxn ang="0">
                    <a:pos x="76" y="0"/>
                  </a:cxn>
                </a:cxnLst>
                <a:rect l="0" t="0" r="r" b="b"/>
                <a:pathLst>
                  <a:path w="104" h="268">
                    <a:moveTo>
                      <a:pt x="76" y="0"/>
                    </a:moveTo>
                    <a:lnTo>
                      <a:pt x="87" y="21"/>
                    </a:lnTo>
                    <a:lnTo>
                      <a:pt x="95" y="41"/>
                    </a:lnTo>
                    <a:lnTo>
                      <a:pt x="104" y="80"/>
                    </a:lnTo>
                    <a:lnTo>
                      <a:pt x="104" y="117"/>
                    </a:lnTo>
                    <a:lnTo>
                      <a:pt x="98" y="151"/>
                    </a:lnTo>
                    <a:lnTo>
                      <a:pt x="84" y="186"/>
                    </a:lnTo>
                    <a:lnTo>
                      <a:pt x="64" y="217"/>
                    </a:lnTo>
                    <a:lnTo>
                      <a:pt x="36" y="243"/>
                    </a:lnTo>
                    <a:lnTo>
                      <a:pt x="5" y="268"/>
                    </a:lnTo>
                    <a:lnTo>
                      <a:pt x="0" y="262"/>
                    </a:lnTo>
                    <a:lnTo>
                      <a:pt x="31" y="237"/>
                    </a:lnTo>
                    <a:lnTo>
                      <a:pt x="58" y="213"/>
                    </a:lnTo>
                    <a:lnTo>
                      <a:pt x="78" y="182"/>
                    </a:lnTo>
                    <a:lnTo>
                      <a:pt x="90" y="149"/>
                    </a:lnTo>
                    <a:lnTo>
                      <a:pt x="96" y="117"/>
                    </a:lnTo>
                    <a:lnTo>
                      <a:pt x="96" y="81"/>
                    </a:lnTo>
                    <a:lnTo>
                      <a:pt x="87" y="43"/>
                    </a:lnTo>
                    <a:lnTo>
                      <a:pt x="79" y="23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6" name="Freeform 256"/>
              <p:cNvSpPr>
                <a:spLocks/>
              </p:cNvSpPr>
              <p:nvPr/>
            </p:nvSpPr>
            <p:spPr bwMode="auto">
              <a:xfrm>
                <a:off x="2250" y="1685"/>
                <a:ext cx="3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7" name="Freeform 257"/>
              <p:cNvSpPr>
                <a:spLocks/>
              </p:cNvSpPr>
              <p:nvPr/>
            </p:nvSpPr>
            <p:spPr bwMode="auto">
              <a:xfrm>
                <a:off x="2202" y="1816"/>
                <a:ext cx="15" cy="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25" y="9"/>
                  </a:cxn>
                  <a:cxn ang="0">
                    <a:pos x="16" y="8"/>
                  </a:cxn>
                  <a:cxn ang="0">
                    <a:pos x="9" y="8"/>
                  </a:cxn>
                  <a:cxn ang="0">
                    <a:pos x="3" y="9"/>
                  </a:cxn>
                  <a:cxn ang="0">
                    <a:pos x="0" y="3"/>
                  </a:cxn>
                  <a:cxn ang="0">
                    <a:pos x="6" y="2"/>
                  </a:cxn>
                  <a:cxn ang="0">
                    <a:pos x="16" y="2"/>
                  </a:cxn>
                  <a:cxn ang="0">
                    <a:pos x="22" y="3"/>
                  </a:cxn>
                  <a:cxn ang="0">
                    <a:pos x="28" y="0"/>
                  </a:cxn>
                  <a:cxn ang="0">
                    <a:pos x="31" y="6"/>
                  </a:cxn>
                </a:cxnLst>
                <a:rect l="0" t="0" r="r" b="b"/>
                <a:pathLst>
                  <a:path w="31" h="9">
                    <a:moveTo>
                      <a:pt x="31" y="6"/>
                    </a:moveTo>
                    <a:lnTo>
                      <a:pt x="25" y="9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6" y="2"/>
                    </a:lnTo>
                    <a:lnTo>
                      <a:pt x="22" y="3"/>
                    </a:lnTo>
                    <a:lnTo>
                      <a:pt x="28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8" name="Freeform 258"/>
              <p:cNvSpPr>
                <a:spLocks/>
              </p:cNvSpPr>
              <p:nvPr/>
            </p:nvSpPr>
            <p:spPr bwMode="auto">
              <a:xfrm>
                <a:off x="2215" y="1816"/>
                <a:ext cx="2" cy="4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39" name="Freeform 259"/>
              <p:cNvSpPr>
                <a:spLocks/>
              </p:cNvSpPr>
              <p:nvPr/>
            </p:nvSpPr>
            <p:spPr bwMode="auto">
              <a:xfrm>
                <a:off x="2180" y="1819"/>
                <a:ext cx="24" cy="18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38" y="15"/>
                  </a:cxn>
                  <a:cxn ang="0">
                    <a:pos x="29" y="29"/>
                  </a:cxn>
                  <a:cxn ang="0">
                    <a:pos x="18" y="37"/>
                  </a:cxn>
                  <a:cxn ang="0">
                    <a:pos x="8" y="37"/>
                  </a:cxn>
                  <a:cxn ang="0">
                    <a:pos x="0" y="32"/>
                  </a:cxn>
                  <a:cxn ang="0">
                    <a:pos x="4" y="26"/>
                  </a:cxn>
                  <a:cxn ang="0">
                    <a:pos x="11" y="30"/>
                  </a:cxn>
                  <a:cxn ang="0">
                    <a:pos x="15" y="30"/>
                  </a:cxn>
                  <a:cxn ang="0">
                    <a:pos x="23" y="24"/>
                  </a:cxn>
                  <a:cxn ang="0">
                    <a:pos x="32" y="10"/>
                  </a:cxn>
                  <a:cxn ang="0">
                    <a:pos x="42" y="0"/>
                  </a:cxn>
                  <a:cxn ang="0">
                    <a:pos x="48" y="4"/>
                  </a:cxn>
                </a:cxnLst>
                <a:rect l="0" t="0" r="r" b="b"/>
                <a:pathLst>
                  <a:path w="48" h="37">
                    <a:moveTo>
                      <a:pt x="48" y="4"/>
                    </a:moveTo>
                    <a:lnTo>
                      <a:pt x="38" y="15"/>
                    </a:lnTo>
                    <a:lnTo>
                      <a:pt x="29" y="29"/>
                    </a:lnTo>
                    <a:lnTo>
                      <a:pt x="18" y="37"/>
                    </a:lnTo>
                    <a:lnTo>
                      <a:pt x="8" y="37"/>
                    </a:lnTo>
                    <a:lnTo>
                      <a:pt x="0" y="32"/>
                    </a:lnTo>
                    <a:lnTo>
                      <a:pt x="4" y="26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23" y="24"/>
                    </a:lnTo>
                    <a:lnTo>
                      <a:pt x="32" y="10"/>
                    </a:lnTo>
                    <a:lnTo>
                      <a:pt x="42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0" name="Freeform 260"/>
              <p:cNvSpPr>
                <a:spLocks/>
              </p:cNvSpPr>
              <p:nvPr/>
            </p:nvSpPr>
            <p:spPr bwMode="auto">
              <a:xfrm>
                <a:off x="2201" y="1818"/>
                <a:ext cx="3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1" y="0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1" name="Freeform 261"/>
              <p:cNvSpPr>
                <a:spLocks/>
              </p:cNvSpPr>
              <p:nvPr/>
            </p:nvSpPr>
            <p:spPr bwMode="auto">
              <a:xfrm>
                <a:off x="2176" y="1823"/>
                <a:ext cx="7" cy="12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2" y="1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8" y="11"/>
                  </a:cxn>
                  <a:cxn ang="0">
                    <a:pos x="14" y="18"/>
                  </a:cxn>
                  <a:cxn ang="0">
                    <a:pos x="8" y="23"/>
                  </a:cxn>
                </a:cxnLst>
                <a:rect l="0" t="0" r="r" b="b"/>
                <a:pathLst>
                  <a:path w="14" h="23">
                    <a:moveTo>
                      <a:pt x="8" y="23"/>
                    </a:moveTo>
                    <a:lnTo>
                      <a:pt x="2" y="1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8" y="11"/>
                    </a:lnTo>
                    <a:lnTo>
                      <a:pt x="14" y="18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2" name="Freeform 262"/>
              <p:cNvSpPr>
                <a:spLocks/>
              </p:cNvSpPr>
              <p:nvPr/>
            </p:nvSpPr>
            <p:spPr bwMode="auto">
              <a:xfrm>
                <a:off x="2180" y="1832"/>
                <a:ext cx="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3" name="Freeform 263"/>
              <p:cNvSpPr>
                <a:spLocks/>
              </p:cNvSpPr>
              <p:nvPr/>
            </p:nvSpPr>
            <p:spPr bwMode="auto">
              <a:xfrm>
                <a:off x="2175" y="1824"/>
                <a:ext cx="10" cy="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1"/>
                  </a:cxn>
                  <a:cxn ang="0">
                    <a:pos x="11" y="17"/>
                  </a:cxn>
                  <a:cxn ang="0">
                    <a:pos x="18" y="25"/>
                  </a:cxn>
                  <a:cxn ang="0">
                    <a:pos x="19" y="34"/>
                  </a:cxn>
                  <a:cxn ang="0">
                    <a:pos x="11" y="36"/>
                  </a:cxn>
                  <a:cxn ang="0">
                    <a:pos x="11" y="30"/>
                  </a:cxn>
                  <a:cxn ang="0">
                    <a:pos x="5" y="22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19" h="36">
                    <a:moveTo>
                      <a:pt x="8" y="0"/>
                    </a:moveTo>
                    <a:lnTo>
                      <a:pt x="8" y="11"/>
                    </a:lnTo>
                    <a:lnTo>
                      <a:pt x="11" y="17"/>
                    </a:lnTo>
                    <a:lnTo>
                      <a:pt x="18" y="25"/>
                    </a:lnTo>
                    <a:lnTo>
                      <a:pt x="19" y="34"/>
                    </a:lnTo>
                    <a:lnTo>
                      <a:pt x="11" y="36"/>
                    </a:lnTo>
                    <a:lnTo>
                      <a:pt x="11" y="30"/>
                    </a:lnTo>
                    <a:lnTo>
                      <a:pt x="5" y="22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6344" name="Group 264"/>
            <p:cNvGrpSpPr>
              <a:grpSpLocks/>
            </p:cNvGrpSpPr>
            <p:nvPr/>
          </p:nvGrpSpPr>
          <p:grpSpPr bwMode="auto">
            <a:xfrm>
              <a:off x="1982" y="1532"/>
              <a:ext cx="880" cy="825"/>
              <a:chOff x="1982" y="1532"/>
              <a:chExt cx="880" cy="825"/>
            </a:xfrm>
          </p:grpSpPr>
          <p:sp>
            <p:nvSpPr>
              <p:cNvPr id="46345" name="Freeform 265"/>
              <p:cNvSpPr>
                <a:spLocks/>
              </p:cNvSpPr>
              <p:nvPr/>
            </p:nvSpPr>
            <p:spPr bwMode="auto">
              <a:xfrm>
                <a:off x="2175" y="1823"/>
                <a:ext cx="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2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2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6" name="Freeform 266"/>
              <p:cNvSpPr>
                <a:spLocks/>
              </p:cNvSpPr>
              <p:nvPr/>
            </p:nvSpPr>
            <p:spPr bwMode="auto">
              <a:xfrm>
                <a:off x="2161" y="1841"/>
                <a:ext cx="24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5" y="7"/>
                  </a:cxn>
                  <a:cxn ang="0">
                    <a:pos x="41" y="16"/>
                  </a:cxn>
                  <a:cxn ang="0">
                    <a:pos x="29" y="27"/>
                  </a:cxn>
                  <a:cxn ang="0">
                    <a:pos x="4" y="48"/>
                  </a:cxn>
                  <a:cxn ang="0">
                    <a:pos x="0" y="42"/>
                  </a:cxn>
                  <a:cxn ang="0">
                    <a:pos x="24" y="20"/>
                  </a:cxn>
                  <a:cxn ang="0">
                    <a:pos x="35" y="11"/>
                  </a:cxn>
                  <a:cxn ang="0">
                    <a:pos x="37" y="5"/>
                  </a:cxn>
                  <a:cxn ang="0">
                    <a:pos x="38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48">
                    <a:moveTo>
                      <a:pt x="46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29" y="27"/>
                    </a:lnTo>
                    <a:lnTo>
                      <a:pt x="4" y="48"/>
                    </a:lnTo>
                    <a:lnTo>
                      <a:pt x="0" y="42"/>
                    </a:lnTo>
                    <a:lnTo>
                      <a:pt x="24" y="20"/>
                    </a:lnTo>
                    <a:lnTo>
                      <a:pt x="35" y="11"/>
                    </a:lnTo>
                    <a:lnTo>
                      <a:pt x="37" y="5"/>
                    </a:lnTo>
                    <a:lnTo>
                      <a:pt x="38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7" name="Freeform 267"/>
              <p:cNvSpPr>
                <a:spLocks/>
              </p:cNvSpPr>
              <p:nvPr/>
            </p:nvSpPr>
            <p:spPr bwMode="auto">
              <a:xfrm>
                <a:off x="2181" y="1841"/>
                <a:ext cx="4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8" name="Freeform 268"/>
              <p:cNvSpPr>
                <a:spLocks/>
              </p:cNvSpPr>
              <p:nvPr/>
            </p:nvSpPr>
            <p:spPr bwMode="auto">
              <a:xfrm>
                <a:off x="2122" y="1863"/>
                <a:ext cx="42" cy="4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52" y="44"/>
                  </a:cxn>
                  <a:cxn ang="0">
                    <a:pos x="29" y="68"/>
                  </a:cxn>
                  <a:cxn ang="0">
                    <a:pos x="4" y="88"/>
                  </a:cxn>
                  <a:cxn ang="0">
                    <a:pos x="0" y="81"/>
                  </a:cxn>
                  <a:cxn ang="0">
                    <a:pos x="24" y="61"/>
                  </a:cxn>
                  <a:cxn ang="0">
                    <a:pos x="46" y="40"/>
                  </a:cxn>
                  <a:cxn ang="0">
                    <a:pos x="79" y="0"/>
                  </a:cxn>
                  <a:cxn ang="0">
                    <a:pos x="85" y="4"/>
                  </a:cxn>
                </a:cxnLst>
                <a:rect l="0" t="0" r="r" b="b"/>
                <a:pathLst>
                  <a:path w="85" h="88">
                    <a:moveTo>
                      <a:pt x="85" y="4"/>
                    </a:moveTo>
                    <a:lnTo>
                      <a:pt x="52" y="44"/>
                    </a:lnTo>
                    <a:lnTo>
                      <a:pt x="29" y="68"/>
                    </a:lnTo>
                    <a:lnTo>
                      <a:pt x="4" y="88"/>
                    </a:lnTo>
                    <a:lnTo>
                      <a:pt x="0" y="81"/>
                    </a:lnTo>
                    <a:lnTo>
                      <a:pt x="24" y="61"/>
                    </a:lnTo>
                    <a:lnTo>
                      <a:pt x="46" y="40"/>
                    </a:lnTo>
                    <a:lnTo>
                      <a:pt x="79" y="0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49" name="Freeform 269"/>
              <p:cNvSpPr>
                <a:spLocks/>
              </p:cNvSpPr>
              <p:nvPr/>
            </p:nvSpPr>
            <p:spPr bwMode="auto">
              <a:xfrm>
                <a:off x="2161" y="186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0" name="Freeform 270"/>
              <p:cNvSpPr>
                <a:spLocks/>
              </p:cNvSpPr>
              <p:nvPr/>
            </p:nvSpPr>
            <p:spPr bwMode="auto">
              <a:xfrm>
                <a:off x="2093" y="1904"/>
                <a:ext cx="31" cy="16"/>
              </a:xfrm>
              <a:custGeom>
                <a:avLst/>
                <a:gdLst/>
                <a:ahLst/>
                <a:cxnLst>
                  <a:cxn ang="0">
                    <a:pos x="62" y="7"/>
                  </a:cxn>
                  <a:cxn ang="0">
                    <a:pos x="47" y="17"/>
                  </a:cxn>
                  <a:cxn ang="0">
                    <a:pos x="34" y="28"/>
                  </a:cxn>
                  <a:cxn ang="0">
                    <a:pos x="21" y="33"/>
                  </a:cxn>
                  <a:cxn ang="0">
                    <a:pos x="10" y="33"/>
                  </a:cxn>
                  <a:cxn ang="0">
                    <a:pos x="0" y="30"/>
                  </a:cxn>
                  <a:cxn ang="0">
                    <a:pos x="5" y="24"/>
                  </a:cxn>
                  <a:cxn ang="0">
                    <a:pos x="13" y="27"/>
                  </a:cxn>
                  <a:cxn ang="0">
                    <a:pos x="17" y="27"/>
                  </a:cxn>
                  <a:cxn ang="0">
                    <a:pos x="30" y="22"/>
                  </a:cxn>
                  <a:cxn ang="0">
                    <a:pos x="42" y="11"/>
                  </a:cxn>
                  <a:cxn ang="0">
                    <a:pos x="58" y="0"/>
                  </a:cxn>
                  <a:cxn ang="0">
                    <a:pos x="62" y="7"/>
                  </a:cxn>
                </a:cxnLst>
                <a:rect l="0" t="0" r="r" b="b"/>
                <a:pathLst>
                  <a:path w="62" h="33">
                    <a:moveTo>
                      <a:pt x="62" y="7"/>
                    </a:moveTo>
                    <a:lnTo>
                      <a:pt x="47" y="17"/>
                    </a:lnTo>
                    <a:lnTo>
                      <a:pt x="34" y="28"/>
                    </a:lnTo>
                    <a:lnTo>
                      <a:pt x="21" y="33"/>
                    </a:lnTo>
                    <a:lnTo>
                      <a:pt x="10" y="33"/>
                    </a:lnTo>
                    <a:lnTo>
                      <a:pt x="0" y="30"/>
                    </a:lnTo>
                    <a:lnTo>
                      <a:pt x="5" y="24"/>
                    </a:lnTo>
                    <a:lnTo>
                      <a:pt x="13" y="27"/>
                    </a:lnTo>
                    <a:lnTo>
                      <a:pt x="17" y="27"/>
                    </a:lnTo>
                    <a:lnTo>
                      <a:pt x="30" y="22"/>
                    </a:lnTo>
                    <a:lnTo>
                      <a:pt x="42" y="11"/>
                    </a:lnTo>
                    <a:lnTo>
                      <a:pt x="58" y="0"/>
                    </a:lnTo>
                    <a:lnTo>
                      <a:pt x="6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1" name="Freeform 271"/>
              <p:cNvSpPr>
                <a:spLocks/>
              </p:cNvSpPr>
              <p:nvPr/>
            </p:nvSpPr>
            <p:spPr bwMode="auto">
              <a:xfrm>
                <a:off x="2122" y="1904"/>
                <a:ext cx="2" cy="3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2" name="Freeform 272"/>
              <p:cNvSpPr>
                <a:spLocks/>
              </p:cNvSpPr>
              <p:nvPr/>
            </p:nvSpPr>
            <p:spPr bwMode="auto">
              <a:xfrm>
                <a:off x="2086" y="1891"/>
                <a:ext cx="10" cy="27"/>
              </a:xfrm>
              <a:custGeom>
                <a:avLst/>
                <a:gdLst/>
                <a:ahLst/>
                <a:cxnLst>
                  <a:cxn ang="0">
                    <a:pos x="14" y="56"/>
                  </a:cxn>
                  <a:cxn ang="0">
                    <a:pos x="10" y="50"/>
                  </a:cxn>
                  <a:cxn ang="0">
                    <a:pos x="5" y="42"/>
                  </a:cxn>
                  <a:cxn ang="0">
                    <a:pos x="2" y="2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8"/>
                  </a:cxn>
                  <a:cxn ang="0">
                    <a:pos x="11" y="39"/>
                  </a:cxn>
                  <a:cxn ang="0">
                    <a:pos x="14" y="43"/>
                  </a:cxn>
                  <a:cxn ang="0">
                    <a:pos x="19" y="50"/>
                  </a:cxn>
                  <a:cxn ang="0">
                    <a:pos x="14" y="56"/>
                  </a:cxn>
                </a:cxnLst>
                <a:rect l="0" t="0" r="r" b="b"/>
                <a:pathLst>
                  <a:path w="19" h="56">
                    <a:moveTo>
                      <a:pt x="14" y="56"/>
                    </a:moveTo>
                    <a:lnTo>
                      <a:pt x="10" y="50"/>
                    </a:lnTo>
                    <a:lnTo>
                      <a:pt x="5" y="42"/>
                    </a:lnTo>
                    <a:lnTo>
                      <a:pt x="2" y="2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8"/>
                    </a:lnTo>
                    <a:lnTo>
                      <a:pt x="11" y="39"/>
                    </a:lnTo>
                    <a:lnTo>
                      <a:pt x="14" y="43"/>
                    </a:lnTo>
                    <a:lnTo>
                      <a:pt x="19" y="50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3" name="Freeform 273"/>
              <p:cNvSpPr>
                <a:spLocks/>
              </p:cNvSpPr>
              <p:nvPr/>
            </p:nvSpPr>
            <p:spPr bwMode="auto">
              <a:xfrm>
                <a:off x="2093" y="1915"/>
                <a:ext cx="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4" name="Freeform 274"/>
              <p:cNvSpPr>
                <a:spLocks/>
              </p:cNvSpPr>
              <p:nvPr/>
            </p:nvSpPr>
            <p:spPr bwMode="auto">
              <a:xfrm>
                <a:off x="2086" y="1891"/>
                <a:ext cx="6" cy="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9"/>
                  </a:cxn>
                  <a:cxn ang="0">
                    <a:pos x="4" y="39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39">
                    <a:moveTo>
                      <a:pt x="8" y="0"/>
                    </a:moveTo>
                    <a:lnTo>
                      <a:pt x="11" y="39"/>
                    </a:lnTo>
                    <a:lnTo>
                      <a:pt x="4" y="39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5" name="Freeform 275"/>
              <p:cNvSpPr>
                <a:spLocks/>
              </p:cNvSpPr>
              <p:nvPr/>
            </p:nvSpPr>
            <p:spPr bwMode="auto">
              <a:xfrm>
                <a:off x="2086" y="189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6" name="Freeform 276"/>
              <p:cNvSpPr>
                <a:spLocks/>
              </p:cNvSpPr>
              <p:nvPr/>
            </p:nvSpPr>
            <p:spPr bwMode="auto">
              <a:xfrm>
                <a:off x="2089" y="1909"/>
                <a:ext cx="22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11"/>
                  </a:cxn>
                  <a:cxn ang="0">
                    <a:pos x="17" y="14"/>
                  </a:cxn>
                  <a:cxn ang="0">
                    <a:pos x="30" y="14"/>
                  </a:cxn>
                  <a:cxn ang="0">
                    <a:pos x="43" y="9"/>
                  </a:cxn>
                  <a:cxn ang="0">
                    <a:pos x="45" y="17"/>
                  </a:cxn>
                  <a:cxn ang="0">
                    <a:pos x="30" y="22"/>
                  </a:cxn>
                  <a:cxn ang="0">
                    <a:pos x="16" y="22"/>
                  </a:cxn>
                  <a:cxn ang="0">
                    <a:pos x="5" y="16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45" h="22">
                    <a:moveTo>
                      <a:pt x="6" y="0"/>
                    </a:moveTo>
                    <a:lnTo>
                      <a:pt x="11" y="11"/>
                    </a:lnTo>
                    <a:lnTo>
                      <a:pt x="17" y="14"/>
                    </a:lnTo>
                    <a:lnTo>
                      <a:pt x="30" y="14"/>
                    </a:lnTo>
                    <a:lnTo>
                      <a:pt x="43" y="9"/>
                    </a:lnTo>
                    <a:lnTo>
                      <a:pt x="45" y="17"/>
                    </a:lnTo>
                    <a:lnTo>
                      <a:pt x="30" y="22"/>
                    </a:lnTo>
                    <a:lnTo>
                      <a:pt x="16" y="22"/>
                    </a:lnTo>
                    <a:lnTo>
                      <a:pt x="5" y="1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7" name="Freeform 277"/>
              <p:cNvSpPr>
                <a:spLocks/>
              </p:cNvSpPr>
              <p:nvPr/>
            </p:nvSpPr>
            <p:spPr bwMode="auto">
              <a:xfrm>
                <a:off x="2088" y="1909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5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0" y="2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1" y="5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8" name="Freeform 278"/>
              <p:cNvSpPr>
                <a:spLocks/>
              </p:cNvSpPr>
              <p:nvPr/>
            </p:nvSpPr>
            <p:spPr bwMode="auto">
              <a:xfrm>
                <a:off x="2031" y="1914"/>
                <a:ext cx="80" cy="126"/>
              </a:xfrm>
              <a:custGeom>
                <a:avLst/>
                <a:gdLst/>
                <a:ahLst/>
                <a:cxnLst>
                  <a:cxn ang="0">
                    <a:pos x="159" y="7"/>
                  </a:cxn>
                  <a:cxn ang="0">
                    <a:pos x="137" y="22"/>
                  </a:cxn>
                  <a:cxn ang="0">
                    <a:pos x="119" y="48"/>
                  </a:cxn>
                  <a:cxn ang="0">
                    <a:pos x="102" y="78"/>
                  </a:cxn>
                  <a:cxn ang="0">
                    <a:pos x="86" y="115"/>
                  </a:cxn>
                  <a:cxn ang="0">
                    <a:pos x="71" y="153"/>
                  </a:cxn>
                  <a:cxn ang="0">
                    <a:pos x="54" y="193"/>
                  </a:cxn>
                  <a:cxn ang="0">
                    <a:pos x="32" y="226"/>
                  </a:cxn>
                  <a:cxn ang="0">
                    <a:pos x="20" y="241"/>
                  </a:cxn>
                  <a:cxn ang="0">
                    <a:pos x="4" y="254"/>
                  </a:cxn>
                  <a:cxn ang="0">
                    <a:pos x="0" y="247"/>
                  </a:cxn>
                  <a:cxn ang="0">
                    <a:pos x="14" y="237"/>
                  </a:cxn>
                  <a:cxn ang="0">
                    <a:pos x="26" y="221"/>
                  </a:cxn>
                  <a:cxn ang="0">
                    <a:pos x="48" y="189"/>
                  </a:cxn>
                  <a:cxn ang="0">
                    <a:pos x="63" y="152"/>
                  </a:cxn>
                  <a:cxn ang="0">
                    <a:pos x="79" y="113"/>
                  </a:cxn>
                  <a:cxn ang="0">
                    <a:pos x="94" y="76"/>
                  </a:cxn>
                  <a:cxn ang="0">
                    <a:pos x="113" y="44"/>
                  </a:cxn>
                  <a:cxn ang="0">
                    <a:pos x="131" y="17"/>
                  </a:cxn>
                  <a:cxn ang="0">
                    <a:pos x="154" y="0"/>
                  </a:cxn>
                  <a:cxn ang="0">
                    <a:pos x="159" y="7"/>
                  </a:cxn>
                </a:cxnLst>
                <a:rect l="0" t="0" r="r" b="b"/>
                <a:pathLst>
                  <a:path w="159" h="254">
                    <a:moveTo>
                      <a:pt x="159" y="7"/>
                    </a:moveTo>
                    <a:lnTo>
                      <a:pt x="137" y="22"/>
                    </a:lnTo>
                    <a:lnTo>
                      <a:pt x="119" y="48"/>
                    </a:lnTo>
                    <a:lnTo>
                      <a:pt x="102" y="78"/>
                    </a:lnTo>
                    <a:lnTo>
                      <a:pt x="86" y="115"/>
                    </a:lnTo>
                    <a:lnTo>
                      <a:pt x="71" y="153"/>
                    </a:lnTo>
                    <a:lnTo>
                      <a:pt x="54" y="193"/>
                    </a:lnTo>
                    <a:lnTo>
                      <a:pt x="32" y="226"/>
                    </a:lnTo>
                    <a:lnTo>
                      <a:pt x="20" y="241"/>
                    </a:lnTo>
                    <a:lnTo>
                      <a:pt x="4" y="254"/>
                    </a:lnTo>
                    <a:lnTo>
                      <a:pt x="0" y="247"/>
                    </a:lnTo>
                    <a:lnTo>
                      <a:pt x="14" y="237"/>
                    </a:lnTo>
                    <a:lnTo>
                      <a:pt x="26" y="221"/>
                    </a:lnTo>
                    <a:lnTo>
                      <a:pt x="48" y="189"/>
                    </a:lnTo>
                    <a:lnTo>
                      <a:pt x="63" y="152"/>
                    </a:lnTo>
                    <a:lnTo>
                      <a:pt x="79" y="113"/>
                    </a:lnTo>
                    <a:lnTo>
                      <a:pt x="94" y="76"/>
                    </a:lnTo>
                    <a:lnTo>
                      <a:pt x="113" y="44"/>
                    </a:lnTo>
                    <a:lnTo>
                      <a:pt x="131" y="17"/>
                    </a:lnTo>
                    <a:lnTo>
                      <a:pt x="154" y="0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59" name="Freeform 279"/>
              <p:cNvSpPr>
                <a:spLocks/>
              </p:cNvSpPr>
              <p:nvPr/>
            </p:nvSpPr>
            <p:spPr bwMode="auto">
              <a:xfrm>
                <a:off x="2109" y="1914"/>
                <a:ext cx="2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5" y="8"/>
                  </a:cxn>
                  <a:cxn ang="0">
                    <a:pos x="3" y="0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7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0" name="Freeform 280"/>
              <p:cNvSpPr>
                <a:spLocks/>
              </p:cNvSpPr>
              <p:nvPr/>
            </p:nvSpPr>
            <p:spPr bwMode="auto">
              <a:xfrm>
                <a:off x="2008" y="2033"/>
                <a:ext cx="26" cy="10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42" y="20"/>
                  </a:cxn>
                  <a:cxn ang="0">
                    <a:pos x="28" y="22"/>
                  </a:cxn>
                  <a:cxn ang="0">
                    <a:pos x="11" y="17"/>
                  </a:cxn>
                  <a:cxn ang="0">
                    <a:pos x="5" y="13"/>
                  </a:cxn>
                  <a:cxn ang="0">
                    <a:pos x="0" y="5"/>
                  </a:cxn>
                  <a:cxn ang="0">
                    <a:pos x="6" y="0"/>
                  </a:cxn>
                  <a:cxn ang="0">
                    <a:pos x="11" y="8"/>
                  </a:cxn>
                  <a:cxn ang="0">
                    <a:pos x="16" y="11"/>
                  </a:cxn>
                  <a:cxn ang="0">
                    <a:pos x="28" y="16"/>
                  </a:cxn>
                  <a:cxn ang="0">
                    <a:pos x="39" y="14"/>
                  </a:cxn>
                  <a:cxn ang="0">
                    <a:pos x="47" y="9"/>
                  </a:cxn>
                  <a:cxn ang="0">
                    <a:pos x="51" y="16"/>
                  </a:cxn>
                </a:cxnLst>
                <a:rect l="0" t="0" r="r" b="b"/>
                <a:pathLst>
                  <a:path w="51" h="22">
                    <a:moveTo>
                      <a:pt x="51" y="16"/>
                    </a:moveTo>
                    <a:lnTo>
                      <a:pt x="42" y="20"/>
                    </a:lnTo>
                    <a:lnTo>
                      <a:pt x="28" y="22"/>
                    </a:lnTo>
                    <a:lnTo>
                      <a:pt x="11" y="17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1" y="8"/>
                    </a:lnTo>
                    <a:lnTo>
                      <a:pt x="16" y="11"/>
                    </a:lnTo>
                    <a:lnTo>
                      <a:pt x="28" y="16"/>
                    </a:lnTo>
                    <a:lnTo>
                      <a:pt x="39" y="14"/>
                    </a:lnTo>
                    <a:lnTo>
                      <a:pt x="47" y="9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1" name="Freeform 281"/>
              <p:cNvSpPr>
                <a:spLocks/>
              </p:cNvSpPr>
              <p:nvPr/>
            </p:nvSpPr>
            <p:spPr bwMode="auto">
              <a:xfrm>
                <a:off x="2031" y="2037"/>
                <a:ext cx="3" cy="3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2" name="Freeform 282"/>
              <p:cNvSpPr>
                <a:spLocks/>
              </p:cNvSpPr>
              <p:nvPr/>
            </p:nvSpPr>
            <p:spPr bwMode="auto">
              <a:xfrm>
                <a:off x="2005" y="1954"/>
                <a:ext cx="6" cy="80"/>
              </a:xfrm>
              <a:custGeom>
                <a:avLst/>
                <a:gdLst/>
                <a:ahLst/>
                <a:cxnLst>
                  <a:cxn ang="0">
                    <a:pos x="6" y="160"/>
                  </a:cxn>
                  <a:cxn ang="0">
                    <a:pos x="2" y="140"/>
                  </a:cxn>
                  <a:cxn ang="0">
                    <a:pos x="0" y="122"/>
                  </a:cxn>
                  <a:cxn ang="0">
                    <a:pos x="3" y="83"/>
                  </a:cxn>
                  <a:cxn ang="0">
                    <a:pos x="6" y="41"/>
                  </a:cxn>
                  <a:cxn ang="0">
                    <a:pos x="5" y="21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1" y="21"/>
                  </a:cxn>
                  <a:cxn ang="0">
                    <a:pos x="12" y="41"/>
                  </a:cxn>
                  <a:cxn ang="0">
                    <a:pos x="9" y="83"/>
                  </a:cxn>
                  <a:cxn ang="0">
                    <a:pos x="6" y="122"/>
                  </a:cxn>
                  <a:cxn ang="0">
                    <a:pos x="8" y="140"/>
                  </a:cxn>
                  <a:cxn ang="0">
                    <a:pos x="12" y="157"/>
                  </a:cxn>
                  <a:cxn ang="0">
                    <a:pos x="6" y="160"/>
                  </a:cxn>
                </a:cxnLst>
                <a:rect l="0" t="0" r="r" b="b"/>
                <a:pathLst>
                  <a:path w="12" h="160">
                    <a:moveTo>
                      <a:pt x="6" y="160"/>
                    </a:moveTo>
                    <a:lnTo>
                      <a:pt x="2" y="140"/>
                    </a:lnTo>
                    <a:lnTo>
                      <a:pt x="0" y="122"/>
                    </a:lnTo>
                    <a:lnTo>
                      <a:pt x="3" y="83"/>
                    </a:lnTo>
                    <a:lnTo>
                      <a:pt x="6" y="41"/>
                    </a:lnTo>
                    <a:lnTo>
                      <a:pt x="5" y="21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1" y="21"/>
                    </a:lnTo>
                    <a:lnTo>
                      <a:pt x="12" y="41"/>
                    </a:lnTo>
                    <a:lnTo>
                      <a:pt x="9" y="83"/>
                    </a:lnTo>
                    <a:lnTo>
                      <a:pt x="6" y="122"/>
                    </a:lnTo>
                    <a:lnTo>
                      <a:pt x="8" y="140"/>
                    </a:lnTo>
                    <a:lnTo>
                      <a:pt x="12" y="157"/>
                    </a:lnTo>
                    <a:lnTo>
                      <a:pt x="6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3" name="Freeform 283"/>
              <p:cNvSpPr>
                <a:spLocks/>
              </p:cNvSpPr>
              <p:nvPr/>
            </p:nvSpPr>
            <p:spPr bwMode="auto">
              <a:xfrm>
                <a:off x="2008" y="2033"/>
                <a:ext cx="3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4" name="Freeform 284"/>
              <p:cNvSpPr>
                <a:spLocks/>
              </p:cNvSpPr>
              <p:nvPr/>
            </p:nvSpPr>
            <p:spPr bwMode="auto">
              <a:xfrm>
                <a:off x="1983" y="1822"/>
                <a:ext cx="25" cy="133"/>
              </a:xfrm>
              <a:custGeom>
                <a:avLst/>
                <a:gdLst/>
                <a:ahLst/>
                <a:cxnLst>
                  <a:cxn ang="0">
                    <a:pos x="45" y="267"/>
                  </a:cxn>
                  <a:cxn ang="0">
                    <a:pos x="26" y="202"/>
                  </a:cxn>
                  <a:cxn ang="0">
                    <a:pos x="19" y="168"/>
                  </a:cxn>
                  <a:cxn ang="0">
                    <a:pos x="12" y="134"/>
                  </a:cxn>
                  <a:cxn ang="0">
                    <a:pos x="3" y="6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9" y="68"/>
                  </a:cxn>
                  <a:cxn ang="0">
                    <a:pos x="19" y="134"/>
                  </a:cxn>
                  <a:cxn ang="0">
                    <a:pos x="25" y="165"/>
                  </a:cxn>
                  <a:cxn ang="0">
                    <a:pos x="33" y="199"/>
                  </a:cxn>
                  <a:cxn ang="0">
                    <a:pos x="51" y="264"/>
                  </a:cxn>
                  <a:cxn ang="0">
                    <a:pos x="45" y="267"/>
                  </a:cxn>
                </a:cxnLst>
                <a:rect l="0" t="0" r="r" b="b"/>
                <a:pathLst>
                  <a:path w="51" h="267">
                    <a:moveTo>
                      <a:pt x="45" y="267"/>
                    </a:moveTo>
                    <a:lnTo>
                      <a:pt x="26" y="202"/>
                    </a:lnTo>
                    <a:lnTo>
                      <a:pt x="19" y="168"/>
                    </a:lnTo>
                    <a:lnTo>
                      <a:pt x="12" y="134"/>
                    </a:lnTo>
                    <a:lnTo>
                      <a:pt x="3" y="6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68"/>
                    </a:lnTo>
                    <a:lnTo>
                      <a:pt x="19" y="134"/>
                    </a:lnTo>
                    <a:lnTo>
                      <a:pt x="25" y="165"/>
                    </a:lnTo>
                    <a:lnTo>
                      <a:pt x="33" y="199"/>
                    </a:lnTo>
                    <a:lnTo>
                      <a:pt x="51" y="264"/>
                    </a:lnTo>
                    <a:lnTo>
                      <a:pt x="45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5" name="Freeform 285"/>
              <p:cNvSpPr>
                <a:spLocks/>
              </p:cNvSpPr>
              <p:nvPr/>
            </p:nvSpPr>
            <p:spPr bwMode="auto">
              <a:xfrm>
                <a:off x="2005" y="1954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6" name="Freeform 286"/>
              <p:cNvSpPr>
                <a:spLocks/>
              </p:cNvSpPr>
              <p:nvPr/>
            </p:nvSpPr>
            <p:spPr bwMode="auto">
              <a:xfrm>
                <a:off x="1982" y="1802"/>
                <a:ext cx="4" cy="20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7" y="40"/>
                  </a:cxn>
                  <a:cxn ang="0">
                    <a:pos x="1" y="40"/>
                  </a:cxn>
                </a:cxnLst>
                <a:rect l="0" t="0" r="r" b="b"/>
                <a:pathLst>
                  <a:path w="7" h="40">
                    <a:moveTo>
                      <a:pt x="1" y="4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4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7" name="Freeform 287"/>
              <p:cNvSpPr>
                <a:spLocks/>
              </p:cNvSpPr>
              <p:nvPr/>
            </p:nvSpPr>
            <p:spPr bwMode="auto">
              <a:xfrm>
                <a:off x="1983" y="182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8" name="Freeform 288"/>
              <p:cNvSpPr>
                <a:spLocks/>
              </p:cNvSpPr>
              <p:nvPr/>
            </p:nvSpPr>
            <p:spPr bwMode="auto">
              <a:xfrm>
                <a:off x="1982" y="1693"/>
                <a:ext cx="29" cy="109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164"/>
                  </a:cxn>
                  <a:cxn ang="0">
                    <a:pos x="1" y="133"/>
                  </a:cxn>
                  <a:cxn ang="0">
                    <a:pos x="7" y="103"/>
                  </a:cxn>
                  <a:cxn ang="0">
                    <a:pos x="13" y="74"/>
                  </a:cxn>
                  <a:cxn ang="0">
                    <a:pos x="24" y="48"/>
                  </a:cxn>
                  <a:cxn ang="0">
                    <a:pos x="37" y="22"/>
                  </a:cxn>
                  <a:cxn ang="0">
                    <a:pos x="52" y="0"/>
                  </a:cxn>
                  <a:cxn ang="0">
                    <a:pos x="58" y="5"/>
                  </a:cxn>
                  <a:cxn ang="0">
                    <a:pos x="43" y="26"/>
                  </a:cxn>
                  <a:cxn ang="0">
                    <a:pos x="31" y="53"/>
                  </a:cxn>
                  <a:cxn ang="0">
                    <a:pos x="20" y="77"/>
                  </a:cxn>
                  <a:cxn ang="0">
                    <a:pos x="13" y="107"/>
                  </a:cxn>
                  <a:cxn ang="0">
                    <a:pos x="7" y="136"/>
                  </a:cxn>
                  <a:cxn ang="0">
                    <a:pos x="6" y="164"/>
                  </a:cxn>
                  <a:cxn ang="0">
                    <a:pos x="6" y="218"/>
                  </a:cxn>
                  <a:cxn ang="0">
                    <a:pos x="0" y="218"/>
                  </a:cxn>
                </a:cxnLst>
                <a:rect l="0" t="0" r="r" b="b"/>
                <a:pathLst>
                  <a:path w="58" h="218">
                    <a:moveTo>
                      <a:pt x="0" y="218"/>
                    </a:moveTo>
                    <a:lnTo>
                      <a:pt x="0" y="164"/>
                    </a:lnTo>
                    <a:lnTo>
                      <a:pt x="1" y="133"/>
                    </a:lnTo>
                    <a:lnTo>
                      <a:pt x="7" y="103"/>
                    </a:lnTo>
                    <a:lnTo>
                      <a:pt x="13" y="74"/>
                    </a:lnTo>
                    <a:lnTo>
                      <a:pt x="24" y="48"/>
                    </a:lnTo>
                    <a:lnTo>
                      <a:pt x="37" y="22"/>
                    </a:lnTo>
                    <a:lnTo>
                      <a:pt x="52" y="0"/>
                    </a:lnTo>
                    <a:lnTo>
                      <a:pt x="58" y="5"/>
                    </a:lnTo>
                    <a:lnTo>
                      <a:pt x="43" y="26"/>
                    </a:lnTo>
                    <a:lnTo>
                      <a:pt x="31" y="53"/>
                    </a:lnTo>
                    <a:lnTo>
                      <a:pt x="20" y="77"/>
                    </a:lnTo>
                    <a:lnTo>
                      <a:pt x="13" y="107"/>
                    </a:lnTo>
                    <a:lnTo>
                      <a:pt x="7" y="136"/>
                    </a:lnTo>
                    <a:lnTo>
                      <a:pt x="6" y="164"/>
                    </a:lnTo>
                    <a:lnTo>
                      <a:pt x="6" y="218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69" name="Freeform 289"/>
              <p:cNvSpPr>
                <a:spLocks/>
              </p:cNvSpPr>
              <p:nvPr/>
            </p:nvSpPr>
            <p:spPr bwMode="auto">
              <a:xfrm>
                <a:off x="1982" y="180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0" name="Freeform 290"/>
              <p:cNvSpPr>
                <a:spLocks/>
              </p:cNvSpPr>
              <p:nvPr/>
            </p:nvSpPr>
            <p:spPr bwMode="auto">
              <a:xfrm>
                <a:off x="2008" y="1674"/>
                <a:ext cx="18" cy="2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" y="44"/>
                  </a:cxn>
                  <a:cxn ang="0">
                    <a:pos x="36" y="5"/>
                  </a:cxn>
                  <a:cxn ang="0">
                    <a:pos x="30" y="0"/>
                  </a:cxn>
                  <a:cxn ang="0">
                    <a:pos x="0" y="39"/>
                  </a:cxn>
                </a:cxnLst>
                <a:rect l="0" t="0" r="r" b="b"/>
                <a:pathLst>
                  <a:path w="36" h="44">
                    <a:moveTo>
                      <a:pt x="0" y="39"/>
                    </a:moveTo>
                    <a:lnTo>
                      <a:pt x="6" y="44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1" name="Freeform 291"/>
              <p:cNvSpPr>
                <a:spLocks/>
              </p:cNvSpPr>
              <p:nvPr/>
            </p:nvSpPr>
            <p:spPr bwMode="auto">
              <a:xfrm>
                <a:off x="2008" y="169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2" name="Rectangle 292"/>
              <p:cNvSpPr>
                <a:spLocks noChangeArrowheads="1"/>
              </p:cNvSpPr>
              <p:nvPr/>
            </p:nvSpPr>
            <p:spPr bwMode="auto">
              <a:xfrm>
                <a:off x="2023" y="1674"/>
                <a:ext cx="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3" name="Freeform 293"/>
              <p:cNvSpPr>
                <a:spLocks/>
              </p:cNvSpPr>
              <p:nvPr/>
            </p:nvSpPr>
            <p:spPr bwMode="auto">
              <a:xfrm>
                <a:off x="2023" y="1674"/>
                <a:ext cx="4" cy="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4" name="Freeform 294"/>
              <p:cNvSpPr>
                <a:spLocks/>
              </p:cNvSpPr>
              <p:nvPr/>
            </p:nvSpPr>
            <p:spPr bwMode="auto">
              <a:xfrm>
                <a:off x="2663" y="1533"/>
                <a:ext cx="198" cy="240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108" y="4"/>
                  </a:cxn>
                  <a:cxn ang="0">
                    <a:pos x="136" y="13"/>
                  </a:cxn>
                  <a:cxn ang="0">
                    <a:pos x="170" y="30"/>
                  </a:cxn>
                  <a:cxn ang="0">
                    <a:pos x="210" y="61"/>
                  </a:cxn>
                  <a:cxn ang="0">
                    <a:pos x="236" y="92"/>
                  </a:cxn>
                  <a:cxn ang="0">
                    <a:pos x="270" y="145"/>
                  </a:cxn>
                  <a:cxn ang="0">
                    <a:pos x="295" y="183"/>
                  </a:cxn>
                  <a:cxn ang="0">
                    <a:pos x="340" y="237"/>
                  </a:cxn>
                  <a:cxn ang="0">
                    <a:pos x="360" y="267"/>
                  </a:cxn>
                  <a:cxn ang="0">
                    <a:pos x="371" y="301"/>
                  </a:cxn>
                  <a:cxn ang="0">
                    <a:pos x="387" y="362"/>
                  </a:cxn>
                  <a:cxn ang="0">
                    <a:pos x="396" y="412"/>
                  </a:cxn>
                  <a:cxn ang="0">
                    <a:pos x="391" y="443"/>
                  </a:cxn>
                  <a:cxn ang="0">
                    <a:pos x="377" y="467"/>
                  </a:cxn>
                  <a:cxn ang="0">
                    <a:pos x="356" y="480"/>
                  </a:cxn>
                  <a:cxn ang="0">
                    <a:pos x="342" y="473"/>
                  </a:cxn>
                  <a:cxn ang="0">
                    <a:pos x="317" y="455"/>
                  </a:cxn>
                  <a:cxn ang="0">
                    <a:pos x="312" y="443"/>
                  </a:cxn>
                  <a:cxn ang="0">
                    <a:pos x="311" y="438"/>
                  </a:cxn>
                  <a:cxn ang="0">
                    <a:pos x="306" y="444"/>
                  </a:cxn>
                  <a:cxn ang="0">
                    <a:pos x="297" y="444"/>
                  </a:cxn>
                  <a:cxn ang="0">
                    <a:pos x="272" y="429"/>
                  </a:cxn>
                  <a:cxn ang="0">
                    <a:pos x="226" y="392"/>
                  </a:cxn>
                  <a:cxn ang="0">
                    <a:pos x="212" y="381"/>
                  </a:cxn>
                  <a:cxn ang="0">
                    <a:pos x="216" y="344"/>
                  </a:cxn>
                  <a:cxn ang="0">
                    <a:pos x="213" y="308"/>
                  </a:cxn>
                  <a:cxn ang="0">
                    <a:pos x="205" y="287"/>
                  </a:cxn>
                  <a:cxn ang="0">
                    <a:pos x="212" y="302"/>
                  </a:cxn>
                  <a:cxn ang="0">
                    <a:pos x="215" y="338"/>
                  </a:cxn>
                  <a:cxn ang="0">
                    <a:pos x="210" y="379"/>
                  </a:cxn>
                  <a:cxn ang="0">
                    <a:pos x="198" y="388"/>
                  </a:cxn>
                  <a:cxn ang="0">
                    <a:pos x="178" y="388"/>
                  </a:cxn>
                  <a:cxn ang="0">
                    <a:pos x="167" y="387"/>
                  </a:cxn>
                  <a:cxn ang="0">
                    <a:pos x="151" y="379"/>
                  </a:cxn>
                  <a:cxn ang="0">
                    <a:pos x="113" y="356"/>
                  </a:cxn>
                  <a:cxn ang="0">
                    <a:pos x="57" y="310"/>
                  </a:cxn>
                  <a:cxn ang="0">
                    <a:pos x="23" y="287"/>
                  </a:cxn>
                  <a:cxn ang="0">
                    <a:pos x="4" y="276"/>
                  </a:cxn>
                  <a:cxn ang="0">
                    <a:pos x="1" y="270"/>
                  </a:cxn>
                  <a:cxn ang="0">
                    <a:pos x="4" y="179"/>
                  </a:cxn>
                  <a:cxn ang="0">
                    <a:pos x="7" y="84"/>
                  </a:cxn>
                  <a:cxn ang="0">
                    <a:pos x="4" y="35"/>
                  </a:cxn>
                </a:cxnLst>
                <a:rect l="0" t="0" r="r" b="b"/>
                <a:pathLst>
                  <a:path w="396" h="480">
                    <a:moveTo>
                      <a:pt x="9" y="10"/>
                    </a:moveTo>
                    <a:lnTo>
                      <a:pt x="29" y="4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17" y="7"/>
                    </a:lnTo>
                    <a:lnTo>
                      <a:pt x="127" y="9"/>
                    </a:lnTo>
                    <a:lnTo>
                      <a:pt x="136" y="13"/>
                    </a:lnTo>
                    <a:lnTo>
                      <a:pt x="145" y="17"/>
                    </a:lnTo>
                    <a:lnTo>
                      <a:pt x="162" y="26"/>
                    </a:lnTo>
                    <a:lnTo>
                      <a:pt x="170" y="30"/>
                    </a:lnTo>
                    <a:lnTo>
                      <a:pt x="179" y="37"/>
                    </a:lnTo>
                    <a:lnTo>
                      <a:pt x="195" y="47"/>
                    </a:lnTo>
                    <a:lnTo>
                      <a:pt x="210" y="61"/>
                    </a:lnTo>
                    <a:lnTo>
                      <a:pt x="216" y="69"/>
                    </a:lnTo>
                    <a:lnTo>
                      <a:pt x="224" y="77"/>
                    </a:lnTo>
                    <a:lnTo>
                      <a:pt x="236" y="92"/>
                    </a:lnTo>
                    <a:lnTo>
                      <a:pt x="249" y="109"/>
                    </a:lnTo>
                    <a:lnTo>
                      <a:pt x="260" y="126"/>
                    </a:lnTo>
                    <a:lnTo>
                      <a:pt x="270" y="145"/>
                    </a:lnTo>
                    <a:lnTo>
                      <a:pt x="275" y="155"/>
                    </a:lnTo>
                    <a:lnTo>
                      <a:pt x="281" y="165"/>
                    </a:lnTo>
                    <a:lnTo>
                      <a:pt x="295" y="183"/>
                    </a:lnTo>
                    <a:lnTo>
                      <a:pt x="311" y="202"/>
                    </a:lnTo>
                    <a:lnTo>
                      <a:pt x="326" y="219"/>
                    </a:lnTo>
                    <a:lnTo>
                      <a:pt x="340" y="237"/>
                    </a:lnTo>
                    <a:lnTo>
                      <a:pt x="348" y="246"/>
                    </a:lnTo>
                    <a:lnTo>
                      <a:pt x="354" y="256"/>
                    </a:lnTo>
                    <a:lnTo>
                      <a:pt x="360" y="267"/>
                    </a:lnTo>
                    <a:lnTo>
                      <a:pt x="365" y="277"/>
                    </a:lnTo>
                    <a:lnTo>
                      <a:pt x="368" y="288"/>
                    </a:lnTo>
                    <a:lnTo>
                      <a:pt x="371" y="301"/>
                    </a:lnTo>
                    <a:lnTo>
                      <a:pt x="376" y="321"/>
                    </a:lnTo>
                    <a:lnTo>
                      <a:pt x="382" y="341"/>
                    </a:lnTo>
                    <a:lnTo>
                      <a:pt x="387" y="362"/>
                    </a:lnTo>
                    <a:lnTo>
                      <a:pt x="391" y="382"/>
                    </a:lnTo>
                    <a:lnTo>
                      <a:pt x="394" y="402"/>
                    </a:lnTo>
                    <a:lnTo>
                      <a:pt x="396" y="412"/>
                    </a:lnTo>
                    <a:lnTo>
                      <a:pt x="394" y="422"/>
                    </a:lnTo>
                    <a:lnTo>
                      <a:pt x="394" y="432"/>
                    </a:lnTo>
                    <a:lnTo>
                      <a:pt x="391" y="443"/>
                    </a:lnTo>
                    <a:lnTo>
                      <a:pt x="388" y="452"/>
                    </a:lnTo>
                    <a:lnTo>
                      <a:pt x="383" y="461"/>
                    </a:lnTo>
                    <a:lnTo>
                      <a:pt x="377" y="467"/>
                    </a:lnTo>
                    <a:lnTo>
                      <a:pt x="366" y="475"/>
                    </a:lnTo>
                    <a:lnTo>
                      <a:pt x="362" y="478"/>
                    </a:lnTo>
                    <a:lnTo>
                      <a:pt x="356" y="480"/>
                    </a:lnTo>
                    <a:lnTo>
                      <a:pt x="351" y="480"/>
                    </a:lnTo>
                    <a:lnTo>
                      <a:pt x="348" y="478"/>
                    </a:lnTo>
                    <a:lnTo>
                      <a:pt x="342" y="473"/>
                    </a:lnTo>
                    <a:lnTo>
                      <a:pt x="335" y="470"/>
                    </a:lnTo>
                    <a:lnTo>
                      <a:pt x="323" y="459"/>
                    </a:lnTo>
                    <a:lnTo>
                      <a:pt x="317" y="455"/>
                    </a:lnTo>
                    <a:lnTo>
                      <a:pt x="314" y="449"/>
                    </a:lnTo>
                    <a:lnTo>
                      <a:pt x="312" y="446"/>
                    </a:lnTo>
                    <a:lnTo>
                      <a:pt x="312" y="443"/>
                    </a:lnTo>
                    <a:lnTo>
                      <a:pt x="311" y="439"/>
                    </a:lnTo>
                    <a:lnTo>
                      <a:pt x="312" y="435"/>
                    </a:lnTo>
                    <a:lnTo>
                      <a:pt x="311" y="438"/>
                    </a:lnTo>
                    <a:lnTo>
                      <a:pt x="309" y="441"/>
                    </a:lnTo>
                    <a:lnTo>
                      <a:pt x="308" y="443"/>
                    </a:lnTo>
                    <a:lnTo>
                      <a:pt x="306" y="444"/>
                    </a:lnTo>
                    <a:lnTo>
                      <a:pt x="303" y="446"/>
                    </a:lnTo>
                    <a:lnTo>
                      <a:pt x="300" y="446"/>
                    </a:lnTo>
                    <a:lnTo>
                      <a:pt x="297" y="444"/>
                    </a:lnTo>
                    <a:lnTo>
                      <a:pt x="292" y="443"/>
                    </a:lnTo>
                    <a:lnTo>
                      <a:pt x="286" y="439"/>
                    </a:lnTo>
                    <a:lnTo>
                      <a:pt x="272" y="429"/>
                    </a:lnTo>
                    <a:lnTo>
                      <a:pt x="257" y="416"/>
                    </a:lnTo>
                    <a:lnTo>
                      <a:pt x="241" y="402"/>
                    </a:lnTo>
                    <a:lnTo>
                      <a:pt x="226" y="392"/>
                    </a:lnTo>
                    <a:lnTo>
                      <a:pt x="218" y="387"/>
                    </a:lnTo>
                    <a:lnTo>
                      <a:pt x="212" y="384"/>
                    </a:lnTo>
                    <a:lnTo>
                      <a:pt x="212" y="381"/>
                    </a:lnTo>
                    <a:lnTo>
                      <a:pt x="213" y="372"/>
                    </a:lnTo>
                    <a:lnTo>
                      <a:pt x="215" y="359"/>
                    </a:lnTo>
                    <a:lnTo>
                      <a:pt x="216" y="344"/>
                    </a:lnTo>
                    <a:lnTo>
                      <a:pt x="215" y="327"/>
                    </a:lnTo>
                    <a:lnTo>
                      <a:pt x="215" y="317"/>
                    </a:lnTo>
                    <a:lnTo>
                      <a:pt x="213" y="308"/>
                    </a:lnTo>
                    <a:lnTo>
                      <a:pt x="212" y="301"/>
                    </a:lnTo>
                    <a:lnTo>
                      <a:pt x="209" y="293"/>
                    </a:lnTo>
                    <a:lnTo>
                      <a:pt x="205" y="287"/>
                    </a:lnTo>
                    <a:lnTo>
                      <a:pt x="201" y="280"/>
                    </a:lnTo>
                    <a:lnTo>
                      <a:pt x="207" y="291"/>
                    </a:lnTo>
                    <a:lnTo>
                      <a:pt x="212" y="302"/>
                    </a:lnTo>
                    <a:lnTo>
                      <a:pt x="213" y="313"/>
                    </a:lnTo>
                    <a:lnTo>
                      <a:pt x="215" y="325"/>
                    </a:lnTo>
                    <a:lnTo>
                      <a:pt x="215" y="338"/>
                    </a:lnTo>
                    <a:lnTo>
                      <a:pt x="215" y="348"/>
                    </a:lnTo>
                    <a:lnTo>
                      <a:pt x="212" y="373"/>
                    </a:lnTo>
                    <a:lnTo>
                      <a:pt x="210" y="379"/>
                    </a:lnTo>
                    <a:lnTo>
                      <a:pt x="207" y="384"/>
                    </a:lnTo>
                    <a:lnTo>
                      <a:pt x="202" y="387"/>
                    </a:lnTo>
                    <a:lnTo>
                      <a:pt x="198" y="388"/>
                    </a:lnTo>
                    <a:lnTo>
                      <a:pt x="192" y="388"/>
                    </a:lnTo>
                    <a:lnTo>
                      <a:pt x="185" y="388"/>
                    </a:lnTo>
                    <a:lnTo>
                      <a:pt x="178" y="388"/>
                    </a:lnTo>
                    <a:lnTo>
                      <a:pt x="171" y="385"/>
                    </a:lnTo>
                    <a:lnTo>
                      <a:pt x="168" y="385"/>
                    </a:lnTo>
                    <a:lnTo>
                      <a:pt x="167" y="387"/>
                    </a:lnTo>
                    <a:lnTo>
                      <a:pt x="162" y="387"/>
                    </a:lnTo>
                    <a:lnTo>
                      <a:pt x="159" y="385"/>
                    </a:lnTo>
                    <a:lnTo>
                      <a:pt x="151" y="379"/>
                    </a:lnTo>
                    <a:lnTo>
                      <a:pt x="144" y="375"/>
                    </a:lnTo>
                    <a:lnTo>
                      <a:pt x="128" y="367"/>
                    </a:lnTo>
                    <a:lnTo>
                      <a:pt x="113" y="356"/>
                    </a:lnTo>
                    <a:lnTo>
                      <a:pt x="99" y="345"/>
                    </a:lnTo>
                    <a:lnTo>
                      <a:pt x="65" y="317"/>
                    </a:lnTo>
                    <a:lnTo>
                      <a:pt x="57" y="310"/>
                    </a:lnTo>
                    <a:lnTo>
                      <a:pt x="48" y="304"/>
                    </a:lnTo>
                    <a:lnTo>
                      <a:pt x="29" y="290"/>
                    </a:lnTo>
                    <a:lnTo>
                      <a:pt x="23" y="287"/>
                    </a:lnTo>
                    <a:lnTo>
                      <a:pt x="15" y="284"/>
                    </a:lnTo>
                    <a:lnTo>
                      <a:pt x="7" y="279"/>
                    </a:lnTo>
                    <a:lnTo>
                      <a:pt x="4" y="276"/>
                    </a:lnTo>
                    <a:lnTo>
                      <a:pt x="3" y="274"/>
                    </a:lnTo>
                    <a:lnTo>
                      <a:pt x="1" y="273"/>
                    </a:lnTo>
                    <a:lnTo>
                      <a:pt x="1" y="270"/>
                    </a:lnTo>
                    <a:lnTo>
                      <a:pt x="0" y="262"/>
                    </a:lnTo>
                    <a:lnTo>
                      <a:pt x="1" y="242"/>
                    </a:lnTo>
                    <a:lnTo>
                      <a:pt x="4" y="179"/>
                    </a:lnTo>
                    <a:lnTo>
                      <a:pt x="7" y="142"/>
                    </a:lnTo>
                    <a:lnTo>
                      <a:pt x="7" y="104"/>
                    </a:lnTo>
                    <a:lnTo>
                      <a:pt x="7" y="84"/>
                    </a:lnTo>
                    <a:lnTo>
                      <a:pt x="7" y="67"/>
                    </a:lnTo>
                    <a:lnTo>
                      <a:pt x="6" y="50"/>
                    </a:lnTo>
                    <a:lnTo>
                      <a:pt x="4" y="35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5" name="Freeform 295"/>
              <p:cNvSpPr>
                <a:spLocks/>
              </p:cNvSpPr>
              <p:nvPr/>
            </p:nvSpPr>
            <p:spPr bwMode="auto">
              <a:xfrm>
                <a:off x="2667" y="1532"/>
                <a:ext cx="133" cy="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0" y="0"/>
                  </a:cxn>
                  <a:cxn ang="0">
                    <a:pos x="80" y="0"/>
                  </a:cxn>
                  <a:cxn ang="0">
                    <a:pos x="118" y="8"/>
                  </a:cxn>
                  <a:cxn ang="0">
                    <a:pos x="155" y="25"/>
                  </a:cxn>
                  <a:cxn ang="0">
                    <a:pos x="187" y="46"/>
                  </a:cxn>
                  <a:cxn ang="0">
                    <a:pos x="203" y="62"/>
                  </a:cxn>
                  <a:cxn ang="0">
                    <a:pos x="218" y="76"/>
                  </a:cxn>
                  <a:cxn ang="0">
                    <a:pos x="243" y="110"/>
                  </a:cxn>
                  <a:cxn ang="0">
                    <a:pos x="265" y="145"/>
                  </a:cxn>
                  <a:cxn ang="0">
                    <a:pos x="258" y="150"/>
                  </a:cxn>
                  <a:cxn ang="0">
                    <a:pos x="237" y="114"/>
                  </a:cxn>
                  <a:cxn ang="0">
                    <a:pos x="212" y="80"/>
                  </a:cxn>
                  <a:cxn ang="0">
                    <a:pos x="196" y="66"/>
                  </a:cxn>
                  <a:cxn ang="0">
                    <a:pos x="183" y="52"/>
                  </a:cxn>
                  <a:cxn ang="0">
                    <a:pos x="150" y="31"/>
                  </a:cxn>
                  <a:cxn ang="0">
                    <a:pos x="116" y="15"/>
                  </a:cxn>
                  <a:cxn ang="0">
                    <a:pos x="79" y="8"/>
                  </a:cxn>
                  <a:cxn ang="0">
                    <a:pos x="40" y="8"/>
                  </a:cxn>
                  <a:cxn ang="0">
                    <a:pos x="1" y="17"/>
                  </a:cxn>
                  <a:cxn ang="0">
                    <a:pos x="0" y="9"/>
                  </a:cxn>
                </a:cxnLst>
                <a:rect l="0" t="0" r="r" b="b"/>
                <a:pathLst>
                  <a:path w="265" h="150">
                    <a:moveTo>
                      <a:pt x="0" y="9"/>
                    </a:moveTo>
                    <a:lnTo>
                      <a:pt x="40" y="0"/>
                    </a:lnTo>
                    <a:lnTo>
                      <a:pt x="80" y="0"/>
                    </a:lnTo>
                    <a:lnTo>
                      <a:pt x="118" y="8"/>
                    </a:lnTo>
                    <a:lnTo>
                      <a:pt x="155" y="25"/>
                    </a:lnTo>
                    <a:lnTo>
                      <a:pt x="187" y="46"/>
                    </a:lnTo>
                    <a:lnTo>
                      <a:pt x="203" y="62"/>
                    </a:lnTo>
                    <a:lnTo>
                      <a:pt x="218" y="76"/>
                    </a:lnTo>
                    <a:lnTo>
                      <a:pt x="243" y="110"/>
                    </a:lnTo>
                    <a:lnTo>
                      <a:pt x="265" y="145"/>
                    </a:lnTo>
                    <a:lnTo>
                      <a:pt x="258" y="150"/>
                    </a:lnTo>
                    <a:lnTo>
                      <a:pt x="237" y="114"/>
                    </a:lnTo>
                    <a:lnTo>
                      <a:pt x="212" y="80"/>
                    </a:lnTo>
                    <a:lnTo>
                      <a:pt x="196" y="66"/>
                    </a:lnTo>
                    <a:lnTo>
                      <a:pt x="183" y="52"/>
                    </a:lnTo>
                    <a:lnTo>
                      <a:pt x="150" y="31"/>
                    </a:lnTo>
                    <a:lnTo>
                      <a:pt x="116" y="15"/>
                    </a:lnTo>
                    <a:lnTo>
                      <a:pt x="79" y="8"/>
                    </a:lnTo>
                    <a:lnTo>
                      <a:pt x="40" y="8"/>
                    </a:lnTo>
                    <a:lnTo>
                      <a:pt x="1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6" name="Freeform 296"/>
              <p:cNvSpPr>
                <a:spLocks/>
              </p:cNvSpPr>
              <p:nvPr/>
            </p:nvSpPr>
            <p:spPr bwMode="auto">
              <a:xfrm>
                <a:off x="2797" y="1605"/>
                <a:ext cx="53" cy="8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7" y="20"/>
                  </a:cxn>
                  <a:cxn ang="0">
                    <a:pos x="31" y="39"/>
                  </a:cxn>
                  <a:cxn ang="0">
                    <a:pos x="62" y="74"/>
                  </a:cxn>
                  <a:cxn ang="0">
                    <a:pos x="90" y="111"/>
                  </a:cxn>
                  <a:cxn ang="0">
                    <a:pos x="101" y="134"/>
                  </a:cxn>
                  <a:cxn ang="0">
                    <a:pos x="107" y="158"/>
                  </a:cxn>
                  <a:cxn ang="0">
                    <a:pos x="99" y="159"/>
                  </a:cxn>
                  <a:cxn ang="0">
                    <a:pos x="93" y="136"/>
                  </a:cxn>
                  <a:cxn ang="0">
                    <a:pos x="84" y="116"/>
                  </a:cxn>
                  <a:cxn ang="0">
                    <a:pos x="56" y="79"/>
                  </a:cxn>
                  <a:cxn ang="0">
                    <a:pos x="25" y="43"/>
                  </a:cxn>
                  <a:cxn ang="0">
                    <a:pos x="11" y="25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107" h="159">
                    <a:moveTo>
                      <a:pt x="7" y="0"/>
                    </a:moveTo>
                    <a:lnTo>
                      <a:pt x="17" y="20"/>
                    </a:lnTo>
                    <a:lnTo>
                      <a:pt x="31" y="39"/>
                    </a:lnTo>
                    <a:lnTo>
                      <a:pt x="62" y="74"/>
                    </a:lnTo>
                    <a:lnTo>
                      <a:pt x="90" y="111"/>
                    </a:lnTo>
                    <a:lnTo>
                      <a:pt x="101" y="134"/>
                    </a:lnTo>
                    <a:lnTo>
                      <a:pt x="107" y="158"/>
                    </a:lnTo>
                    <a:lnTo>
                      <a:pt x="99" y="159"/>
                    </a:lnTo>
                    <a:lnTo>
                      <a:pt x="93" y="136"/>
                    </a:lnTo>
                    <a:lnTo>
                      <a:pt x="84" y="116"/>
                    </a:lnTo>
                    <a:lnTo>
                      <a:pt x="56" y="79"/>
                    </a:lnTo>
                    <a:lnTo>
                      <a:pt x="25" y="43"/>
                    </a:lnTo>
                    <a:lnTo>
                      <a:pt x="11" y="25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7" name="Freeform 297"/>
              <p:cNvSpPr>
                <a:spLocks/>
              </p:cNvSpPr>
              <p:nvPr/>
            </p:nvSpPr>
            <p:spPr bwMode="auto">
              <a:xfrm>
                <a:off x="2797" y="1605"/>
                <a:ext cx="3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8" name="Freeform 298"/>
              <p:cNvSpPr>
                <a:spLocks/>
              </p:cNvSpPr>
              <p:nvPr/>
            </p:nvSpPr>
            <p:spPr bwMode="auto">
              <a:xfrm>
                <a:off x="2846" y="1684"/>
                <a:ext cx="16" cy="8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9" y="40"/>
                  </a:cxn>
                  <a:cxn ang="0">
                    <a:pos x="28" y="81"/>
                  </a:cxn>
                  <a:cxn ang="0">
                    <a:pos x="31" y="101"/>
                  </a:cxn>
                  <a:cxn ang="0">
                    <a:pos x="31" y="121"/>
                  </a:cxn>
                  <a:cxn ang="0">
                    <a:pos x="28" y="140"/>
                  </a:cxn>
                  <a:cxn ang="0">
                    <a:pos x="21" y="160"/>
                  </a:cxn>
                  <a:cxn ang="0">
                    <a:pos x="13" y="158"/>
                  </a:cxn>
                  <a:cxn ang="0">
                    <a:pos x="21" y="138"/>
                  </a:cxn>
                  <a:cxn ang="0">
                    <a:pos x="24" y="121"/>
                  </a:cxn>
                  <a:cxn ang="0">
                    <a:pos x="24" y="101"/>
                  </a:cxn>
                  <a:cxn ang="0">
                    <a:pos x="21" y="83"/>
                  </a:cxn>
                  <a:cxn ang="0">
                    <a:pos x="11" y="41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31" h="160">
                    <a:moveTo>
                      <a:pt x="8" y="0"/>
                    </a:moveTo>
                    <a:lnTo>
                      <a:pt x="19" y="40"/>
                    </a:lnTo>
                    <a:lnTo>
                      <a:pt x="28" y="81"/>
                    </a:lnTo>
                    <a:lnTo>
                      <a:pt x="31" y="101"/>
                    </a:lnTo>
                    <a:lnTo>
                      <a:pt x="31" y="121"/>
                    </a:lnTo>
                    <a:lnTo>
                      <a:pt x="28" y="140"/>
                    </a:lnTo>
                    <a:lnTo>
                      <a:pt x="21" y="160"/>
                    </a:lnTo>
                    <a:lnTo>
                      <a:pt x="13" y="158"/>
                    </a:lnTo>
                    <a:lnTo>
                      <a:pt x="21" y="138"/>
                    </a:lnTo>
                    <a:lnTo>
                      <a:pt x="24" y="121"/>
                    </a:lnTo>
                    <a:lnTo>
                      <a:pt x="24" y="101"/>
                    </a:lnTo>
                    <a:lnTo>
                      <a:pt x="21" y="83"/>
                    </a:lnTo>
                    <a:lnTo>
                      <a:pt x="11" y="4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79" name="Freeform 299"/>
              <p:cNvSpPr>
                <a:spLocks/>
              </p:cNvSpPr>
              <p:nvPr/>
            </p:nvSpPr>
            <p:spPr bwMode="auto">
              <a:xfrm>
                <a:off x="2846" y="1684"/>
                <a:ext cx="4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0" name="Freeform 300"/>
              <p:cNvSpPr>
                <a:spLocks/>
              </p:cNvSpPr>
              <p:nvPr/>
            </p:nvSpPr>
            <p:spPr bwMode="auto">
              <a:xfrm>
                <a:off x="2837" y="1763"/>
                <a:ext cx="19" cy="12"/>
              </a:xfrm>
              <a:custGeom>
                <a:avLst/>
                <a:gdLst/>
                <a:ahLst/>
                <a:cxnLst>
                  <a:cxn ang="0">
                    <a:pos x="39" y="5"/>
                  </a:cxn>
                  <a:cxn ang="0">
                    <a:pos x="31" y="11"/>
                  </a:cxn>
                  <a:cxn ang="0">
                    <a:pos x="20" y="19"/>
                  </a:cxn>
                  <a:cxn ang="0">
                    <a:pos x="9" y="24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6" y="17"/>
                  </a:cxn>
                  <a:cxn ang="0">
                    <a:pos x="15" y="13"/>
                  </a:cxn>
                  <a:cxn ang="0">
                    <a:pos x="26" y="5"/>
                  </a:cxn>
                  <a:cxn ang="0">
                    <a:pos x="32" y="0"/>
                  </a:cxn>
                  <a:cxn ang="0">
                    <a:pos x="39" y="5"/>
                  </a:cxn>
                </a:cxnLst>
                <a:rect l="0" t="0" r="r" b="b"/>
                <a:pathLst>
                  <a:path w="39" h="24">
                    <a:moveTo>
                      <a:pt x="39" y="5"/>
                    </a:moveTo>
                    <a:lnTo>
                      <a:pt x="31" y="11"/>
                    </a:lnTo>
                    <a:lnTo>
                      <a:pt x="20" y="19"/>
                    </a:lnTo>
                    <a:lnTo>
                      <a:pt x="9" y="24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6" y="17"/>
                    </a:lnTo>
                    <a:lnTo>
                      <a:pt x="15" y="13"/>
                    </a:lnTo>
                    <a:lnTo>
                      <a:pt x="26" y="5"/>
                    </a:lnTo>
                    <a:lnTo>
                      <a:pt x="32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1" name="Freeform 301"/>
              <p:cNvSpPr>
                <a:spLocks/>
              </p:cNvSpPr>
              <p:nvPr/>
            </p:nvSpPr>
            <p:spPr bwMode="auto">
              <a:xfrm>
                <a:off x="2852" y="1763"/>
                <a:ext cx="4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4" y="8"/>
                  </a:cxn>
                  <a:cxn ang="0">
                    <a:pos x="8" y="5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4" y="8"/>
                    </a:lnTo>
                    <a:lnTo>
                      <a:pt x="8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2" name="Freeform 302"/>
              <p:cNvSpPr>
                <a:spLocks/>
              </p:cNvSpPr>
              <p:nvPr/>
            </p:nvSpPr>
            <p:spPr bwMode="auto">
              <a:xfrm>
                <a:off x="2817" y="1751"/>
                <a:ext cx="21" cy="23"/>
              </a:xfrm>
              <a:custGeom>
                <a:avLst/>
                <a:gdLst/>
                <a:ahLst/>
                <a:cxnLst>
                  <a:cxn ang="0">
                    <a:pos x="37" y="46"/>
                  </a:cxn>
                  <a:cxn ang="0">
                    <a:pos x="12" y="28"/>
                  </a:cxn>
                  <a:cxn ang="0">
                    <a:pos x="3" y="17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7" y="0"/>
                  </a:cxn>
                  <a:cxn ang="0">
                    <a:pos x="6" y="8"/>
                  </a:cxn>
                  <a:cxn ang="0">
                    <a:pos x="9" y="12"/>
                  </a:cxn>
                  <a:cxn ang="0">
                    <a:pos x="17" y="21"/>
                  </a:cxn>
                  <a:cxn ang="0">
                    <a:pos x="41" y="40"/>
                  </a:cxn>
                  <a:cxn ang="0">
                    <a:pos x="37" y="46"/>
                  </a:cxn>
                </a:cxnLst>
                <a:rect l="0" t="0" r="r" b="b"/>
                <a:pathLst>
                  <a:path w="41" h="46">
                    <a:moveTo>
                      <a:pt x="37" y="46"/>
                    </a:moveTo>
                    <a:lnTo>
                      <a:pt x="12" y="28"/>
                    </a:lnTo>
                    <a:lnTo>
                      <a:pt x="3" y="17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7" y="21"/>
                    </a:lnTo>
                    <a:lnTo>
                      <a:pt x="41" y="40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3" name="Freeform 303"/>
              <p:cNvSpPr>
                <a:spLocks/>
              </p:cNvSpPr>
              <p:nvPr/>
            </p:nvSpPr>
            <p:spPr bwMode="auto">
              <a:xfrm>
                <a:off x="2835" y="1771"/>
                <a:ext cx="3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6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4" name="Freeform 304"/>
              <p:cNvSpPr>
                <a:spLocks/>
              </p:cNvSpPr>
              <p:nvPr/>
            </p:nvSpPr>
            <p:spPr bwMode="auto">
              <a:xfrm>
                <a:off x="2766" y="1724"/>
                <a:ext cx="55" cy="33"/>
              </a:xfrm>
              <a:custGeom>
                <a:avLst/>
                <a:gdLst/>
                <a:ahLst/>
                <a:cxnLst>
                  <a:cxn ang="0">
                    <a:pos x="108" y="57"/>
                  </a:cxn>
                  <a:cxn ang="0">
                    <a:pos x="101" y="66"/>
                  </a:cxn>
                  <a:cxn ang="0">
                    <a:pos x="88" y="66"/>
                  </a:cxn>
                  <a:cxn ang="0">
                    <a:pos x="76" y="60"/>
                  </a:cxn>
                  <a:cxn ang="0">
                    <a:pos x="62" y="51"/>
                  </a:cxn>
                  <a:cxn ang="0">
                    <a:pos x="31" y="24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36" y="18"/>
                  </a:cxn>
                  <a:cxn ang="0">
                    <a:pos x="67" y="45"/>
                  </a:cxn>
                  <a:cxn ang="0">
                    <a:pos x="80" y="54"/>
                  </a:cxn>
                  <a:cxn ang="0">
                    <a:pos x="91" y="60"/>
                  </a:cxn>
                  <a:cxn ang="0">
                    <a:pos x="96" y="60"/>
                  </a:cxn>
                  <a:cxn ang="0">
                    <a:pos x="102" y="52"/>
                  </a:cxn>
                  <a:cxn ang="0">
                    <a:pos x="108" y="57"/>
                  </a:cxn>
                </a:cxnLst>
                <a:rect l="0" t="0" r="r" b="b"/>
                <a:pathLst>
                  <a:path w="108" h="66">
                    <a:moveTo>
                      <a:pt x="108" y="57"/>
                    </a:moveTo>
                    <a:lnTo>
                      <a:pt x="101" y="66"/>
                    </a:lnTo>
                    <a:lnTo>
                      <a:pt x="88" y="66"/>
                    </a:lnTo>
                    <a:lnTo>
                      <a:pt x="76" y="60"/>
                    </a:lnTo>
                    <a:lnTo>
                      <a:pt x="62" y="51"/>
                    </a:lnTo>
                    <a:lnTo>
                      <a:pt x="31" y="24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36" y="18"/>
                    </a:lnTo>
                    <a:lnTo>
                      <a:pt x="67" y="45"/>
                    </a:lnTo>
                    <a:lnTo>
                      <a:pt x="80" y="54"/>
                    </a:lnTo>
                    <a:lnTo>
                      <a:pt x="91" y="60"/>
                    </a:lnTo>
                    <a:lnTo>
                      <a:pt x="96" y="60"/>
                    </a:lnTo>
                    <a:lnTo>
                      <a:pt x="102" y="52"/>
                    </a:lnTo>
                    <a:lnTo>
                      <a:pt x="10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5" name="Freeform 305"/>
              <p:cNvSpPr>
                <a:spLocks/>
              </p:cNvSpPr>
              <p:nvPr/>
            </p:nvSpPr>
            <p:spPr bwMode="auto">
              <a:xfrm>
                <a:off x="2818" y="1745"/>
                <a:ext cx="3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0"/>
                  </a:cxn>
                  <a:cxn ang="0">
                    <a:pos x="0" y="11"/>
                  </a:cxn>
                  <a:cxn ang="0">
                    <a:pos x="6" y="16"/>
                  </a:cxn>
                  <a:cxn ang="0">
                    <a:pos x="0" y="13"/>
                  </a:cxn>
                  <a:cxn ang="0">
                    <a:pos x="6" y="13"/>
                  </a:cxn>
                </a:cxnLst>
                <a:rect l="0" t="0" r="r" b="b"/>
                <a:pathLst>
                  <a:path w="8" h="16">
                    <a:moveTo>
                      <a:pt x="6" y="13"/>
                    </a:moveTo>
                    <a:lnTo>
                      <a:pt x="8" y="0"/>
                    </a:lnTo>
                    <a:lnTo>
                      <a:pt x="0" y="11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6" name="Freeform 306"/>
              <p:cNvSpPr>
                <a:spLocks/>
              </p:cNvSpPr>
              <p:nvPr/>
            </p:nvSpPr>
            <p:spPr bwMode="auto">
              <a:xfrm>
                <a:off x="2762" y="1673"/>
                <a:ext cx="11" cy="53"/>
              </a:xfrm>
              <a:custGeom>
                <a:avLst/>
                <a:gdLst/>
                <a:ahLst/>
                <a:cxnLst>
                  <a:cxn ang="0">
                    <a:pos x="9" y="103"/>
                  </a:cxn>
                  <a:cxn ang="0">
                    <a:pos x="12" y="91"/>
                  </a:cxn>
                  <a:cxn ang="0">
                    <a:pos x="15" y="65"/>
                  </a:cxn>
                  <a:cxn ang="0">
                    <a:pos x="14" y="46"/>
                  </a:cxn>
                  <a:cxn ang="0">
                    <a:pos x="12" y="31"/>
                  </a:cxn>
                  <a:cxn ang="0">
                    <a:pos x="7" y="15"/>
                  </a:cxn>
                  <a:cxn ang="0">
                    <a:pos x="0" y="5"/>
                  </a:cxn>
                  <a:cxn ang="0">
                    <a:pos x="6" y="0"/>
                  </a:cxn>
                  <a:cxn ang="0">
                    <a:pos x="14" y="12"/>
                  </a:cxn>
                  <a:cxn ang="0">
                    <a:pos x="18" y="28"/>
                  </a:cxn>
                  <a:cxn ang="0">
                    <a:pos x="20" y="46"/>
                  </a:cxn>
                  <a:cxn ang="0">
                    <a:pos x="21" y="65"/>
                  </a:cxn>
                  <a:cxn ang="0">
                    <a:pos x="18" y="94"/>
                  </a:cxn>
                  <a:cxn ang="0">
                    <a:pos x="15" y="106"/>
                  </a:cxn>
                  <a:cxn ang="0">
                    <a:pos x="9" y="103"/>
                  </a:cxn>
                </a:cxnLst>
                <a:rect l="0" t="0" r="r" b="b"/>
                <a:pathLst>
                  <a:path w="21" h="106">
                    <a:moveTo>
                      <a:pt x="9" y="103"/>
                    </a:moveTo>
                    <a:lnTo>
                      <a:pt x="12" y="91"/>
                    </a:lnTo>
                    <a:lnTo>
                      <a:pt x="15" y="65"/>
                    </a:lnTo>
                    <a:lnTo>
                      <a:pt x="14" y="46"/>
                    </a:lnTo>
                    <a:lnTo>
                      <a:pt x="12" y="31"/>
                    </a:lnTo>
                    <a:lnTo>
                      <a:pt x="7" y="15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4" y="12"/>
                    </a:lnTo>
                    <a:lnTo>
                      <a:pt x="18" y="28"/>
                    </a:lnTo>
                    <a:lnTo>
                      <a:pt x="20" y="46"/>
                    </a:lnTo>
                    <a:lnTo>
                      <a:pt x="21" y="65"/>
                    </a:lnTo>
                    <a:lnTo>
                      <a:pt x="18" y="94"/>
                    </a:lnTo>
                    <a:lnTo>
                      <a:pt x="15" y="106"/>
                    </a:lnTo>
                    <a:lnTo>
                      <a:pt x="9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7" name="Freeform 307"/>
              <p:cNvSpPr>
                <a:spLocks/>
              </p:cNvSpPr>
              <p:nvPr/>
            </p:nvSpPr>
            <p:spPr bwMode="auto">
              <a:xfrm>
                <a:off x="2766" y="1724"/>
                <a:ext cx="4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8" y="4"/>
                  </a:cxn>
                  <a:cxn ang="0">
                    <a:pos x="7" y="0"/>
                  </a:cxn>
                  <a:cxn ang="0">
                    <a:pos x="2" y="6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6"/>
                    </a:lnTo>
                    <a:lnTo>
                      <a:pt x="2" y="1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8" name="Freeform 308"/>
              <p:cNvSpPr>
                <a:spLocks/>
              </p:cNvSpPr>
              <p:nvPr/>
            </p:nvSpPr>
            <p:spPr bwMode="auto">
              <a:xfrm>
                <a:off x="2761" y="1674"/>
                <a:ext cx="11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9" y="22"/>
                  </a:cxn>
                  <a:cxn ang="0">
                    <a:pos x="22" y="45"/>
                  </a:cxn>
                  <a:cxn ang="0">
                    <a:pos x="19" y="93"/>
                  </a:cxn>
                  <a:cxn ang="0">
                    <a:pos x="11" y="93"/>
                  </a:cxn>
                  <a:cxn ang="0">
                    <a:pos x="14" y="45"/>
                  </a:cxn>
                  <a:cxn ang="0">
                    <a:pos x="11" y="24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93">
                    <a:moveTo>
                      <a:pt x="8" y="0"/>
                    </a:moveTo>
                    <a:lnTo>
                      <a:pt x="19" y="22"/>
                    </a:lnTo>
                    <a:lnTo>
                      <a:pt x="22" y="45"/>
                    </a:lnTo>
                    <a:lnTo>
                      <a:pt x="19" y="93"/>
                    </a:lnTo>
                    <a:lnTo>
                      <a:pt x="11" y="93"/>
                    </a:lnTo>
                    <a:lnTo>
                      <a:pt x="14" y="45"/>
                    </a:lnTo>
                    <a:lnTo>
                      <a:pt x="11" y="24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89" name="Freeform 309"/>
              <p:cNvSpPr>
                <a:spLocks/>
              </p:cNvSpPr>
              <p:nvPr/>
            </p:nvSpPr>
            <p:spPr bwMode="auto">
              <a:xfrm>
                <a:off x="2761" y="1673"/>
                <a:ext cx="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8" y="1"/>
                  </a:cxn>
                  <a:cxn ang="0">
                    <a:pos x="2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2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0" name="Freeform 310"/>
              <p:cNvSpPr>
                <a:spLocks/>
              </p:cNvSpPr>
              <p:nvPr/>
            </p:nvSpPr>
            <p:spPr bwMode="auto">
              <a:xfrm>
                <a:off x="2748" y="1719"/>
                <a:ext cx="22" cy="10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3" y="7"/>
                  </a:cxn>
                  <a:cxn ang="0">
                    <a:pos x="39" y="15"/>
                  </a:cxn>
                  <a:cxn ang="0">
                    <a:pos x="29" y="20"/>
                  </a:cxn>
                  <a:cxn ang="0">
                    <a:pos x="14" y="20"/>
                  </a:cxn>
                  <a:cxn ang="0">
                    <a:pos x="0" y="16"/>
                  </a:cxn>
                  <a:cxn ang="0">
                    <a:pos x="3" y="10"/>
                  </a:cxn>
                  <a:cxn ang="0">
                    <a:pos x="14" y="13"/>
                  </a:cxn>
                  <a:cxn ang="0">
                    <a:pos x="26" y="13"/>
                  </a:cxn>
                  <a:cxn ang="0">
                    <a:pos x="34" y="9"/>
                  </a:cxn>
                  <a:cxn ang="0">
                    <a:pos x="35" y="6"/>
                  </a:cxn>
                  <a:cxn ang="0">
                    <a:pos x="37" y="0"/>
                  </a:cxn>
                  <a:cxn ang="0">
                    <a:pos x="45" y="1"/>
                  </a:cxn>
                </a:cxnLst>
                <a:rect l="0" t="0" r="r" b="b"/>
                <a:pathLst>
                  <a:path w="45" h="20">
                    <a:moveTo>
                      <a:pt x="45" y="1"/>
                    </a:moveTo>
                    <a:lnTo>
                      <a:pt x="43" y="7"/>
                    </a:lnTo>
                    <a:lnTo>
                      <a:pt x="39" y="15"/>
                    </a:lnTo>
                    <a:lnTo>
                      <a:pt x="29" y="20"/>
                    </a:lnTo>
                    <a:lnTo>
                      <a:pt x="14" y="20"/>
                    </a:lnTo>
                    <a:lnTo>
                      <a:pt x="0" y="16"/>
                    </a:lnTo>
                    <a:lnTo>
                      <a:pt x="3" y="10"/>
                    </a:lnTo>
                    <a:lnTo>
                      <a:pt x="14" y="13"/>
                    </a:lnTo>
                    <a:lnTo>
                      <a:pt x="26" y="13"/>
                    </a:lnTo>
                    <a:lnTo>
                      <a:pt x="34" y="9"/>
                    </a:lnTo>
                    <a:lnTo>
                      <a:pt x="35" y="6"/>
                    </a:lnTo>
                    <a:lnTo>
                      <a:pt x="37" y="0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1" name="Freeform 311"/>
              <p:cNvSpPr>
                <a:spLocks/>
              </p:cNvSpPr>
              <p:nvPr/>
            </p:nvSpPr>
            <p:spPr bwMode="auto">
              <a:xfrm>
                <a:off x="2766" y="1719"/>
                <a:ext cx="4" cy="1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1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2" name="Rectangle 312"/>
              <p:cNvSpPr>
                <a:spLocks noChangeArrowheads="1"/>
              </p:cNvSpPr>
              <p:nvPr/>
            </p:nvSpPr>
            <p:spPr bwMode="auto">
              <a:xfrm>
                <a:off x="2743" y="1725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3" name="Freeform 313"/>
              <p:cNvSpPr>
                <a:spLocks/>
              </p:cNvSpPr>
              <p:nvPr/>
            </p:nvSpPr>
            <p:spPr bwMode="auto">
              <a:xfrm>
                <a:off x="2748" y="1725"/>
                <a:ext cx="1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4" name="Freeform 314"/>
              <p:cNvSpPr>
                <a:spLocks/>
              </p:cNvSpPr>
              <p:nvPr/>
            </p:nvSpPr>
            <p:spPr bwMode="auto">
              <a:xfrm>
                <a:off x="2711" y="1705"/>
                <a:ext cx="32" cy="23"/>
              </a:xfrm>
              <a:custGeom>
                <a:avLst/>
                <a:gdLst/>
                <a:ahLst/>
                <a:cxnLst>
                  <a:cxn ang="0">
                    <a:pos x="60" y="46"/>
                  </a:cxn>
                  <a:cxn ang="0">
                    <a:pos x="29" y="26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34" y="20"/>
                  </a:cxn>
                  <a:cxn ang="0">
                    <a:pos x="65" y="40"/>
                  </a:cxn>
                  <a:cxn ang="0">
                    <a:pos x="60" y="46"/>
                  </a:cxn>
                </a:cxnLst>
                <a:rect l="0" t="0" r="r" b="b"/>
                <a:pathLst>
                  <a:path w="65" h="46">
                    <a:moveTo>
                      <a:pt x="60" y="46"/>
                    </a:moveTo>
                    <a:lnTo>
                      <a:pt x="29" y="26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34" y="20"/>
                    </a:lnTo>
                    <a:lnTo>
                      <a:pt x="65" y="40"/>
                    </a:lnTo>
                    <a:lnTo>
                      <a:pt x="6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5" name="Freeform 315"/>
              <p:cNvSpPr>
                <a:spLocks/>
              </p:cNvSpPr>
              <p:nvPr/>
            </p:nvSpPr>
            <p:spPr bwMode="auto">
              <a:xfrm>
                <a:off x="2741" y="1725"/>
                <a:ext cx="2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6" name="Freeform 316"/>
              <p:cNvSpPr>
                <a:spLocks/>
              </p:cNvSpPr>
              <p:nvPr/>
            </p:nvSpPr>
            <p:spPr bwMode="auto">
              <a:xfrm>
                <a:off x="2676" y="1677"/>
                <a:ext cx="37" cy="31"/>
              </a:xfrm>
              <a:custGeom>
                <a:avLst/>
                <a:gdLst/>
                <a:ahLst/>
                <a:cxnLst>
                  <a:cxn ang="0">
                    <a:pos x="70" y="61"/>
                  </a:cxn>
                  <a:cxn ang="0">
                    <a:pos x="35" y="3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40" y="26"/>
                  </a:cxn>
                  <a:cxn ang="0">
                    <a:pos x="74" y="55"/>
                  </a:cxn>
                  <a:cxn ang="0">
                    <a:pos x="70" y="61"/>
                  </a:cxn>
                </a:cxnLst>
                <a:rect l="0" t="0" r="r" b="b"/>
                <a:pathLst>
                  <a:path w="74" h="61">
                    <a:moveTo>
                      <a:pt x="70" y="61"/>
                    </a:moveTo>
                    <a:lnTo>
                      <a:pt x="35" y="3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40" y="26"/>
                    </a:lnTo>
                    <a:lnTo>
                      <a:pt x="74" y="55"/>
                    </a:lnTo>
                    <a:lnTo>
                      <a:pt x="7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7" name="Freeform 317"/>
              <p:cNvSpPr>
                <a:spLocks/>
              </p:cNvSpPr>
              <p:nvPr/>
            </p:nvSpPr>
            <p:spPr bwMode="auto">
              <a:xfrm>
                <a:off x="2711" y="1705"/>
                <a:ext cx="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8" name="Freeform 318"/>
              <p:cNvSpPr>
                <a:spLocks/>
              </p:cNvSpPr>
              <p:nvPr/>
            </p:nvSpPr>
            <p:spPr bwMode="auto">
              <a:xfrm>
                <a:off x="2662" y="1668"/>
                <a:ext cx="16" cy="12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12" y="15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1" y="6"/>
                  </a:cxn>
                  <a:cxn ang="0">
                    <a:pos x="17" y="9"/>
                  </a:cxn>
                  <a:cxn ang="0">
                    <a:pos x="33" y="17"/>
                  </a:cxn>
                  <a:cxn ang="0">
                    <a:pos x="28" y="23"/>
                  </a:cxn>
                </a:cxnLst>
                <a:rect l="0" t="0" r="r" b="b"/>
                <a:pathLst>
                  <a:path w="33" h="23">
                    <a:moveTo>
                      <a:pt x="28" y="23"/>
                    </a:moveTo>
                    <a:lnTo>
                      <a:pt x="12" y="15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33" y="17"/>
                    </a:ln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99" name="Freeform 319"/>
              <p:cNvSpPr>
                <a:spLocks/>
              </p:cNvSpPr>
              <p:nvPr/>
            </p:nvSpPr>
            <p:spPr bwMode="auto">
              <a:xfrm>
                <a:off x="2676" y="1677"/>
                <a:ext cx="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0" name="Freeform 320"/>
              <p:cNvSpPr>
                <a:spLocks/>
              </p:cNvSpPr>
              <p:nvPr/>
            </p:nvSpPr>
            <p:spPr bwMode="auto">
              <a:xfrm>
                <a:off x="2662" y="1551"/>
                <a:ext cx="6" cy="119"/>
              </a:xfrm>
              <a:custGeom>
                <a:avLst/>
                <a:gdLst/>
                <a:ahLst/>
                <a:cxnLst>
                  <a:cxn ang="0">
                    <a:pos x="0" y="238"/>
                  </a:cxn>
                  <a:cxn ang="0">
                    <a:pos x="0" y="207"/>
                  </a:cxn>
                  <a:cxn ang="0">
                    <a:pos x="3" y="144"/>
                  </a:cxn>
                  <a:cxn ang="0">
                    <a:pos x="6" y="68"/>
                  </a:cxn>
                  <a:cxn ang="0">
                    <a:pos x="6" y="32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12" y="32"/>
                  </a:cxn>
                  <a:cxn ang="0">
                    <a:pos x="12" y="68"/>
                  </a:cxn>
                  <a:cxn ang="0">
                    <a:pos x="9" y="144"/>
                  </a:cxn>
                  <a:cxn ang="0">
                    <a:pos x="6" y="207"/>
                  </a:cxn>
                  <a:cxn ang="0">
                    <a:pos x="6" y="238"/>
                  </a:cxn>
                  <a:cxn ang="0">
                    <a:pos x="0" y="238"/>
                  </a:cxn>
                </a:cxnLst>
                <a:rect l="0" t="0" r="r" b="b"/>
                <a:pathLst>
                  <a:path w="12" h="238">
                    <a:moveTo>
                      <a:pt x="0" y="238"/>
                    </a:moveTo>
                    <a:lnTo>
                      <a:pt x="0" y="207"/>
                    </a:lnTo>
                    <a:lnTo>
                      <a:pt x="3" y="144"/>
                    </a:lnTo>
                    <a:lnTo>
                      <a:pt x="6" y="68"/>
                    </a:lnTo>
                    <a:lnTo>
                      <a:pt x="6" y="3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2" y="32"/>
                    </a:lnTo>
                    <a:lnTo>
                      <a:pt x="12" y="68"/>
                    </a:lnTo>
                    <a:lnTo>
                      <a:pt x="9" y="144"/>
                    </a:lnTo>
                    <a:lnTo>
                      <a:pt x="6" y="207"/>
                    </a:lnTo>
                    <a:lnTo>
                      <a:pt x="6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1" name="Freeform 321"/>
              <p:cNvSpPr>
                <a:spLocks/>
              </p:cNvSpPr>
              <p:nvPr/>
            </p:nvSpPr>
            <p:spPr bwMode="auto">
              <a:xfrm>
                <a:off x="2662" y="1668"/>
                <a:ext cx="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2" name="Freeform 322"/>
              <p:cNvSpPr>
                <a:spLocks/>
              </p:cNvSpPr>
              <p:nvPr/>
            </p:nvSpPr>
            <p:spPr bwMode="auto">
              <a:xfrm>
                <a:off x="2664" y="1538"/>
                <a:ext cx="5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8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24"/>
                  </a:cxn>
                </a:cxnLst>
                <a:rect l="0" t="0" r="r" b="b"/>
                <a:pathLst>
                  <a:path w="11" h="28">
                    <a:moveTo>
                      <a:pt x="0" y="24"/>
                    </a:moveTo>
                    <a:lnTo>
                      <a:pt x="6" y="28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3" name="Freeform 323"/>
              <p:cNvSpPr>
                <a:spLocks/>
              </p:cNvSpPr>
              <p:nvPr/>
            </p:nvSpPr>
            <p:spPr bwMode="auto">
              <a:xfrm>
                <a:off x="2664" y="1550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4" name="Rectangle 324"/>
              <p:cNvSpPr>
                <a:spLocks noChangeArrowheads="1"/>
              </p:cNvSpPr>
              <p:nvPr/>
            </p:nvSpPr>
            <p:spPr bwMode="auto">
              <a:xfrm>
                <a:off x="2666" y="1538"/>
                <a:ext cx="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5" name="Freeform 325"/>
              <p:cNvSpPr>
                <a:spLocks/>
              </p:cNvSpPr>
              <p:nvPr/>
            </p:nvSpPr>
            <p:spPr bwMode="auto">
              <a:xfrm>
                <a:off x="2666" y="1538"/>
                <a:ext cx="4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8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3">
                    <a:moveTo>
                      <a:pt x="6" y="3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6" name="Freeform 326"/>
              <p:cNvSpPr>
                <a:spLocks/>
              </p:cNvSpPr>
              <p:nvPr/>
            </p:nvSpPr>
            <p:spPr bwMode="auto">
              <a:xfrm>
                <a:off x="2058" y="1671"/>
                <a:ext cx="577" cy="685"/>
              </a:xfrm>
              <a:custGeom>
                <a:avLst/>
                <a:gdLst/>
                <a:ahLst/>
                <a:cxnLst>
                  <a:cxn ang="0">
                    <a:pos x="514" y="55"/>
                  </a:cxn>
                  <a:cxn ang="0">
                    <a:pos x="488" y="137"/>
                  </a:cxn>
                  <a:cxn ang="0">
                    <a:pos x="449" y="248"/>
                  </a:cxn>
                  <a:cxn ang="0">
                    <a:pos x="417" y="467"/>
                  </a:cxn>
                  <a:cxn ang="0">
                    <a:pos x="508" y="505"/>
                  </a:cxn>
                  <a:cxn ang="0">
                    <a:pos x="752" y="454"/>
                  </a:cxn>
                  <a:cxn ang="0">
                    <a:pos x="698" y="474"/>
                  </a:cxn>
                  <a:cxn ang="0">
                    <a:pos x="703" y="537"/>
                  </a:cxn>
                  <a:cxn ang="0">
                    <a:pos x="834" y="585"/>
                  </a:cxn>
                  <a:cxn ang="0">
                    <a:pos x="904" y="517"/>
                  </a:cxn>
                  <a:cxn ang="0">
                    <a:pos x="1059" y="509"/>
                  </a:cxn>
                  <a:cxn ang="0">
                    <a:pos x="1121" y="488"/>
                  </a:cxn>
                  <a:cxn ang="0">
                    <a:pos x="1025" y="522"/>
                  </a:cxn>
                  <a:cxn ang="0">
                    <a:pos x="890" y="535"/>
                  </a:cxn>
                  <a:cxn ang="0">
                    <a:pos x="852" y="597"/>
                  </a:cxn>
                  <a:cxn ang="0">
                    <a:pos x="899" y="631"/>
                  </a:cxn>
                  <a:cxn ang="0">
                    <a:pos x="762" y="594"/>
                  </a:cxn>
                  <a:cxn ang="0">
                    <a:pos x="638" y="523"/>
                  </a:cxn>
                  <a:cxn ang="0">
                    <a:pos x="477" y="538"/>
                  </a:cxn>
                  <a:cxn ang="0">
                    <a:pos x="516" y="676"/>
                  </a:cxn>
                  <a:cxn ang="0">
                    <a:pos x="561" y="798"/>
                  </a:cxn>
                  <a:cxn ang="0">
                    <a:pos x="684" y="810"/>
                  </a:cxn>
                  <a:cxn ang="0">
                    <a:pos x="762" y="844"/>
                  </a:cxn>
                  <a:cxn ang="0">
                    <a:pos x="605" y="843"/>
                  </a:cxn>
                  <a:cxn ang="0">
                    <a:pos x="844" y="991"/>
                  </a:cxn>
                  <a:cxn ang="0">
                    <a:pos x="734" y="934"/>
                  </a:cxn>
                  <a:cxn ang="0">
                    <a:pos x="540" y="807"/>
                  </a:cxn>
                  <a:cxn ang="0">
                    <a:pos x="491" y="660"/>
                  </a:cxn>
                  <a:cxn ang="0">
                    <a:pos x="412" y="503"/>
                  </a:cxn>
                  <a:cxn ang="0">
                    <a:pos x="271" y="410"/>
                  </a:cxn>
                  <a:cxn ang="0">
                    <a:pos x="135" y="576"/>
                  </a:cxn>
                  <a:cxn ang="0">
                    <a:pos x="144" y="628"/>
                  </a:cxn>
                  <a:cxn ang="0">
                    <a:pos x="232" y="787"/>
                  </a:cxn>
                  <a:cxn ang="0">
                    <a:pos x="335" y="926"/>
                  </a:cxn>
                  <a:cxn ang="0">
                    <a:pos x="455" y="1043"/>
                  </a:cxn>
                  <a:cxn ang="0">
                    <a:pos x="639" y="1119"/>
                  </a:cxn>
                  <a:cxn ang="0">
                    <a:pos x="773" y="1068"/>
                  </a:cxn>
                  <a:cxn ang="0">
                    <a:pos x="776" y="1079"/>
                  </a:cxn>
                  <a:cxn ang="0">
                    <a:pos x="664" y="1119"/>
                  </a:cxn>
                  <a:cxn ang="0">
                    <a:pos x="804" y="1218"/>
                  </a:cxn>
                  <a:cxn ang="0">
                    <a:pos x="1059" y="1253"/>
                  </a:cxn>
                  <a:cxn ang="0">
                    <a:pos x="1146" y="1309"/>
                  </a:cxn>
                  <a:cxn ang="0">
                    <a:pos x="1064" y="1261"/>
                  </a:cxn>
                  <a:cxn ang="0">
                    <a:pos x="850" y="1264"/>
                  </a:cxn>
                  <a:cxn ang="0">
                    <a:pos x="974" y="1369"/>
                  </a:cxn>
                  <a:cxn ang="0">
                    <a:pos x="822" y="1258"/>
                  </a:cxn>
                  <a:cxn ang="0">
                    <a:pos x="593" y="1134"/>
                  </a:cxn>
                  <a:cxn ang="0">
                    <a:pos x="366" y="1019"/>
                  </a:cxn>
                  <a:cxn ang="0">
                    <a:pos x="223" y="909"/>
                  </a:cxn>
                  <a:cxn ang="0">
                    <a:pos x="253" y="1111"/>
                  </a:cxn>
                  <a:cxn ang="0">
                    <a:pos x="203" y="954"/>
                  </a:cxn>
                  <a:cxn ang="0">
                    <a:pos x="160" y="713"/>
                  </a:cxn>
                  <a:cxn ang="0">
                    <a:pos x="62" y="691"/>
                  </a:cxn>
                  <a:cxn ang="0">
                    <a:pos x="30" y="813"/>
                  </a:cxn>
                  <a:cxn ang="0">
                    <a:pos x="0" y="764"/>
                  </a:cxn>
                  <a:cxn ang="0">
                    <a:pos x="82" y="572"/>
                  </a:cxn>
                  <a:cxn ang="0">
                    <a:pos x="386" y="233"/>
                  </a:cxn>
                  <a:cxn ang="0">
                    <a:pos x="424" y="57"/>
                  </a:cxn>
                  <a:cxn ang="0">
                    <a:pos x="454" y="3"/>
                  </a:cxn>
                </a:cxnLst>
                <a:rect l="0" t="0" r="r" b="b"/>
                <a:pathLst>
                  <a:path w="1155" h="1369">
                    <a:moveTo>
                      <a:pt x="471" y="0"/>
                    </a:moveTo>
                    <a:lnTo>
                      <a:pt x="475" y="1"/>
                    </a:lnTo>
                    <a:lnTo>
                      <a:pt x="482" y="3"/>
                    </a:lnTo>
                    <a:lnTo>
                      <a:pt x="486" y="4"/>
                    </a:lnTo>
                    <a:lnTo>
                      <a:pt x="491" y="8"/>
                    </a:lnTo>
                    <a:lnTo>
                      <a:pt x="497" y="15"/>
                    </a:lnTo>
                    <a:lnTo>
                      <a:pt x="503" y="25"/>
                    </a:lnTo>
                    <a:lnTo>
                      <a:pt x="508" y="35"/>
                    </a:lnTo>
                    <a:lnTo>
                      <a:pt x="511" y="46"/>
                    </a:lnTo>
                    <a:lnTo>
                      <a:pt x="514" y="55"/>
                    </a:lnTo>
                    <a:lnTo>
                      <a:pt x="514" y="65"/>
                    </a:lnTo>
                    <a:lnTo>
                      <a:pt x="514" y="71"/>
                    </a:lnTo>
                    <a:lnTo>
                      <a:pt x="513" y="77"/>
                    </a:lnTo>
                    <a:lnTo>
                      <a:pt x="509" y="86"/>
                    </a:lnTo>
                    <a:lnTo>
                      <a:pt x="505" y="96"/>
                    </a:lnTo>
                    <a:lnTo>
                      <a:pt x="500" y="105"/>
                    </a:lnTo>
                    <a:lnTo>
                      <a:pt x="496" y="112"/>
                    </a:lnTo>
                    <a:lnTo>
                      <a:pt x="491" y="122"/>
                    </a:lnTo>
                    <a:lnTo>
                      <a:pt x="488" y="133"/>
                    </a:lnTo>
                    <a:lnTo>
                      <a:pt x="488" y="137"/>
                    </a:lnTo>
                    <a:lnTo>
                      <a:pt x="486" y="143"/>
                    </a:lnTo>
                    <a:lnTo>
                      <a:pt x="486" y="190"/>
                    </a:lnTo>
                    <a:lnTo>
                      <a:pt x="486" y="199"/>
                    </a:lnTo>
                    <a:lnTo>
                      <a:pt x="485" y="204"/>
                    </a:lnTo>
                    <a:lnTo>
                      <a:pt x="483" y="207"/>
                    </a:lnTo>
                    <a:lnTo>
                      <a:pt x="480" y="214"/>
                    </a:lnTo>
                    <a:lnTo>
                      <a:pt x="475" y="222"/>
                    </a:lnTo>
                    <a:lnTo>
                      <a:pt x="469" y="228"/>
                    </a:lnTo>
                    <a:lnTo>
                      <a:pt x="463" y="234"/>
                    </a:lnTo>
                    <a:lnTo>
                      <a:pt x="449" y="248"/>
                    </a:lnTo>
                    <a:lnTo>
                      <a:pt x="420" y="276"/>
                    </a:lnTo>
                    <a:lnTo>
                      <a:pt x="393" y="299"/>
                    </a:lnTo>
                    <a:lnTo>
                      <a:pt x="367" y="324"/>
                    </a:lnTo>
                    <a:lnTo>
                      <a:pt x="338" y="350"/>
                    </a:lnTo>
                    <a:lnTo>
                      <a:pt x="355" y="380"/>
                    </a:lnTo>
                    <a:lnTo>
                      <a:pt x="372" y="407"/>
                    </a:lnTo>
                    <a:lnTo>
                      <a:pt x="389" y="434"/>
                    </a:lnTo>
                    <a:lnTo>
                      <a:pt x="396" y="446"/>
                    </a:lnTo>
                    <a:lnTo>
                      <a:pt x="406" y="457"/>
                    </a:lnTo>
                    <a:lnTo>
                      <a:pt x="417" y="467"/>
                    </a:lnTo>
                    <a:lnTo>
                      <a:pt x="427" y="477"/>
                    </a:lnTo>
                    <a:lnTo>
                      <a:pt x="432" y="480"/>
                    </a:lnTo>
                    <a:lnTo>
                      <a:pt x="438" y="484"/>
                    </a:lnTo>
                    <a:lnTo>
                      <a:pt x="443" y="488"/>
                    </a:lnTo>
                    <a:lnTo>
                      <a:pt x="449" y="492"/>
                    </a:lnTo>
                    <a:lnTo>
                      <a:pt x="463" y="497"/>
                    </a:lnTo>
                    <a:lnTo>
                      <a:pt x="477" y="501"/>
                    </a:lnTo>
                    <a:lnTo>
                      <a:pt x="491" y="505"/>
                    </a:lnTo>
                    <a:lnTo>
                      <a:pt x="499" y="505"/>
                    </a:lnTo>
                    <a:lnTo>
                      <a:pt x="508" y="505"/>
                    </a:lnTo>
                    <a:lnTo>
                      <a:pt x="525" y="505"/>
                    </a:lnTo>
                    <a:lnTo>
                      <a:pt x="542" y="503"/>
                    </a:lnTo>
                    <a:lnTo>
                      <a:pt x="557" y="500"/>
                    </a:lnTo>
                    <a:lnTo>
                      <a:pt x="573" y="498"/>
                    </a:lnTo>
                    <a:lnTo>
                      <a:pt x="587" y="494"/>
                    </a:lnTo>
                    <a:lnTo>
                      <a:pt x="602" y="491"/>
                    </a:lnTo>
                    <a:lnTo>
                      <a:pt x="636" y="480"/>
                    </a:lnTo>
                    <a:lnTo>
                      <a:pt x="672" y="472"/>
                    </a:lnTo>
                    <a:lnTo>
                      <a:pt x="715" y="461"/>
                    </a:lnTo>
                    <a:lnTo>
                      <a:pt x="752" y="454"/>
                    </a:lnTo>
                    <a:lnTo>
                      <a:pt x="765" y="452"/>
                    </a:lnTo>
                    <a:lnTo>
                      <a:pt x="768" y="452"/>
                    </a:lnTo>
                    <a:lnTo>
                      <a:pt x="768" y="454"/>
                    </a:lnTo>
                    <a:lnTo>
                      <a:pt x="766" y="455"/>
                    </a:lnTo>
                    <a:lnTo>
                      <a:pt x="760" y="458"/>
                    </a:lnTo>
                    <a:lnTo>
                      <a:pt x="752" y="461"/>
                    </a:lnTo>
                    <a:lnTo>
                      <a:pt x="742" y="463"/>
                    </a:lnTo>
                    <a:lnTo>
                      <a:pt x="721" y="467"/>
                    </a:lnTo>
                    <a:lnTo>
                      <a:pt x="709" y="469"/>
                    </a:lnTo>
                    <a:lnTo>
                      <a:pt x="698" y="474"/>
                    </a:lnTo>
                    <a:lnTo>
                      <a:pt x="689" y="477"/>
                    </a:lnTo>
                    <a:lnTo>
                      <a:pt x="667" y="483"/>
                    </a:lnTo>
                    <a:lnTo>
                      <a:pt x="647" y="489"/>
                    </a:lnTo>
                    <a:lnTo>
                      <a:pt x="638" y="494"/>
                    </a:lnTo>
                    <a:lnTo>
                      <a:pt x="627" y="498"/>
                    </a:lnTo>
                    <a:lnTo>
                      <a:pt x="643" y="503"/>
                    </a:lnTo>
                    <a:lnTo>
                      <a:pt x="655" y="509"/>
                    </a:lnTo>
                    <a:lnTo>
                      <a:pt x="680" y="523"/>
                    </a:lnTo>
                    <a:lnTo>
                      <a:pt x="691" y="529"/>
                    </a:lnTo>
                    <a:lnTo>
                      <a:pt x="703" y="537"/>
                    </a:lnTo>
                    <a:lnTo>
                      <a:pt x="723" y="552"/>
                    </a:lnTo>
                    <a:lnTo>
                      <a:pt x="734" y="560"/>
                    </a:lnTo>
                    <a:lnTo>
                      <a:pt x="745" y="566"/>
                    </a:lnTo>
                    <a:lnTo>
                      <a:pt x="766" y="577"/>
                    </a:lnTo>
                    <a:lnTo>
                      <a:pt x="779" y="582"/>
                    </a:lnTo>
                    <a:lnTo>
                      <a:pt x="791" y="585"/>
                    </a:lnTo>
                    <a:lnTo>
                      <a:pt x="805" y="588"/>
                    </a:lnTo>
                    <a:lnTo>
                      <a:pt x="819" y="588"/>
                    </a:lnTo>
                    <a:lnTo>
                      <a:pt x="827" y="588"/>
                    </a:lnTo>
                    <a:lnTo>
                      <a:pt x="834" y="585"/>
                    </a:lnTo>
                    <a:lnTo>
                      <a:pt x="838" y="583"/>
                    </a:lnTo>
                    <a:lnTo>
                      <a:pt x="841" y="580"/>
                    </a:lnTo>
                    <a:lnTo>
                      <a:pt x="845" y="576"/>
                    </a:lnTo>
                    <a:lnTo>
                      <a:pt x="856" y="563"/>
                    </a:lnTo>
                    <a:lnTo>
                      <a:pt x="865" y="548"/>
                    </a:lnTo>
                    <a:lnTo>
                      <a:pt x="873" y="540"/>
                    </a:lnTo>
                    <a:lnTo>
                      <a:pt x="879" y="532"/>
                    </a:lnTo>
                    <a:lnTo>
                      <a:pt x="887" y="526"/>
                    </a:lnTo>
                    <a:lnTo>
                      <a:pt x="895" y="522"/>
                    </a:lnTo>
                    <a:lnTo>
                      <a:pt x="904" y="517"/>
                    </a:lnTo>
                    <a:lnTo>
                      <a:pt x="913" y="514"/>
                    </a:lnTo>
                    <a:lnTo>
                      <a:pt x="923" y="511"/>
                    </a:lnTo>
                    <a:lnTo>
                      <a:pt x="934" y="511"/>
                    </a:lnTo>
                    <a:lnTo>
                      <a:pt x="946" y="509"/>
                    </a:lnTo>
                    <a:lnTo>
                      <a:pt x="957" y="509"/>
                    </a:lnTo>
                    <a:lnTo>
                      <a:pt x="978" y="512"/>
                    </a:lnTo>
                    <a:lnTo>
                      <a:pt x="999" y="514"/>
                    </a:lnTo>
                    <a:lnTo>
                      <a:pt x="1011" y="514"/>
                    </a:lnTo>
                    <a:lnTo>
                      <a:pt x="1023" y="512"/>
                    </a:lnTo>
                    <a:lnTo>
                      <a:pt x="1059" y="509"/>
                    </a:lnTo>
                    <a:lnTo>
                      <a:pt x="1076" y="506"/>
                    </a:lnTo>
                    <a:lnTo>
                      <a:pt x="1084" y="503"/>
                    </a:lnTo>
                    <a:lnTo>
                      <a:pt x="1093" y="500"/>
                    </a:lnTo>
                    <a:lnTo>
                      <a:pt x="1098" y="497"/>
                    </a:lnTo>
                    <a:lnTo>
                      <a:pt x="1102" y="494"/>
                    </a:lnTo>
                    <a:lnTo>
                      <a:pt x="1110" y="488"/>
                    </a:lnTo>
                    <a:lnTo>
                      <a:pt x="1115" y="484"/>
                    </a:lnTo>
                    <a:lnTo>
                      <a:pt x="1118" y="483"/>
                    </a:lnTo>
                    <a:lnTo>
                      <a:pt x="1119" y="484"/>
                    </a:lnTo>
                    <a:lnTo>
                      <a:pt x="1121" y="488"/>
                    </a:lnTo>
                    <a:lnTo>
                      <a:pt x="1119" y="489"/>
                    </a:lnTo>
                    <a:lnTo>
                      <a:pt x="1118" y="491"/>
                    </a:lnTo>
                    <a:lnTo>
                      <a:pt x="1110" y="495"/>
                    </a:lnTo>
                    <a:lnTo>
                      <a:pt x="1099" y="500"/>
                    </a:lnTo>
                    <a:lnTo>
                      <a:pt x="1085" y="506"/>
                    </a:lnTo>
                    <a:lnTo>
                      <a:pt x="1070" y="512"/>
                    </a:lnTo>
                    <a:lnTo>
                      <a:pt x="1054" y="515"/>
                    </a:lnTo>
                    <a:lnTo>
                      <a:pt x="1039" y="520"/>
                    </a:lnTo>
                    <a:lnTo>
                      <a:pt x="1033" y="520"/>
                    </a:lnTo>
                    <a:lnTo>
                      <a:pt x="1025" y="522"/>
                    </a:lnTo>
                    <a:lnTo>
                      <a:pt x="1008" y="522"/>
                    </a:lnTo>
                    <a:lnTo>
                      <a:pt x="992" y="520"/>
                    </a:lnTo>
                    <a:lnTo>
                      <a:pt x="960" y="518"/>
                    </a:lnTo>
                    <a:lnTo>
                      <a:pt x="941" y="518"/>
                    </a:lnTo>
                    <a:lnTo>
                      <a:pt x="926" y="520"/>
                    </a:lnTo>
                    <a:lnTo>
                      <a:pt x="918" y="522"/>
                    </a:lnTo>
                    <a:lnTo>
                      <a:pt x="910" y="523"/>
                    </a:lnTo>
                    <a:lnTo>
                      <a:pt x="903" y="528"/>
                    </a:lnTo>
                    <a:lnTo>
                      <a:pt x="895" y="532"/>
                    </a:lnTo>
                    <a:lnTo>
                      <a:pt x="890" y="535"/>
                    </a:lnTo>
                    <a:lnTo>
                      <a:pt x="886" y="540"/>
                    </a:lnTo>
                    <a:lnTo>
                      <a:pt x="879" y="548"/>
                    </a:lnTo>
                    <a:lnTo>
                      <a:pt x="875" y="557"/>
                    </a:lnTo>
                    <a:lnTo>
                      <a:pt x="870" y="566"/>
                    </a:lnTo>
                    <a:lnTo>
                      <a:pt x="865" y="574"/>
                    </a:lnTo>
                    <a:lnTo>
                      <a:pt x="859" y="582"/>
                    </a:lnTo>
                    <a:lnTo>
                      <a:pt x="856" y="585"/>
                    </a:lnTo>
                    <a:lnTo>
                      <a:pt x="852" y="589"/>
                    </a:lnTo>
                    <a:lnTo>
                      <a:pt x="842" y="596"/>
                    </a:lnTo>
                    <a:lnTo>
                      <a:pt x="852" y="597"/>
                    </a:lnTo>
                    <a:lnTo>
                      <a:pt x="861" y="599"/>
                    </a:lnTo>
                    <a:lnTo>
                      <a:pt x="870" y="602"/>
                    </a:lnTo>
                    <a:lnTo>
                      <a:pt x="879" y="606"/>
                    </a:lnTo>
                    <a:lnTo>
                      <a:pt x="889" y="611"/>
                    </a:lnTo>
                    <a:lnTo>
                      <a:pt x="898" y="616"/>
                    </a:lnTo>
                    <a:lnTo>
                      <a:pt x="913" y="626"/>
                    </a:lnTo>
                    <a:lnTo>
                      <a:pt x="937" y="645"/>
                    </a:lnTo>
                    <a:lnTo>
                      <a:pt x="943" y="650"/>
                    </a:lnTo>
                    <a:lnTo>
                      <a:pt x="944" y="651"/>
                    </a:lnTo>
                    <a:lnTo>
                      <a:pt x="899" y="631"/>
                    </a:lnTo>
                    <a:lnTo>
                      <a:pt x="865" y="619"/>
                    </a:lnTo>
                    <a:lnTo>
                      <a:pt x="850" y="613"/>
                    </a:lnTo>
                    <a:lnTo>
                      <a:pt x="834" y="609"/>
                    </a:lnTo>
                    <a:lnTo>
                      <a:pt x="819" y="608"/>
                    </a:lnTo>
                    <a:lnTo>
                      <a:pt x="805" y="606"/>
                    </a:lnTo>
                    <a:lnTo>
                      <a:pt x="790" y="603"/>
                    </a:lnTo>
                    <a:lnTo>
                      <a:pt x="782" y="602"/>
                    </a:lnTo>
                    <a:lnTo>
                      <a:pt x="776" y="600"/>
                    </a:lnTo>
                    <a:lnTo>
                      <a:pt x="768" y="597"/>
                    </a:lnTo>
                    <a:lnTo>
                      <a:pt x="762" y="594"/>
                    </a:lnTo>
                    <a:lnTo>
                      <a:pt x="754" y="591"/>
                    </a:lnTo>
                    <a:lnTo>
                      <a:pt x="746" y="588"/>
                    </a:lnTo>
                    <a:lnTo>
                      <a:pt x="728" y="574"/>
                    </a:lnTo>
                    <a:lnTo>
                      <a:pt x="711" y="562"/>
                    </a:lnTo>
                    <a:lnTo>
                      <a:pt x="694" y="549"/>
                    </a:lnTo>
                    <a:lnTo>
                      <a:pt x="678" y="540"/>
                    </a:lnTo>
                    <a:lnTo>
                      <a:pt x="661" y="531"/>
                    </a:lnTo>
                    <a:lnTo>
                      <a:pt x="652" y="528"/>
                    </a:lnTo>
                    <a:lnTo>
                      <a:pt x="644" y="525"/>
                    </a:lnTo>
                    <a:lnTo>
                      <a:pt x="638" y="523"/>
                    </a:lnTo>
                    <a:lnTo>
                      <a:pt x="633" y="522"/>
                    </a:lnTo>
                    <a:lnTo>
                      <a:pt x="624" y="520"/>
                    </a:lnTo>
                    <a:lnTo>
                      <a:pt x="613" y="518"/>
                    </a:lnTo>
                    <a:lnTo>
                      <a:pt x="601" y="518"/>
                    </a:lnTo>
                    <a:lnTo>
                      <a:pt x="567" y="518"/>
                    </a:lnTo>
                    <a:lnTo>
                      <a:pt x="550" y="520"/>
                    </a:lnTo>
                    <a:lnTo>
                      <a:pt x="536" y="522"/>
                    </a:lnTo>
                    <a:lnTo>
                      <a:pt x="505" y="525"/>
                    </a:lnTo>
                    <a:lnTo>
                      <a:pt x="471" y="529"/>
                    </a:lnTo>
                    <a:lnTo>
                      <a:pt x="477" y="538"/>
                    </a:lnTo>
                    <a:lnTo>
                      <a:pt x="480" y="549"/>
                    </a:lnTo>
                    <a:lnTo>
                      <a:pt x="483" y="559"/>
                    </a:lnTo>
                    <a:lnTo>
                      <a:pt x="486" y="568"/>
                    </a:lnTo>
                    <a:lnTo>
                      <a:pt x="488" y="588"/>
                    </a:lnTo>
                    <a:lnTo>
                      <a:pt x="491" y="599"/>
                    </a:lnTo>
                    <a:lnTo>
                      <a:pt x="492" y="609"/>
                    </a:lnTo>
                    <a:lnTo>
                      <a:pt x="497" y="625"/>
                    </a:lnTo>
                    <a:lnTo>
                      <a:pt x="500" y="639"/>
                    </a:lnTo>
                    <a:lnTo>
                      <a:pt x="511" y="664"/>
                    </a:lnTo>
                    <a:lnTo>
                      <a:pt x="516" y="676"/>
                    </a:lnTo>
                    <a:lnTo>
                      <a:pt x="520" y="688"/>
                    </a:lnTo>
                    <a:lnTo>
                      <a:pt x="523" y="702"/>
                    </a:lnTo>
                    <a:lnTo>
                      <a:pt x="528" y="718"/>
                    </a:lnTo>
                    <a:lnTo>
                      <a:pt x="531" y="735"/>
                    </a:lnTo>
                    <a:lnTo>
                      <a:pt x="536" y="751"/>
                    </a:lnTo>
                    <a:lnTo>
                      <a:pt x="540" y="767"/>
                    </a:lnTo>
                    <a:lnTo>
                      <a:pt x="543" y="773"/>
                    </a:lnTo>
                    <a:lnTo>
                      <a:pt x="548" y="781"/>
                    </a:lnTo>
                    <a:lnTo>
                      <a:pt x="556" y="793"/>
                    </a:lnTo>
                    <a:lnTo>
                      <a:pt x="561" y="798"/>
                    </a:lnTo>
                    <a:lnTo>
                      <a:pt x="567" y="802"/>
                    </a:lnTo>
                    <a:lnTo>
                      <a:pt x="573" y="806"/>
                    </a:lnTo>
                    <a:lnTo>
                      <a:pt x="579" y="809"/>
                    </a:lnTo>
                    <a:lnTo>
                      <a:pt x="587" y="812"/>
                    </a:lnTo>
                    <a:lnTo>
                      <a:pt x="595" y="812"/>
                    </a:lnTo>
                    <a:lnTo>
                      <a:pt x="609" y="813"/>
                    </a:lnTo>
                    <a:lnTo>
                      <a:pt x="622" y="813"/>
                    </a:lnTo>
                    <a:lnTo>
                      <a:pt x="647" y="812"/>
                    </a:lnTo>
                    <a:lnTo>
                      <a:pt x="672" y="810"/>
                    </a:lnTo>
                    <a:lnTo>
                      <a:pt x="684" y="810"/>
                    </a:lnTo>
                    <a:lnTo>
                      <a:pt x="698" y="812"/>
                    </a:lnTo>
                    <a:lnTo>
                      <a:pt x="712" y="813"/>
                    </a:lnTo>
                    <a:lnTo>
                      <a:pt x="725" y="818"/>
                    </a:lnTo>
                    <a:lnTo>
                      <a:pt x="739" y="822"/>
                    </a:lnTo>
                    <a:lnTo>
                      <a:pt x="749" y="829"/>
                    </a:lnTo>
                    <a:lnTo>
                      <a:pt x="760" y="835"/>
                    </a:lnTo>
                    <a:lnTo>
                      <a:pt x="768" y="839"/>
                    </a:lnTo>
                    <a:lnTo>
                      <a:pt x="773" y="844"/>
                    </a:lnTo>
                    <a:lnTo>
                      <a:pt x="774" y="844"/>
                    </a:lnTo>
                    <a:lnTo>
                      <a:pt x="762" y="844"/>
                    </a:lnTo>
                    <a:lnTo>
                      <a:pt x="752" y="841"/>
                    </a:lnTo>
                    <a:lnTo>
                      <a:pt x="732" y="835"/>
                    </a:lnTo>
                    <a:lnTo>
                      <a:pt x="714" y="827"/>
                    </a:lnTo>
                    <a:lnTo>
                      <a:pt x="704" y="826"/>
                    </a:lnTo>
                    <a:lnTo>
                      <a:pt x="692" y="822"/>
                    </a:lnTo>
                    <a:lnTo>
                      <a:pt x="678" y="822"/>
                    </a:lnTo>
                    <a:lnTo>
                      <a:pt x="664" y="821"/>
                    </a:lnTo>
                    <a:lnTo>
                      <a:pt x="638" y="821"/>
                    </a:lnTo>
                    <a:lnTo>
                      <a:pt x="584" y="822"/>
                    </a:lnTo>
                    <a:lnTo>
                      <a:pt x="605" y="843"/>
                    </a:lnTo>
                    <a:lnTo>
                      <a:pt x="626" y="860"/>
                    </a:lnTo>
                    <a:lnTo>
                      <a:pt x="647" y="873"/>
                    </a:lnTo>
                    <a:lnTo>
                      <a:pt x="667" y="886"/>
                    </a:lnTo>
                    <a:lnTo>
                      <a:pt x="691" y="897"/>
                    </a:lnTo>
                    <a:lnTo>
                      <a:pt x="712" y="909"/>
                    </a:lnTo>
                    <a:lnTo>
                      <a:pt x="763" y="932"/>
                    </a:lnTo>
                    <a:lnTo>
                      <a:pt x="782" y="943"/>
                    </a:lnTo>
                    <a:lnTo>
                      <a:pt x="802" y="958"/>
                    </a:lnTo>
                    <a:lnTo>
                      <a:pt x="824" y="975"/>
                    </a:lnTo>
                    <a:lnTo>
                      <a:pt x="844" y="991"/>
                    </a:lnTo>
                    <a:lnTo>
                      <a:pt x="859" y="1005"/>
                    </a:lnTo>
                    <a:lnTo>
                      <a:pt x="869" y="1014"/>
                    </a:lnTo>
                    <a:lnTo>
                      <a:pt x="870" y="1015"/>
                    </a:lnTo>
                    <a:lnTo>
                      <a:pt x="869" y="1015"/>
                    </a:lnTo>
                    <a:lnTo>
                      <a:pt x="858" y="1006"/>
                    </a:lnTo>
                    <a:lnTo>
                      <a:pt x="834" y="988"/>
                    </a:lnTo>
                    <a:lnTo>
                      <a:pt x="822" y="980"/>
                    </a:lnTo>
                    <a:lnTo>
                      <a:pt x="810" y="972"/>
                    </a:lnTo>
                    <a:lnTo>
                      <a:pt x="771" y="951"/>
                    </a:lnTo>
                    <a:lnTo>
                      <a:pt x="734" y="934"/>
                    </a:lnTo>
                    <a:lnTo>
                      <a:pt x="698" y="915"/>
                    </a:lnTo>
                    <a:lnTo>
                      <a:pt x="660" y="895"/>
                    </a:lnTo>
                    <a:lnTo>
                      <a:pt x="633" y="880"/>
                    </a:lnTo>
                    <a:lnTo>
                      <a:pt x="609" y="866"/>
                    </a:lnTo>
                    <a:lnTo>
                      <a:pt x="585" y="850"/>
                    </a:lnTo>
                    <a:lnTo>
                      <a:pt x="576" y="843"/>
                    </a:lnTo>
                    <a:lnTo>
                      <a:pt x="565" y="835"/>
                    </a:lnTo>
                    <a:lnTo>
                      <a:pt x="556" y="826"/>
                    </a:lnTo>
                    <a:lnTo>
                      <a:pt x="548" y="816"/>
                    </a:lnTo>
                    <a:lnTo>
                      <a:pt x="540" y="807"/>
                    </a:lnTo>
                    <a:lnTo>
                      <a:pt x="533" y="796"/>
                    </a:lnTo>
                    <a:lnTo>
                      <a:pt x="528" y="784"/>
                    </a:lnTo>
                    <a:lnTo>
                      <a:pt x="522" y="772"/>
                    </a:lnTo>
                    <a:lnTo>
                      <a:pt x="517" y="758"/>
                    </a:lnTo>
                    <a:lnTo>
                      <a:pt x="514" y="744"/>
                    </a:lnTo>
                    <a:lnTo>
                      <a:pt x="511" y="728"/>
                    </a:lnTo>
                    <a:lnTo>
                      <a:pt x="508" y="713"/>
                    </a:lnTo>
                    <a:lnTo>
                      <a:pt x="503" y="699"/>
                    </a:lnTo>
                    <a:lnTo>
                      <a:pt x="500" y="687"/>
                    </a:lnTo>
                    <a:lnTo>
                      <a:pt x="491" y="660"/>
                    </a:lnTo>
                    <a:lnTo>
                      <a:pt x="478" y="631"/>
                    </a:lnTo>
                    <a:lnTo>
                      <a:pt x="471" y="611"/>
                    </a:lnTo>
                    <a:lnTo>
                      <a:pt x="466" y="593"/>
                    </a:lnTo>
                    <a:lnTo>
                      <a:pt x="460" y="574"/>
                    </a:lnTo>
                    <a:lnTo>
                      <a:pt x="452" y="554"/>
                    </a:lnTo>
                    <a:lnTo>
                      <a:pt x="443" y="538"/>
                    </a:lnTo>
                    <a:lnTo>
                      <a:pt x="438" y="531"/>
                    </a:lnTo>
                    <a:lnTo>
                      <a:pt x="434" y="525"/>
                    </a:lnTo>
                    <a:lnTo>
                      <a:pt x="423" y="514"/>
                    </a:lnTo>
                    <a:lnTo>
                      <a:pt x="412" y="503"/>
                    </a:lnTo>
                    <a:lnTo>
                      <a:pt x="389" y="483"/>
                    </a:lnTo>
                    <a:lnTo>
                      <a:pt x="378" y="472"/>
                    </a:lnTo>
                    <a:lnTo>
                      <a:pt x="366" y="458"/>
                    </a:lnTo>
                    <a:lnTo>
                      <a:pt x="356" y="447"/>
                    </a:lnTo>
                    <a:lnTo>
                      <a:pt x="348" y="437"/>
                    </a:lnTo>
                    <a:lnTo>
                      <a:pt x="336" y="417"/>
                    </a:lnTo>
                    <a:lnTo>
                      <a:pt x="324" y="395"/>
                    </a:lnTo>
                    <a:lnTo>
                      <a:pt x="316" y="384"/>
                    </a:lnTo>
                    <a:lnTo>
                      <a:pt x="308" y="372"/>
                    </a:lnTo>
                    <a:lnTo>
                      <a:pt x="271" y="410"/>
                    </a:lnTo>
                    <a:lnTo>
                      <a:pt x="254" y="427"/>
                    </a:lnTo>
                    <a:lnTo>
                      <a:pt x="239" y="444"/>
                    </a:lnTo>
                    <a:lnTo>
                      <a:pt x="223" y="461"/>
                    </a:lnTo>
                    <a:lnTo>
                      <a:pt x="208" y="480"/>
                    </a:lnTo>
                    <a:lnTo>
                      <a:pt x="192" y="498"/>
                    </a:lnTo>
                    <a:lnTo>
                      <a:pt x="175" y="522"/>
                    </a:lnTo>
                    <a:lnTo>
                      <a:pt x="158" y="545"/>
                    </a:lnTo>
                    <a:lnTo>
                      <a:pt x="141" y="569"/>
                    </a:lnTo>
                    <a:lnTo>
                      <a:pt x="138" y="572"/>
                    </a:lnTo>
                    <a:lnTo>
                      <a:pt x="135" y="576"/>
                    </a:lnTo>
                    <a:lnTo>
                      <a:pt x="129" y="582"/>
                    </a:lnTo>
                    <a:lnTo>
                      <a:pt x="126" y="585"/>
                    </a:lnTo>
                    <a:lnTo>
                      <a:pt x="124" y="588"/>
                    </a:lnTo>
                    <a:lnTo>
                      <a:pt x="123" y="593"/>
                    </a:lnTo>
                    <a:lnTo>
                      <a:pt x="121" y="597"/>
                    </a:lnTo>
                    <a:lnTo>
                      <a:pt x="123" y="603"/>
                    </a:lnTo>
                    <a:lnTo>
                      <a:pt x="126" y="609"/>
                    </a:lnTo>
                    <a:lnTo>
                      <a:pt x="129" y="614"/>
                    </a:lnTo>
                    <a:lnTo>
                      <a:pt x="133" y="619"/>
                    </a:lnTo>
                    <a:lnTo>
                      <a:pt x="144" y="628"/>
                    </a:lnTo>
                    <a:lnTo>
                      <a:pt x="150" y="634"/>
                    </a:lnTo>
                    <a:lnTo>
                      <a:pt x="153" y="640"/>
                    </a:lnTo>
                    <a:lnTo>
                      <a:pt x="172" y="670"/>
                    </a:lnTo>
                    <a:lnTo>
                      <a:pt x="186" y="697"/>
                    </a:lnTo>
                    <a:lnTo>
                      <a:pt x="198" y="727"/>
                    </a:lnTo>
                    <a:lnTo>
                      <a:pt x="214" y="758"/>
                    </a:lnTo>
                    <a:lnTo>
                      <a:pt x="217" y="764"/>
                    </a:lnTo>
                    <a:lnTo>
                      <a:pt x="220" y="770"/>
                    </a:lnTo>
                    <a:lnTo>
                      <a:pt x="226" y="779"/>
                    </a:lnTo>
                    <a:lnTo>
                      <a:pt x="232" y="787"/>
                    </a:lnTo>
                    <a:lnTo>
                      <a:pt x="240" y="795"/>
                    </a:lnTo>
                    <a:lnTo>
                      <a:pt x="256" y="809"/>
                    </a:lnTo>
                    <a:lnTo>
                      <a:pt x="273" y="826"/>
                    </a:lnTo>
                    <a:lnTo>
                      <a:pt x="282" y="836"/>
                    </a:lnTo>
                    <a:lnTo>
                      <a:pt x="291" y="846"/>
                    </a:lnTo>
                    <a:lnTo>
                      <a:pt x="297" y="856"/>
                    </a:lnTo>
                    <a:lnTo>
                      <a:pt x="304" y="867"/>
                    </a:lnTo>
                    <a:lnTo>
                      <a:pt x="314" y="889"/>
                    </a:lnTo>
                    <a:lnTo>
                      <a:pt x="327" y="912"/>
                    </a:lnTo>
                    <a:lnTo>
                      <a:pt x="335" y="926"/>
                    </a:lnTo>
                    <a:lnTo>
                      <a:pt x="341" y="938"/>
                    </a:lnTo>
                    <a:lnTo>
                      <a:pt x="353" y="961"/>
                    </a:lnTo>
                    <a:lnTo>
                      <a:pt x="359" y="971"/>
                    </a:lnTo>
                    <a:lnTo>
                      <a:pt x="369" y="981"/>
                    </a:lnTo>
                    <a:lnTo>
                      <a:pt x="378" y="991"/>
                    </a:lnTo>
                    <a:lnTo>
                      <a:pt x="383" y="994"/>
                    </a:lnTo>
                    <a:lnTo>
                      <a:pt x="390" y="998"/>
                    </a:lnTo>
                    <a:lnTo>
                      <a:pt x="404" y="1008"/>
                    </a:lnTo>
                    <a:lnTo>
                      <a:pt x="426" y="1023"/>
                    </a:lnTo>
                    <a:lnTo>
                      <a:pt x="455" y="1043"/>
                    </a:lnTo>
                    <a:lnTo>
                      <a:pt x="488" y="1065"/>
                    </a:lnTo>
                    <a:lnTo>
                      <a:pt x="523" y="1085"/>
                    </a:lnTo>
                    <a:lnTo>
                      <a:pt x="542" y="1094"/>
                    </a:lnTo>
                    <a:lnTo>
                      <a:pt x="561" y="1103"/>
                    </a:lnTo>
                    <a:lnTo>
                      <a:pt x="578" y="1110"/>
                    </a:lnTo>
                    <a:lnTo>
                      <a:pt x="595" y="1116"/>
                    </a:lnTo>
                    <a:lnTo>
                      <a:pt x="610" y="1119"/>
                    </a:lnTo>
                    <a:lnTo>
                      <a:pt x="626" y="1120"/>
                    </a:lnTo>
                    <a:lnTo>
                      <a:pt x="632" y="1119"/>
                    </a:lnTo>
                    <a:lnTo>
                      <a:pt x="639" y="1119"/>
                    </a:lnTo>
                    <a:lnTo>
                      <a:pt x="650" y="1116"/>
                    </a:lnTo>
                    <a:lnTo>
                      <a:pt x="663" y="1113"/>
                    </a:lnTo>
                    <a:lnTo>
                      <a:pt x="669" y="1111"/>
                    </a:lnTo>
                    <a:lnTo>
                      <a:pt x="677" y="1110"/>
                    </a:lnTo>
                    <a:lnTo>
                      <a:pt x="687" y="1108"/>
                    </a:lnTo>
                    <a:lnTo>
                      <a:pt x="698" y="1105"/>
                    </a:lnTo>
                    <a:lnTo>
                      <a:pt x="720" y="1097"/>
                    </a:lnTo>
                    <a:lnTo>
                      <a:pt x="742" y="1090"/>
                    </a:lnTo>
                    <a:lnTo>
                      <a:pt x="760" y="1079"/>
                    </a:lnTo>
                    <a:lnTo>
                      <a:pt x="773" y="1068"/>
                    </a:lnTo>
                    <a:lnTo>
                      <a:pt x="788" y="1051"/>
                    </a:lnTo>
                    <a:lnTo>
                      <a:pt x="794" y="1046"/>
                    </a:lnTo>
                    <a:lnTo>
                      <a:pt x="796" y="1045"/>
                    </a:lnTo>
                    <a:lnTo>
                      <a:pt x="797" y="1046"/>
                    </a:lnTo>
                    <a:lnTo>
                      <a:pt x="796" y="1048"/>
                    </a:lnTo>
                    <a:lnTo>
                      <a:pt x="794" y="1052"/>
                    </a:lnTo>
                    <a:lnTo>
                      <a:pt x="785" y="1068"/>
                    </a:lnTo>
                    <a:lnTo>
                      <a:pt x="782" y="1071"/>
                    </a:lnTo>
                    <a:lnTo>
                      <a:pt x="779" y="1076"/>
                    </a:lnTo>
                    <a:lnTo>
                      <a:pt x="776" y="1079"/>
                    </a:lnTo>
                    <a:lnTo>
                      <a:pt x="773" y="1083"/>
                    </a:lnTo>
                    <a:lnTo>
                      <a:pt x="768" y="1086"/>
                    </a:lnTo>
                    <a:lnTo>
                      <a:pt x="765" y="1088"/>
                    </a:lnTo>
                    <a:lnTo>
                      <a:pt x="757" y="1094"/>
                    </a:lnTo>
                    <a:lnTo>
                      <a:pt x="749" y="1097"/>
                    </a:lnTo>
                    <a:lnTo>
                      <a:pt x="740" y="1100"/>
                    </a:lnTo>
                    <a:lnTo>
                      <a:pt x="723" y="1106"/>
                    </a:lnTo>
                    <a:lnTo>
                      <a:pt x="703" y="1110"/>
                    </a:lnTo>
                    <a:lnTo>
                      <a:pt x="684" y="1114"/>
                    </a:lnTo>
                    <a:lnTo>
                      <a:pt x="664" y="1119"/>
                    </a:lnTo>
                    <a:lnTo>
                      <a:pt x="653" y="1122"/>
                    </a:lnTo>
                    <a:lnTo>
                      <a:pt x="644" y="1125"/>
                    </a:lnTo>
                    <a:lnTo>
                      <a:pt x="658" y="1131"/>
                    </a:lnTo>
                    <a:lnTo>
                      <a:pt x="672" y="1137"/>
                    </a:lnTo>
                    <a:lnTo>
                      <a:pt x="695" y="1147"/>
                    </a:lnTo>
                    <a:lnTo>
                      <a:pt x="720" y="1157"/>
                    </a:lnTo>
                    <a:lnTo>
                      <a:pt x="731" y="1165"/>
                    </a:lnTo>
                    <a:lnTo>
                      <a:pt x="745" y="1174"/>
                    </a:lnTo>
                    <a:lnTo>
                      <a:pt x="785" y="1205"/>
                    </a:lnTo>
                    <a:lnTo>
                      <a:pt x="804" y="1218"/>
                    </a:lnTo>
                    <a:lnTo>
                      <a:pt x="821" y="1230"/>
                    </a:lnTo>
                    <a:lnTo>
                      <a:pt x="839" y="1239"/>
                    </a:lnTo>
                    <a:lnTo>
                      <a:pt x="850" y="1242"/>
                    </a:lnTo>
                    <a:lnTo>
                      <a:pt x="859" y="1245"/>
                    </a:lnTo>
                    <a:lnTo>
                      <a:pt x="870" y="1248"/>
                    </a:lnTo>
                    <a:lnTo>
                      <a:pt x="881" y="1250"/>
                    </a:lnTo>
                    <a:lnTo>
                      <a:pt x="893" y="1252"/>
                    </a:lnTo>
                    <a:lnTo>
                      <a:pt x="906" y="1252"/>
                    </a:lnTo>
                    <a:lnTo>
                      <a:pt x="1050" y="1252"/>
                    </a:lnTo>
                    <a:lnTo>
                      <a:pt x="1059" y="1253"/>
                    </a:lnTo>
                    <a:lnTo>
                      <a:pt x="1067" y="1255"/>
                    </a:lnTo>
                    <a:lnTo>
                      <a:pt x="1071" y="1256"/>
                    </a:lnTo>
                    <a:lnTo>
                      <a:pt x="1076" y="1258"/>
                    </a:lnTo>
                    <a:lnTo>
                      <a:pt x="1085" y="1262"/>
                    </a:lnTo>
                    <a:lnTo>
                      <a:pt x="1095" y="1267"/>
                    </a:lnTo>
                    <a:lnTo>
                      <a:pt x="1104" y="1273"/>
                    </a:lnTo>
                    <a:lnTo>
                      <a:pt x="1112" y="1279"/>
                    </a:lnTo>
                    <a:lnTo>
                      <a:pt x="1119" y="1286"/>
                    </a:lnTo>
                    <a:lnTo>
                      <a:pt x="1133" y="1298"/>
                    </a:lnTo>
                    <a:lnTo>
                      <a:pt x="1146" y="1309"/>
                    </a:lnTo>
                    <a:lnTo>
                      <a:pt x="1155" y="1319"/>
                    </a:lnTo>
                    <a:lnTo>
                      <a:pt x="1130" y="1298"/>
                    </a:lnTo>
                    <a:lnTo>
                      <a:pt x="1118" y="1287"/>
                    </a:lnTo>
                    <a:lnTo>
                      <a:pt x="1105" y="1278"/>
                    </a:lnTo>
                    <a:lnTo>
                      <a:pt x="1099" y="1275"/>
                    </a:lnTo>
                    <a:lnTo>
                      <a:pt x="1093" y="1270"/>
                    </a:lnTo>
                    <a:lnTo>
                      <a:pt x="1087" y="1267"/>
                    </a:lnTo>
                    <a:lnTo>
                      <a:pt x="1079" y="1265"/>
                    </a:lnTo>
                    <a:lnTo>
                      <a:pt x="1071" y="1262"/>
                    </a:lnTo>
                    <a:lnTo>
                      <a:pt x="1064" y="1261"/>
                    </a:lnTo>
                    <a:lnTo>
                      <a:pt x="1056" y="1261"/>
                    </a:lnTo>
                    <a:lnTo>
                      <a:pt x="1047" y="1261"/>
                    </a:lnTo>
                    <a:lnTo>
                      <a:pt x="904" y="1261"/>
                    </a:lnTo>
                    <a:lnTo>
                      <a:pt x="895" y="1259"/>
                    </a:lnTo>
                    <a:lnTo>
                      <a:pt x="887" y="1259"/>
                    </a:lnTo>
                    <a:lnTo>
                      <a:pt x="873" y="1258"/>
                    </a:lnTo>
                    <a:lnTo>
                      <a:pt x="859" y="1255"/>
                    </a:lnTo>
                    <a:lnTo>
                      <a:pt x="853" y="1255"/>
                    </a:lnTo>
                    <a:lnTo>
                      <a:pt x="844" y="1255"/>
                    </a:lnTo>
                    <a:lnTo>
                      <a:pt x="850" y="1264"/>
                    </a:lnTo>
                    <a:lnTo>
                      <a:pt x="858" y="1273"/>
                    </a:lnTo>
                    <a:lnTo>
                      <a:pt x="865" y="1282"/>
                    </a:lnTo>
                    <a:lnTo>
                      <a:pt x="876" y="1293"/>
                    </a:lnTo>
                    <a:lnTo>
                      <a:pt x="887" y="1303"/>
                    </a:lnTo>
                    <a:lnTo>
                      <a:pt x="898" y="1312"/>
                    </a:lnTo>
                    <a:lnTo>
                      <a:pt x="923" y="1330"/>
                    </a:lnTo>
                    <a:lnTo>
                      <a:pt x="944" y="1346"/>
                    </a:lnTo>
                    <a:lnTo>
                      <a:pt x="963" y="1358"/>
                    </a:lnTo>
                    <a:lnTo>
                      <a:pt x="980" y="1369"/>
                    </a:lnTo>
                    <a:lnTo>
                      <a:pt x="974" y="1369"/>
                    </a:lnTo>
                    <a:lnTo>
                      <a:pt x="968" y="1367"/>
                    </a:lnTo>
                    <a:lnTo>
                      <a:pt x="954" y="1364"/>
                    </a:lnTo>
                    <a:lnTo>
                      <a:pt x="941" y="1357"/>
                    </a:lnTo>
                    <a:lnTo>
                      <a:pt x="929" y="1349"/>
                    </a:lnTo>
                    <a:lnTo>
                      <a:pt x="915" y="1340"/>
                    </a:lnTo>
                    <a:lnTo>
                      <a:pt x="903" y="1330"/>
                    </a:lnTo>
                    <a:lnTo>
                      <a:pt x="882" y="1313"/>
                    </a:lnTo>
                    <a:lnTo>
                      <a:pt x="865" y="1298"/>
                    </a:lnTo>
                    <a:lnTo>
                      <a:pt x="850" y="1284"/>
                    </a:lnTo>
                    <a:lnTo>
                      <a:pt x="822" y="1258"/>
                    </a:lnTo>
                    <a:lnTo>
                      <a:pt x="794" y="1233"/>
                    </a:lnTo>
                    <a:lnTo>
                      <a:pt x="779" y="1219"/>
                    </a:lnTo>
                    <a:lnTo>
                      <a:pt x="760" y="1207"/>
                    </a:lnTo>
                    <a:lnTo>
                      <a:pt x="735" y="1190"/>
                    </a:lnTo>
                    <a:lnTo>
                      <a:pt x="712" y="1177"/>
                    </a:lnTo>
                    <a:lnTo>
                      <a:pt x="689" y="1167"/>
                    </a:lnTo>
                    <a:lnTo>
                      <a:pt x="667" y="1157"/>
                    </a:lnTo>
                    <a:lnTo>
                      <a:pt x="644" y="1150"/>
                    </a:lnTo>
                    <a:lnTo>
                      <a:pt x="619" y="1142"/>
                    </a:lnTo>
                    <a:lnTo>
                      <a:pt x="593" y="1134"/>
                    </a:lnTo>
                    <a:lnTo>
                      <a:pt x="565" y="1125"/>
                    </a:lnTo>
                    <a:lnTo>
                      <a:pt x="547" y="1119"/>
                    </a:lnTo>
                    <a:lnTo>
                      <a:pt x="530" y="1111"/>
                    </a:lnTo>
                    <a:lnTo>
                      <a:pt x="514" y="1105"/>
                    </a:lnTo>
                    <a:lnTo>
                      <a:pt x="500" y="1097"/>
                    </a:lnTo>
                    <a:lnTo>
                      <a:pt x="471" y="1080"/>
                    </a:lnTo>
                    <a:lnTo>
                      <a:pt x="438" y="1060"/>
                    </a:lnTo>
                    <a:lnTo>
                      <a:pt x="407" y="1043"/>
                    </a:lnTo>
                    <a:lnTo>
                      <a:pt x="379" y="1028"/>
                    </a:lnTo>
                    <a:lnTo>
                      <a:pt x="366" y="1019"/>
                    </a:lnTo>
                    <a:lnTo>
                      <a:pt x="353" y="1009"/>
                    </a:lnTo>
                    <a:lnTo>
                      <a:pt x="342" y="997"/>
                    </a:lnTo>
                    <a:lnTo>
                      <a:pt x="330" y="983"/>
                    </a:lnTo>
                    <a:lnTo>
                      <a:pt x="314" y="961"/>
                    </a:lnTo>
                    <a:lnTo>
                      <a:pt x="302" y="940"/>
                    </a:lnTo>
                    <a:lnTo>
                      <a:pt x="277" y="903"/>
                    </a:lnTo>
                    <a:lnTo>
                      <a:pt x="253" y="866"/>
                    </a:lnTo>
                    <a:lnTo>
                      <a:pt x="239" y="846"/>
                    </a:lnTo>
                    <a:lnTo>
                      <a:pt x="222" y="826"/>
                    </a:lnTo>
                    <a:lnTo>
                      <a:pt x="223" y="909"/>
                    </a:lnTo>
                    <a:lnTo>
                      <a:pt x="225" y="991"/>
                    </a:lnTo>
                    <a:lnTo>
                      <a:pt x="225" y="1003"/>
                    </a:lnTo>
                    <a:lnTo>
                      <a:pt x="226" y="1014"/>
                    </a:lnTo>
                    <a:lnTo>
                      <a:pt x="231" y="1037"/>
                    </a:lnTo>
                    <a:lnTo>
                      <a:pt x="237" y="1059"/>
                    </a:lnTo>
                    <a:lnTo>
                      <a:pt x="243" y="1079"/>
                    </a:lnTo>
                    <a:lnTo>
                      <a:pt x="251" y="1094"/>
                    </a:lnTo>
                    <a:lnTo>
                      <a:pt x="257" y="1108"/>
                    </a:lnTo>
                    <a:lnTo>
                      <a:pt x="262" y="1119"/>
                    </a:lnTo>
                    <a:lnTo>
                      <a:pt x="253" y="1111"/>
                    </a:lnTo>
                    <a:lnTo>
                      <a:pt x="243" y="1103"/>
                    </a:lnTo>
                    <a:lnTo>
                      <a:pt x="235" y="1093"/>
                    </a:lnTo>
                    <a:lnTo>
                      <a:pt x="229" y="1082"/>
                    </a:lnTo>
                    <a:lnTo>
                      <a:pt x="225" y="1069"/>
                    </a:lnTo>
                    <a:lnTo>
                      <a:pt x="220" y="1059"/>
                    </a:lnTo>
                    <a:lnTo>
                      <a:pt x="217" y="1046"/>
                    </a:lnTo>
                    <a:lnTo>
                      <a:pt x="214" y="1034"/>
                    </a:lnTo>
                    <a:lnTo>
                      <a:pt x="211" y="1012"/>
                    </a:lnTo>
                    <a:lnTo>
                      <a:pt x="208" y="991"/>
                    </a:lnTo>
                    <a:lnTo>
                      <a:pt x="203" y="954"/>
                    </a:lnTo>
                    <a:lnTo>
                      <a:pt x="201" y="917"/>
                    </a:lnTo>
                    <a:lnTo>
                      <a:pt x="197" y="875"/>
                    </a:lnTo>
                    <a:lnTo>
                      <a:pt x="194" y="838"/>
                    </a:lnTo>
                    <a:lnTo>
                      <a:pt x="189" y="804"/>
                    </a:lnTo>
                    <a:lnTo>
                      <a:pt x="186" y="787"/>
                    </a:lnTo>
                    <a:lnTo>
                      <a:pt x="181" y="772"/>
                    </a:lnTo>
                    <a:lnTo>
                      <a:pt x="178" y="756"/>
                    </a:lnTo>
                    <a:lnTo>
                      <a:pt x="172" y="742"/>
                    </a:lnTo>
                    <a:lnTo>
                      <a:pt x="167" y="727"/>
                    </a:lnTo>
                    <a:lnTo>
                      <a:pt x="160" y="713"/>
                    </a:lnTo>
                    <a:lnTo>
                      <a:pt x="153" y="699"/>
                    </a:lnTo>
                    <a:lnTo>
                      <a:pt x="144" y="685"/>
                    </a:lnTo>
                    <a:lnTo>
                      <a:pt x="135" y="671"/>
                    </a:lnTo>
                    <a:lnTo>
                      <a:pt x="124" y="659"/>
                    </a:lnTo>
                    <a:lnTo>
                      <a:pt x="113" y="645"/>
                    </a:lnTo>
                    <a:lnTo>
                      <a:pt x="99" y="631"/>
                    </a:lnTo>
                    <a:lnTo>
                      <a:pt x="88" y="647"/>
                    </a:lnTo>
                    <a:lnTo>
                      <a:pt x="78" y="662"/>
                    </a:lnTo>
                    <a:lnTo>
                      <a:pt x="70" y="676"/>
                    </a:lnTo>
                    <a:lnTo>
                      <a:pt x="62" y="691"/>
                    </a:lnTo>
                    <a:lnTo>
                      <a:pt x="57" y="707"/>
                    </a:lnTo>
                    <a:lnTo>
                      <a:pt x="51" y="722"/>
                    </a:lnTo>
                    <a:lnTo>
                      <a:pt x="40" y="758"/>
                    </a:lnTo>
                    <a:lnTo>
                      <a:pt x="37" y="768"/>
                    </a:lnTo>
                    <a:lnTo>
                      <a:pt x="37" y="778"/>
                    </a:lnTo>
                    <a:lnTo>
                      <a:pt x="36" y="787"/>
                    </a:lnTo>
                    <a:lnTo>
                      <a:pt x="34" y="796"/>
                    </a:lnTo>
                    <a:lnTo>
                      <a:pt x="33" y="806"/>
                    </a:lnTo>
                    <a:lnTo>
                      <a:pt x="31" y="809"/>
                    </a:lnTo>
                    <a:lnTo>
                      <a:pt x="30" y="813"/>
                    </a:lnTo>
                    <a:lnTo>
                      <a:pt x="23" y="819"/>
                    </a:lnTo>
                    <a:lnTo>
                      <a:pt x="20" y="822"/>
                    </a:lnTo>
                    <a:lnTo>
                      <a:pt x="16" y="826"/>
                    </a:lnTo>
                    <a:lnTo>
                      <a:pt x="11" y="818"/>
                    </a:lnTo>
                    <a:lnTo>
                      <a:pt x="8" y="812"/>
                    </a:lnTo>
                    <a:lnTo>
                      <a:pt x="5" y="804"/>
                    </a:lnTo>
                    <a:lnTo>
                      <a:pt x="3" y="796"/>
                    </a:lnTo>
                    <a:lnTo>
                      <a:pt x="2" y="789"/>
                    </a:lnTo>
                    <a:lnTo>
                      <a:pt x="0" y="781"/>
                    </a:lnTo>
                    <a:lnTo>
                      <a:pt x="0" y="764"/>
                    </a:lnTo>
                    <a:lnTo>
                      <a:pt x="0" y="748"/>
                    </a:lnTo>
                    <a:lnTo>
                      <a:pt x="3" y="733"/>
                    </a:lnTo>
                    <a:lnTo>
                      <a:pt x="6" y="719"/>
                    </a:lnTo>
                    <a:lnTo>
                      <a:pt x="10" y="707"/>
                    </a:lnTo>
                    <a:lnTo>
                      <a:pt x="16" y="694"/>
                    </a:lnTo>
                    <a:lnTo>
                      <a:pt x="20" y="680"/>
                    </a:lnTo>
                    <a:lnTo>
                      <a:pt x="36" y="653"/>
                    </a:lnTo>
                    <a:lnTo>
                      <a:pt x="51" y="623"/>
                    </a:lnTo>
                    <a:lnTo>
                      <a:pt x="67" y="597"/>
                    </a:lnTo>
                    <a:lnTo>
                      <a:pt x="82" y="572"/>
                    </a:lnTo>
                    <a:lnTo>
                      <a:pt x="99" y="549"/>
                    </a:lnTo>
                    <a:lnTo>
                      <a:pt x="116" y="526"/>
                    </a:lnTo>
                    <a:lnTo>
                      <a:pt x="135" y="505"/>
                    </a:lnTo>
                    <a:lnTo>
                      <a:pt x="175" y="454"/>
                    </a:lnTo>
                    <a:lnTo>
                      <a:pt x="217" y="404"/>
                    </a:lnTo>
                    <a:lnTo>
                      <a:pt x="254" y="363"/>
                    </a:lnTo>
                    <a:lnTo>
                      <a:pt x="293" y="322"/>
                    </a:lnTo>
                    <a:lnTo>
                      <a:pt x="338" y="278"/>
                    </a:lnTo>
                    <a:lnTo>
                      <a:pt x="370" y="247"/>
                    </a:lnTo>
                    <a:lnTo>
                      <a:pt x="386" y="233"/>
                    </a:lnTo>
                    <a:lnTo>
                      <a:pt x="398" y="217"/>
                    </a:lnTo>
                    <a:lnTo>
                      <a:pt x="404" y="210"/>
                    </a:lnTo>
                    <a:lnTo>
                      <a:pt x="409" y="202"/>
                    </a:lnTo>
                    <a:lnTo>
                      <a:pt x="413" y="193"/>
                    </a:lnTo>
                    <a:lnTo>
                      <a:pt x="418" y="185"/>
                    </a:lnTo>
                    <a:lnTo>
                      <a:pt x="421" y="176"/>
                    </a:lnTo>
                    <a:lnTo>
                      <a:pt x="423" y="165"/>
                    </a:lnTo>
                    <a:lnTo>
                      <a:pt x="424" y="154"/>
                    </a:lnTo>
                    <a:lnTo>
                      <a:pt x="424" y="143"/>
                    </a:lnTo>
                    <a:lnTo>
                      <a:pt x="424" y="57"/>
                    </a:lnTo>
                    <a:lnTo>
                      <a:pt x="426" y="49"/>
                    </a:lnTo>
                    <a:lnTo>
                      <a:pt x="427" y="38"/>
                    </a:lnTo>
                    <a:lnTo>
                      <a:pt x="427" y="34"/>
                    </a:lnTo>
                    <a:lnTo>
                      <a:pt x="429" y="29"/>
                    </a:lnTo>
                    <a:lnTo>
                      <a:pt x="434" y="20"/>
                    </a:lnTo>
                    <a:lnTo>
                      <a:pt x="437" y="15"/>
                    </a:lnTo>
                    <a:lnTo>
                      <a:pt x="440" y="12"/>
                    </a:lnTo>
                    <a:lnTo>
                      <a:pt x="444" y="9"/>
                    </a:lnTo>
                    <a:lnTo>
                      <a:pt x="448" y="6"/>
                    </a:lnTo>
                    <a:lnTo>
                      <a:pt x="454" y="3"/>
                    </a:lnTo>
                    <a:lnTo>
                      <a:pt x="458" y="1"/>
                    </a:lnTo>
                    <a:lnTo>
                      <a:pt x="465" y="0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7" name="Freeform 327"/>
              <p:cNvSpPr>
                <a:spLocks/>
              </p:cNvSpPr>
              <p:nvPr/>
            </p:nvSpPr>
            <p:spPr bwMode="auto">
              <a:xfrm>
                <a:off x="2292" y="1670"/>
                <a:ext cx="24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3" y="3"/>
                  </a:cxn>
                  <a:cxn ang="0">
                    <a:pos x="22" y="9"/>
                  </a:cxn>
                  <a:cxn ang="0">
                    <a:pos x="30" y="17"/>
                  </a:cxn>
                  <a:cxn ang="0">
                    <a:pos x="37" y="28"/>
                  </a:cxn>
                  <a:cxn ang="0">
                    <a:pos x="45" y="49"/>
                  </a:cxn>
                  <a:cxn ang="0">
                    <a:pos x="48" y="68"/>
                  </a:cxn>
                  <a:cxn ang="0">
                    <a:pos x="42" y="69"/>
                  </a:cxn>
                  <a:cxn ang="0">
                    <a:pos x="39" y="51"/>
                  </a:cxn>
                  <a:cxn ang="0">
                    <a:pos x="31" y="29"/>
                  </a:cxn>
                  <a:cxn ang="0">
                    <a:pos x="25" y="21"/>
                  </a:cxn>
                  <a:cxn ang="0">
                    <a:pos x="17" y="14"/>
                  </a:cxn>
                  <a:cxn ang="0">
                    <a:pos x="11" y="9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48" h="69">
                    <a:moveTo>
                      <a:pt x="2" y="0"/>
                    </a:moveTo>
                    <a:lnTo>
                      <a:pt x="13" y="3"/>
                    </a:lnTo>
                    <a:lnTo>
                      <a:pt x="22" y="9"/>
                    </a:lnTo>
                    <a:lnTo>
                      <a:pt x="30" y="17"/>
                    </a:lnTo>
                    <a:lnTo>
                      <a:pt x="37" y="28"/>
                    </a:lnTo>
                    <a:lnTo>
                      <a:pt x="45" y="49"/>
                    </a:lnTo>
                    <a:lnTo>
                      <a:pt x="48" y="68"/>
                    </a:lnTo>
                    <a:lnTo>
                      <a:pt x="42" y="69"/>
                    </a:lnTo>
                    <a:lnTo>
                      <a:pt x="39" y="51"/>
                    </a:lnTo>
                    <a:lnTo>
                      <a:pt x="31" y="29"/>
                    </a:lnTo>
                    <a:lnTo>
                      <a:pt x="25" y="21"/>
                    </a:lnTo>
                    <a:lnTo>
                      <a:pt x="17" y="14"/>
                    </a:lnTo>
                    <a:lnTo>
                      <a:pt x="11" y="9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8" name="Freeform 328"/>
              <p:cNvSpPr>
                <a:spLocks/>
              </p:cNvSpPr>
              <p:nvPr/>
            </p:nvSpPr>
            <p:spPr bwMode="auto">
              <a:xfrm>
                <a:off x="2299" y="1704"/>
                <a:ext cx="17" cy="3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3" y="10"/>
                  </a:cxn>
                  <a:cxn ang="0">
                    <a:pos x="30" y="21"/>
                  </a:cxn>
                  <a:cxn ang="0">
                    <a:pos x="20" y="38"/>
                  </a:cxn>
                  <a:cxn ang="0">
                    <a:pos x="11" y="57"/>
                  </a:cxn>
                  <a:cxn ang="0">
                    <a:pos x="8" y="66"/>
                  </a:cxn>
                  <a:cxn ang="0">
                    <a:pos x="6" y="78"/>
                  </a:cxn>
                  <a:cxn ang="0">
                    <a:pos x="0" y="78"/>
                  </a:cxn>
                  <a:cxn ang="0">
                    <a:pos x="2" y="66"/>
                  </a:cxn>
                  <a:cxn ang="0">
                    <a:pos x="5" y="55"/>
                  </a:cxn>
                  <a:cxn ang="0">
                    <a:pos x="14" y="37"/>
                  </a:cxn>
                  <a:cxn ang="0">
                    <a:pos x="23" y="20"/>
                  </a:cxn>
                  <a:cxn ang="0">
                    <a:pos x="26" y="10"/>
                  </a:cxn>
                  <a:cxn ang="0">
                    <a:pos x="28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78">
                    <a:moveTo>
                      <a:pt x="34" y="0"/>
                    </a:moveTo>
                    <a:lnTo>
                      <a:pt x="33" y="10"/>
                    </a:lnTo>
                    <a:lnTo>
                      <a:pt x="30" y="21"/>
                    </a:lnTo>
                    <a:lnTo>
                      <a:pt x="20" y="38"/>
                    </a:lnTo>
                    <a:lnTo>
                      <a:pt x="11" y="57"/>
                    </a:lnTo>
                    <a:lnTo>
                      <a:pt x="8" y="66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2" y="66"/>
                    </a:lnTo>
                    <a:lnTo>
                      <a:pt x="5" y="55"/>
                    </a:lnTo>
                    <a:lnTo>
                      <a:pt x="14" y="37"/>
                    </a:lnTo>
                    <a:lnTo>
                      <a:pt x="23" y="20"/>
                    </a:lnTo>
                    <a:lnTo>
                      <a:pt x="26" y="10"/>
                    </a:lnTo>
                    <a:lnTo>
                      <a:pt x="28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09" name="Freeform 329"/>
              <p:cNvSpPr>
                <a:spLocks/>
              </p:cNvSpPr>
              <p:nvPr/>
            </p:nvSpPr>
            <p:spPr bwMode="auto">
              <a:xfrm>
                <a:off x="2313" y="1704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0" name="Rectangle 330"/>
              <p:cNvSpPr>
                <a:spLocks noChangeArrowheads="1"/>
              </p:cNvSpPr>
              <p:nvPr/>
            </p:nvSpPr>
            <p:spPr bwMode="auto">
              <a:xfrm>
                <a:off x="2299" y="1743"/>
                <a:ext cx="3" cy="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1" name="Freeform 331"/>
              <p:cNvSpPr>
                <a:spLocks/>
              </p:cNvSpPr>
              <p:nvPr/>
            </p:nvSpPr>
            <p:spPr bwMode="auto">
              <a:xfrm>
                <a:off x="2299" y="1743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2" name="Freeform 332"/>
              <p:cNvSpPr>
                <a:spLocks/>
              </p:cNvSpPr>
              <p:nvPr/>
            </p:nvSpPr>
            <p:spPr bwMode="auto">
              <a:xfrm>
                <a:off x="2280" y="1766"/>
                <a:ext cx="22" cy="3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0" y="19"/>
                  </a:cxn>
                  <a:cxn ang="0">
                    <a:pos x="31" y="37"/>
                  </a:cxn>
                  <a:cxn ang="0">
                    <a:pos x="5" y="63"/>
                  </a:cxn>
                  <a:cxn ang="0">
                    <a:pos x="0" y="59"/>
                  </a:cxn>
                  <a:cxn ang="0">
                    <a:pos x="26" y="33"/>
                  </a:cxn>
                  <a:cxn ang="0">
                    <a:pos x="34" y="17"/>
                  </a:cxn>
                  <a:cxn ang="0">
                    <a:pos x="37" y="0"/>
                  </a:cxn>
                  <a:cxn ang="0">
                    <a:pos x="43" y="0"/>
                  </a:cxn>
                </a:cxnLst>
                <a:rect l="0" t="0" r="r" b="b"/>
                <a:pathLst>
                  <a:path w="43" h="63">
                    <a:moveTo>
                      <a:pt x="43" y="0"/>
                    </a:moveTo>
                    <a:lnTo>
                      <a:pt x="40" y="19"/>
                    </a:lnTo>
                    <a:lnTo>
                      <a:pt x="31" y="37"/>
                    </a:lnTo>
                    <a:lnTo>
                      <a:pt x="5" y="63"/>
                    </a:lnTo>
                    <a:lnTo>
                      <a:pt x="0" y="59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3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3" name="Freeform 333"/>
              <p:cNvSpPr>
                <a:spLocks/>
              </p:cNvSpPr>
              <p:nvPr/>
            </p:nvSpPr>
            <p:spPr bwMode="auto">
              <a:xfrm>
                <a:off x="2299" y="1766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4" name="Freeform 334"/>
              <p:cNvSpPr>
                <a:spLocks/>
              </p:cNvSpPr>
              <p:nvPr/>
            </p:nvSpPr>
            <p:spPr bwMode="auto">
              <a:xfrm>
                <a:off x="2225" y="1795"/>
                <a:ext cx="58" cy="53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60" y="55"/>
                  </a:cxn>
                  <a:cxn ang="0">
                    <a:pos x="4" y="106"/>
                  </a:cxn>
                  <a:cxn ang="0">
                    <a:pos x="0" y="102"/>
                  </a:cxn>
                  <a:cxn ang="0">
                    <a:pos x="55" y="51"/>
                  </a:cxn>
                  <a:cxn ang="0">
                    <a:pos x="111" y="0"/>
                  </a:cxn>
                  <a:cxn ang="0">
                    <a:pos x="116" y="4"/>
                  </a:cxn>
                </a:cxnLst>
                <a:rect l="0" t="0" r="r" b="b"/>
                <a:pathLst>
                  <a:path w="116" h="106">
                    <a:moveTo>
                      <a:pt x="116" y="4"/>
                    </a:moveTo>
                    <a:lnTo>
                      <a:pt x="60" y="55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55" y="51"/>
                    </a:lnTo>
                    <a:lnTo>
                      <a:pt x="111" y="0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5" name="Freeform 335"/>
              <p:cNvSpPr>
                <a:spLocks/>
              </p:cNvSpPr>
              <p:nvPr/>
            </p:nvSpPr>
            <p:spPr bwMode="auto">
              <a:xfrm>
                <a:off x="2280" y="1795"/>
                <a:ext cx="3" cy="2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6" name="Freeform 336"/>
              <p:cNvSpPr>
                <a:spLocks/>
              </p:cNvSpPr>
              <p:nvPr/>
            </p:nvSpPr>
            <p:spPr bwMode="auto">
              <a:xfrm>
                <a:off x="2225" y="1846"/>
                <a:ext cx="86" cy="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8" y="57"/>
                  </a:cxn>
                  <a:cxn ang="0">
                    <a:pos x="55" y="83"/>
                  </a:cxn>
                  <a:cxn ang="0">
                    <a:pos x="72" y="106"/>
                  </a:cxn>
                  <a:cxn ang="0">
                    <a:pos x="92" y="126"/>
                  </a:cxn>
                  <a:cxn ang="0">
                    <a:pos x="116" y="140"/>
                  </a:cxn>
                  <a:cxn ang="0">
                    <a:pos x="128" y="145"/>
                  </a:cxn>
                  <a:cxn ang="0">
                    <a:pos x="140" y="149"/>
                  </a:cxn>
                  <a:cxn ang="0">
                    <a:pos x="171" y="152"/>
                  </a:cxn>
                  <a:cxn ang="0">
                    <a:pos x="171" y="159"/>
                  </a:cxn>
                  <a:cxn ang="0">
                    <a:pos x="139" y="156"/>
                  </a:cxn>
                  <a:cxn ang="0">
                    <a:pos x="126" y="151"/>
                  </a:cxn>
                  <a:cxn ang="0">
                    <a:pos x="111" y="145"/>
                  </a:cxn>
                  <a:cxn ang="0">
                    <a:pos x="88" y="131"/>
                  </a:cxn>
                  <a:cxn ang="0">
                    <a:pos x="68" y="111"/>
                  </a:cxn>
                  <a:cxn ang="0">
                    <a:pos x="51" y="88"/>
                  </a:cxn>
                  <a:cxn ang="0">
                    <a:pos x="34" y="61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71" h="159">
                    <a:moveTo>
                      <a:pt x="4" y="0"/>
                    </a:moveTo>
                    <a:lnTo>
                      <a:pt x="38" y="57"/>
                    </a:lnTo>
                    <a:lnTo>
                      <a:pt x="55" y="83"/>
                    </a:lnTo>
                    <a:lnTo>
                      <a:pt x="72" y="106"/>
                    </a:lnTo>
                    <a:lnTo>
                      <a:pt x="92" y="126"/>
                    </a:lnTo>
                    <a:lnTo>
                      <a:pt x="116" y="140"/>
                    </a:lnTo>
                    <a:lnTo>
                      <a:pt x="128" y="145"/>
                    </a:lnTo>
                    <a:lnTo>
                      <a:pt x="140" y="149"/>
                    </a:lnTo>
                    <a:lnTo>
                      <a:pt x="171" y="152"/>
                    </a:lnTo>
                    <a:lnTo>
                      <a:pt x="171" y="159"/>
                    </a:lnTo>
                    <a:lnTo>
                      <a:pt x="139" y="156"/>
                    </a:lnTo>
                    <a:lnTo>
                      <a:pt x="126" y="151"/>
                    </a:lnTo>
                    <a:lnTo>
                      <a:pt x="111" y="145"/>
                    </a:lnTo>
                    <a:lnTo>
                      <a:pt x="88" y="131"/>
                    </a:lnTo>
                    <a:lnTo>
                      <a:pt x="68" y="111"/>
                    </a:lnTo>
                    <a:lnTo>
                      <a:pt x="51" y="88"/>
                    </a:lnTo>
                    <a:lnTo>
                      <a:pt x="34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7" name="Freeform 337"/>
              <p:cNvSpPr>
                <a:spLocks/>
              </p:cNvSpPr>
              <p:nvPr/>
            </p:nvSpPr>
            <p:spPr bwMode="auto">
              <a:xfrm>
                <a:off x="2224" y="1846"/>
                <a:ext cx="3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8" name="Freeform 338"/>
              <p:cNvSpPr>
                <a:spLocks/>
              </p:cNvSpPr>
              <p:nvPr/>
            </p:nvSpPr>
            <p:spPr bwMode="auto">
              <a:xfrm>
                <a:off x="2311" y="1910"/>
                <a:ext cx="65" cy="1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6" y="23"/>
                  </a:cxn>
                  <a:cxn ang="0">
                    <a:pos x="65" y="17"/>
                  </a:cxn>
                  <a:cxn ang="0">
                    <a:pos x="130" y="0"/>
                  </a:cxn>
                  <a:cxn ang="0">
                    <a:pos x="132" y="6"/>
                  </a:cxn>
                  <a:cxn ang="0">
                    <a:pos x="65" y="23"/>
                  </a:cxn>
                  <a:cxn ang="0">
                    <a:pos x="36" y="29"/>
                  </a:cxn>
                  <a:cxn ang="0">
                    <a:pos x="0" y="31"/>
                  </a:cxn>
                  <a:cxn ang="0">
                    <a:pos x="0" y="24"/>
                  </a:cxn>
                </a:cxnLst>
                <a:rect l="0" t="0" r="r" b="b"/>
                <a:pathLst>
                  <a:path w="132" h="31">
                    <a:moveTo>
                      <a:pt x="0" y="24"/>
                    </a:moveTo>
                    <a:lnTo>
                      <a:pt x="36" y="23"/>
                    </a:lnTo>
                    <a:lnTo>
                      <a:pt x="65" y="17"/>
                    </a:lnTo>
                    <a:lnTo>
                      <a:pt x="130" y="0"/>
                    </a:lnTo>
                    <a:lnTo>
                      <a:pt x="132" y="6"/>
                    </a:lnTo>
                    <a:lnTo>
                      <a:pt x="65" y="23"/>
                    </a:lnTo>
                    <a:lnTo>
                      <a:pt x="36" y="29"/>
                    </a:lnTo>
                    <a:lnTo>
                      <a:pt x="0" y="3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19" name="Freeform 339"/>
              <p:cNvSpPr>
                <a:spLocks/>
              </p:cNvSpPr>
              <p:nvPr/>
            </p:nvSpPr>
            <p:spPr bwMode="auto">
              <a:xfrm>
                <a:off x="2311" y="1922"/>
                <a:ext cx="1" cy="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0" name="Freeform 340"/>
              <p:cNvSpPr>
                <a:spLocks/>
              </p:cNvSpPr>
              <p:nvPr/>
            </p:nvSpPr>
            <p:spPr bwMode="auto">
              <a:xfrm>
                <a:off x="2376" y="1896"/>
                <a:ext cx="65" cy="1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9" y="9"/>
                  </a:cxn>
                  <a:cxn ang="0">
                    <a:pos x="132" y="0"/>
                  </a:cxn>
                  <a:cxn ang="0">
                    <a:pos x="132" y="6"/>
                  </a:cxn>
                  <a:cxn ang="0">
                    <a:pos x="79" y="15"/>
                  </a:cxn>
                  <a:cxn ang="0">
                    <a:pos x="0" y="34"/>
                  </a:cxn>
                  <a:cxn ang="0">
                    <a:pos x="0" y="28"/>
                  </a:cxn>
                </a:cxnLst>
                <a:rect l="0" t="0" r="r" b="b"/>
                <a:pathLst>
                  <a:path w="132" h="34">
                    <a:moveTo>
                      <a:pt x="0" y="28"/>
                    </a:moveTo>
                    <a:lnTo>
                      <a:pt x="79" y="9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79" y="15"/>
                    </a:lnTo>
                    <a:lnTo>
                      <a:pt x="0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1" name="Freeform 341"/>
              <p:cNvSpPr>
                <a:spLocks/>
              </p:cNvSpPr>
              <p:nvPr/>
            </p:nvSpPr>
            <p:spPr bwMode="auto">
              <a:xfrm>
                <a:off x="2376" y="1910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2" name="Freeform 342"/>
              <p:cNvSpPr>
                <a:spLocks/>
              </p:cNvSpPr>
              <p:nvPr/>
            </p:nvSpPr>
            <p:spPr bwMode="auto">
              <a:xfrm>
                <a:off x="2411" y="1897"/>
                <a:ext cx="31" cy="11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60" y="7"/>
                  </a:cxn>
                  <a:cxn ang="0">
                    <a:pos x="54" y="10"/>
                  </a:cxn>
                  <a:cxn ang="0">
                    <a:pos x="35" y="15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32" y="10"/>
                  </a:cxn>
                  <a:cxn ang="0">
                    <a:pos x="51" y="6"/>
                  </a:cxn>
                  <a:cxn ang="0">
                    <a:pos x="55" y="3"/>
                  </a:cxn>
                  <a:cxn ang="0">
                    <a:pos x="57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21">
                    <a:moveTo>
                      <a:pt x="61" y="4"/>
                    </a:moveTo>
                    <a:lnTo>
                      <a:pt x="60" y="7"/>
                    </a:lnTo>
                    <a:lnTo>
                      <a:pt x="54" y="10"/>
                    </a:lnTo>
                    <a:lnTo>
                      <a:pt x="35" y="15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32" y="10"/>
                    </a:lnTo>
                    <a:lnTo>
                      <a:pt x="51" y="6"/>
                    </a:lnTo>
                    <a:lnTo>
                      <a:pt x="55" y="3"/>
                    </a:lnTo>
                    <a:lnTo>
                      <a:pt x="57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3" name="Freeform 343"/>
              <p:cNvSpPr>
                <a:spLocks/>
              </p:cNvSpPr>
              <p:nvPr/>
            </p:nvSpPr>
            <p:spPr bwMode="auto">
              <a:xfrm>
                <a:off x="2440" y="1895"/>
                <a:ext cx="5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9" y="0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3" y="2"/>
                  </a:cxn>
                </a:cxnLst>
                <a:rect l="0" t="0" r="r" b="b"/>
                <a:pathLst>
                  <a:path w="9" h="8">
                    <a:moveTo>
                      <a:pt x="3" y="2"/>
                    </a:moveTo>
                    <a:lnTo>
                      <a:pt x="9" y="0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4" name="Freeform 344"/>
              <p:cNvSpPr>
                <a:spLocks/>
              </p:cNvSpPr>
              <p:nvPr/>
            </p:nvSpPr>
            <p:spPr bwMode="auto">
              <a:xfrm>
                <a:off x="2370" y="1905"/>
                <a:ext cx="43" cy="17"/>
              </a:xfrm>
              <a:custGeom>
                <a:avLst/>
                <a:gdLst/>
                <a:ahLst/>
                <a:cxnLst>
                  <a:cxn ang="0">
                    <a:pos x="85" y="5"/>
                  </a:cxn>
                  <a:cxn ang="0">
                    <a:pos x="43" y="19"/>
                  </a:cxn>
                  <a:cxn ang="0">
                    <a:pos x="3" y="34"/>
                  </a:cxn>
                  <a:cxn ang="0">
                    <a:pos x="0" y="30"/>
                  </a:cxn>
                  <a:cxn ang="0">
                    <a:pos x="40" y="14"/>
                  </a:cxn>
                  <a:cxn ang="0">
                    <a:pos x="82" y="0"/>
                  </a:cxn>
                  <a:cxn ang="0">
                    <a:pos x="85" y="5"/>
                  </a:cxn>
                </a:cxnLst>
                <a:rect l="0" t="0" r="r" b="b"/>
                <a:pathLst>
                  <a:path w="85" h="34">
                    <a:moveTo>
                      <a:pt x="85" y="5"/>
                    </a:moveTo>
                    <a:lnTo>
                      <a:pt x="43" y="19"/>
                    </a:lnTo>
                    <a:lnTo>
                      <a:pt x="3" y="34"/>
                    </a:lnTo>
                    <a:lnTo>
                      <a:pt x="0" y="30"/>
                    </a:lnTo>
                    <a:lnTo>
                      <a:pt x="40" y="14"/>
                    </a:lnTo>
                    <a:lnTo>
                      <a:pt x="82" y="0"/>
                    </a:lnTo>
                    <a:lnTo>
                      <a:pt x="8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5" name="Freeform 345"/>
              <p:cNvSpPr>
                <a:spLocks/>
              </p:cNvSpPr>
              <p:nvPr/>
            </p:nvSpPr>
            <p:spPr bwMode="auto">
              <a:xfrm>
                <a:off x="2411" y="1905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6" name="Freeform 346"/>
              <p:cNvSpPr>
                <a:spLocks/>
              </p:cNvSpPr>
              <p:nvPr/>
            </p:nvSpPr>
            <p:spPr bwMode="auto">
              <a:xfrm>
                <a:off x="2370" y="1919"/>
                <a:ext cx="97" cy="4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" y="11"/>
                  </a:cxn>
                  <a:cxn ang="0">
                    <a:pos x="55" y="25"/>
                  </a:cxn>
                  <a:cxn ang="0">
                    <a:pos x="99" y="56"/>
                  </a:cxn>
                  <a:cxn ang="0">
                    <a:pos x="120" y="70"/>
                  </a:cxn>
                  <a:cxn ang="0">
                    <a:pos x="140" y="79"/>
                  </a:cxn>
                  <a:cxn ang="0">
                    <a:pos x="165" y="87"/>
                  </a:cxn>
                  <a:cxn ang="0">
                    <a:pos x="193" y="90"/>
                  </a:cxn>
                  <a:cxn ang="0">
                    <a:pos x="193" y="96"/>
                  </a:cxn>
                  <a:cxn ang="0">
                    <a:pos x="164" y="93"/>
                  </a:cxn>
                  <a:cxn ang="0">
                    <a:pos x="139" y="85"/>
                  </a:cxn>
                  <a:cxn ang="0">
                    <a:pos x="116" y="74"/>
                  </a:cxn>
                  <a:cxn ang="0">
                    <a:pos x="94" y="60"/>
                  </a:cxn>
                  <a:cxn ang="0">
                    <a:pos x="51" y="30"/>
                  </a:cxn>
                  <a:cxn ang="0">
                    <a:pos x="27" y="17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93" h="96">
                    <a:moveTo>
                      <a:pt x="1" y="0"/>
                    </a:moveTo>
                    <a:lnTo>
                      <a:pt x="29" y="11"/>
                    </a:lnTo>
                    <a:lnTo>
                      <a:pt x="55" y="25"/>
                    </a:lnTo>
                    <a:lnTo>
                      <a:pt x="99" y="56"/>
                    </a:lnTo>
                    <a:lnTo>
                      <a:pt x="120" y="70"/>
                    </a:lnTo>
                    <a:lnTo>
                      <a:pt x="140" y="79"/>
                    </a:lnTo>
                    <a:lnTo>
                      <a:pt x="165" y="87"/>
                    </a:lnTo>
                    <a:lnTo>
                      <a:pt x="193" y="90"/>
                    </a:lnTo>
                    <a:lnTo>
                      <a:pt x="193" y="96"/>
                    </a:lnTo>
                    <a:lnTo>
                      <a:pt x="164" y="93"/>
                    </a:lnTo>
                    <a:lnTo>
                      <a:pt x="139" y="85"/>
                    </a:lnTo>
                    <a:lnTo>
                      <a:pt x="116" y="74"/>
                    </a:lnTo>
                    <a:lnTo>
                      <a:pt x="94" y="60"/>
                    </a:lnTo>
                    <a:lnTo>
                      <a:pt x="51" y="30"/>
                    </a:lnTo>
                    <a:lnTo>
                      <a:pt x="27" y="17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7" name="Freeform 347"/>
              <p:cNvSpPr>
                <a:spLocks/>
              </p:cNvSpPr>
              <p:nvPr/>
            </p:nvSpPr>
            <p:spPr bwMode="auto">
              <a:xfrm>
                <a:off x="2367" y="1919"/>
                <a:ext cx="5" cy="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3"/>
                  </a:cxn>
                  <a:cxn ang="0">
                    <a:pos x="7" y="6"/>
                  </a:cxn>
                  <a:cxn ang="0">
                    <a:pos x="8" y="0"/>
                  </a:cxn>
                  <a:cxn ang="0">
                    <a:pos x="10" y="6"/>
                  </a:cxn>
                  <a:cxn ang="0">
                    <a:pos x="7" y="2"/>
                  </a:cxn>
                </a:cxnLst>
                <a:rect l="0" t="0" r="r" b="b"/>
                <a:pathLst>
                  <a:path w="10" h="6">
                    <a:moveTo>
                      <a:pt x="7" y="2"/>
                    </a:moveTo>
                    <a:lnTo>
                      <a:pt x="0" y="3"/>
                    </a:lnTo>
                    <a:lnTo>
                      <a:pt x="7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8" name="Freeform 348"/>
              <p:cNvSpPr>
                <a:spLocks/>
              </p:cNvSpPr>
              <p:nvPr/>
            </p:nvSpPr>
            <p:spPr bwMode="auto">
              <a:xfrm>
                <a:off x="2467" y="1945"/>
                <a:ext cx="24" cy="22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5" y="36"/>
                  </a:cxn>
                  <a:cxn ang="0">
                    <a:pos x="23" y="28"/>
                  </a:cxn>
                  <a:cxn ang="0">
                    <a:pos x="34" y="14"/>
                  </a:cxn>
                  <a:cxn ang="0">
                    <a:pos x="43" y="0"/>
                  </a:cxn>
                  <a:cxn ang="0">
                    <a:pos x="48" y="5"/>
                  </a:cxn>
                  <a:cxn ang="0">
                    <a:pos x="39" y="19"/>
                  </a:cxn>
                  <a:cxn ang="0">
                    <a:pos x="28" y="33"/>
                  </a:cxn>
                  <a:cxn ang="0">
                    <a:pos x="17" y="42"/>
                  </a:cxn>
                  <a:cxn ang="0">
                    <a:pos x="0" y="45"/>
                  </a:cxn>
                  <a:cxn ang="0">
                    <a:pos x="0" y="39"/>
                  </a:cxn>
                </a:cxnLst>
                <a:rect l="0" t="0" r="r" b="b"/>
                <a:pathLst>
                  <a:path w="48" h="45">
                    <a:moveTo>
                      <a:pt x="0" y="39"/>
                    </a:moveTo>
                    <a:lnTo>
                      <a:pt x="15" y="36"/>
                    </a:lnTo>
                    <a:lnTo>
                      <a:pt x="23" y="28"/>
                    </a:lnTo>
                    <a:lnTo>
                      <a:pt x="34" y="14"/>
                    </a:lnTo>
                    <a:lnTo>
                      <a:pt x="43" y="0"/>
                    </a:lnTo>
                    <a:lnTo>
                      <a:pt x="48" y="5"/>
                    </a:lnTo>
                    <a:lnTo>
                      <a:pt x="39" y="19"/>
                    </a:lnTo>
                    <a:lnTo>
                      <a:pt x="28" y="33"/>
                    </a:lnTo>
                    <a:lnTo>
                      <a:pt x="17" y="42"/>
                    </a:lnTo>
                    <a:lnTo>
                      <a:pt x="0" y="4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29" name="Freeform 349"/>
              <p:cNvSpPr>
                <a:spLocks/>
              </p:cNvSpPr>
              <p:nvPr/>
            </p:nvSpPr>
            <p:spPr bwMode="auto">
              <a:xfrm>
                <a:off x="2467" y="1964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0" name="Freeform 350"/>
              <p:cNvSpPr>
                <a:spLocks/>
              </p:cNvSpPr>
              <p:nvPr/>
            </p:nvSpPr>
            <p:spPr bwMode="auto">
              <a:xfrm>
                <a:off x="2489" y="1925"/>
                <a:ext cx="35" cy="2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4" y="25"/>
                  </a:cxn>
                  <a:cxn ang="0">
                    <a:pos x="31" y="12"/>
                  </a:cxn>
                  <a:cxn ang="0">
                    <a:pos x="50" y="5"/>
                  </a:cxn>
                  <a:cxn ang="0">
                    <a:pos x="72" y="0"/>
                  </a:cxn>
                  <a:cxn ang="0">
                    <a:pos x="72" y="6"/>
                  </a:cxn>
                  <a:cxn ang="0">
                    <a:pos x="51" y="11"/>
                  </a:cxn>
                  <a:cxn ang="0">
                    <a:pos x="34" y="17"/>
                  </a:cxn>
                  <a:cxn ang="0">
                    <a:pos x="19" y="29"/>
                  </a:cxn>
                  <a:cxn ang="0">
                    <a:pos x="5" y="45"/>
                  </a:cxn>
                  <a:cxn ang="0">
                    <a:pos x="0" y="40"/>
                  </a:cxn>
                </a:cxnLst>
                <a:rect l="0" t="0" r="r" b="b"/>
                <a:pathLst>
                  <a:path w="72" h="45">
                    <a:moveTo>
                      <a:pt x="0" y="40"/>
                    </a:moveTo>
                    <a:lnTo>
                      <a:pt x="14" y="25"/>
                    </a:lnTo>
                    <a:lnTo>
                      <a:pt x="31" y="12"/>
                    </a:lnTo>
                    <a:lnTo>
                      <a:pt x="50" y="5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51" y="11"/>
                    </a:lnTo>
                    <a:lnTo>
                      <a:pt x="34" y="17"/>
                    </a:lnTo>
                    <a:lnTo>
                      <a:pt x="19" y="29"/>
                    </a:lnTo>
                    <a:lnTo>
                      <a:pt x="5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1" name="Freeform 351"/>
              <p:cNvSpPr>
                <a:spLocks/>
              </p:cNvSpPr>
              <p:nvPr/>
            </p:nvSpPr>
            <p:spPr bwMode="auto">
              <a:xfrm>
                <a:off x="2489" y="194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2" name="Freeform 352"/>
              <p:cNvSpPr>
                <a:spLocks/>
              </p:cNvSpPr>
              <p:nvPr/>
            </p:nvSpPr>
            <p:spPr bwMode="auto">
              <a:xfrm>
                <a:off x="2524" y="1925"/>
                <a:ext cx="4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44" y="3"/>
                  </a:cxn>
                  <a:cxn ang="0">
                    <a:pos x="65" y="5"/>
                  </a:cxn>
                  <a:cxn ang="0">
                    <a:pos x="88" y="3"/>
                  </a:cxn>
                  <a:cxn ang="0">
                    <a:pos x="88" y="9"/>
                  </a:cxn>
                  <a:cxn ang="0">
                    <a:pos x="65" y="11"/>
                  </a:cxn>
                  <a:cxn ang="0">
                    <a:pos x="44" y="9"/>
                  </a:cxn>
                  <a:cxn ang="0">
                    <a:pos x="23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88" h="11">
                    <a:moveTo>
                      <a:pt x="0" y="0"/>
                    </a:moveTo>
                    <a:lnTo>
                      <a:pt x="23" y="0"/>
                    </a:lnTo>
                    <a:lnTo>
                      <a:pt x="44" y="3"/>
                    </a:lnTo>
                    <a:lnTo>
                      <a:pt x="65" y="5"/>
                    </a:lnTo>
                    <a:lnTo>
                      <a:pt x="88" y="3"/>
                    </a:lnTo>
                    <a:lnTo>
                      <a:pt x="88" y="9"/>
                    </a:lnTo>
                    <a:lnTo>
                      <a:pt x="65" y="11"/>
                    </a:lnTo>
                    <a:lnTo>
                      <a:pt x="44" y="9"/>
                    </a:lnTo>
                    <a:lnTo>
                      <a:pt x="23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3" name="Freeform 353"/>
              <p:cNvSpPr>
                <a:spLocks/>
              </p:cNvSpPr>
              <p:nvPr/>
            </p:nvSpPr>
            <p:spPr bwMode="auto">
              <a:xfrm>
                <a:off x="2524" y="192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4" name="Freeform 354"/>
              <p:cNvSpPr>
                <a:spLocks/>
              </p:cNvSpPr>
              <p:nvPr/>
            </p:nvSpPr>
            <p:spPr bwMode="auto">
              <a:xfrm>
                <a:off x="2568" y="1919"/>
                <a:ext cx="36" cy="1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7" y="11"/>
                  </a:cxn>
                  <a:cxn ang="0">
                    <a:pos x="71" y="0"/>
                  </a:cxn>
                  <a:cxn ang="0">
                    <a:pos x="71" y="6"/>
                  </a:cxn>
                  <a:cxn ang="0">
                    <a:pos x="37" y="17"/>
                  </a:cxn>
                  <a:cxn ang="0">
                    <a:pos x="0" y="20"/>
                  </a:cxn>
                  <a:cxn ang="0">
                    <a:pos x="0" y="14"/>
                  </a:cxn>
                </a:cxnLst>
                <a:rect l="0" t="0" r="r" b="b"/>
                <a:pathLst>
                  <a:path w="71" h="20">
                    <a:moveTo>
                      <a:pt x="0" y="14"/>
                    </a:moveTo>
                    <a:lnTo>
                      <a:pt x="37" y="11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37" y="17"/>
                    </a:lnTo>
                    <a:lnTo>
                      <a:pt x="0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5" name="Freeform 355"/>
              <p:cNvSpPr>
                <a:spLocks/>
              </p:cNvSpPr>
              <p:nvPr/>
            </p:nvSpPr>
            <p:spPr bwMode="auto">
              <a:xfrm>
                <a:off x="2568" y="1926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6" name="Freeform 356"/>
              <p:cNvSpPr>
                <a:spLocks/>
              </p:cNvSpPr>
              <p:nvPr/>
            </p:nvSpPr>
            <p:spPr bwMode="auto">
              <a:xfrm>
                <a:off x="2602" y="1911"/>
                <a:ext cx="17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6"/>
                  </a:cxn>
                  <a:cxn ang="0">
                    <a:pos x="28" y="0"/>
                  </a:cxn>
                  <a:cxn ang="0">
                    <a:pos x="32" y="4"/>
                  </a:cxn>
                  <a:cxn ang="0">
                    <a:pos x="32" y="8"/>
                  </a:cxn>
                  <a:cxn ang="0">
                    <a:pos x="26" y="9"/>
                  </a:cxn>
                  <a:cxn ang="0">
                    <a:pos x="26" y="6"/>
                  </a:cxn>
                  <a:cxn ang="0">
                    <a:pos x="28" y="6"/>
                  </a:cxn>
                  <a:cxn ang="0">
                    <a:pos x="22" y="11"/>
                  </a:cxn>
                  <a:cxn ang="0">
                    <a:pos x="5" y="21"/>
                  </a:cxn>
                  <a:cxn ang="0">
                    <a:pos x="0" y="17"/>
                  </a:cxn>
                </a:cxnLst>
                <a:rect l="0" t="0" r="r" b="b"/>
                <a:pathLst>
                  <a:path w="32" h="21">
                    <a:moveTo>
                      <a:pt x="0" y="17"/>
                    </a:moveTo>
                    <a:lnTo>
                      <a:pt x="17" y="6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2" y="11"/>
                    </a:lnTo>
                    <a:lnTo>
                      <a:pt x="5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7" name="Freeform 357"/>
              <p:cNvSpPr>
                <a:spLocks/>
              </p:cNvSpPr>
              <p:nvPr/>
            </p:nvSpPr>
            <p:spPr bwMode="auto">
              <a:xfrm>
                <a:off x="2602" y="1919"/>
                <a:ext cx="3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6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8" name="Freeform 358"/>
              <p:cNvSpPr>
                <a:spLocks/>
              </p:cNvSpPr>
              <p:nvPr/>
            </p:nvSpPr>
            <p:spPr bwMode="auto">
              <a:xfrm>
                <a:off x="2569" y="1915"/>
                <a:ext cx="49" cy="18"/>
              </a:xfrm>
              <a:custGeom>
                <a:avLst/>
                <a:gdLst/>
                <a:ahLst/>
                <a:cxnLst>
                  <a:cxn ang="0">
                    <a:pos x="98" y="5"/>
                  </a:cxn>
                  <a:cxn ang="0">
                    <a:pos x="96" y="8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33" y="32"/>
                  </a:cxn>
                  <a:cxn ang="0">
                    <a:pos x="3" y="37"/>
                  </a:cxn>
                  <a:cxn ang="0">
                    <a:pos x="0" y="32"/>
                  </a:cxn>
                  <a:cxn ang="0">
                    <a:pos x="30" y="28"/>
                  </a:cxn>
                  <a:cxn ang="0">
                    <a:pos x="61" y="19"/>
                  </a:cxn>
                  <a:cxn ang="0">
                    <a:pos x="84" y="8"/>
                  </a:cxn>
                  <a:cxn ang="0">
                    <a:pos x="92" y="3"/>
                  </a:cxn>
                  <a:cxn ang="0">
                    <a:pos x="93" y="0"/>
                  </a:cxn>
                  <a:cxn ang="0">
                    <a:pos x="98" y="5"/>
                  </a:cxn>
                </a:cxnLst>
                <a:rect l="0" t="0" r="r" b="b"/>
                <a:pathLst>
                  <a:path w="98" h="37">
                    <a:moveTo>
                      <a:pt x="98" y="5"/>
                    </a:moveTo>
                    <a:lnTo>
                      <a:pt x="96" y="8"/>
                    </a:lnTo>
                    <a:lnTo>
                      <a:pt x="89" y="12"/>
                    </a:lnTo>
                    <a:lnTo>
                      <a:pt x="64" y="23"/>
                    </a:lnTo>
                    <a:lnTo>
                      <a:pt x="33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30" y="28"/>
                    </a:lnTo>
                    <a:lnTo>
                      <a:pt x="61" y="19"/>
                    </a:lnTo>
                    <a:lnTo>
                      <a:pt x="84" y="8"/>
                    </a:lnTo>
                    <a:lnTo>
                      <a:pt x="92" y="3"/>
                    </a:lnTo>
                    <a:lnTo>
                      <a:pt x="93" y="0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39" name="Freeform 359"/>
              <p:cNvSpPr>
                <a:spLocks/>
              </p:cNvSpPr>
              <p:nvPr/>
            </p:nvSpPr>
            <p:spPr bwMode="auto">
              <a:xfrm>
                <a:off x="2616" y="1915"/>
                <a:ext cx="3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6" y="3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0" name="Freeform 360"/>
              <p:cNvSpPr>
                <a:spLocks/>
              </p:cNvSpPr>
              <p:nvPr/>
            </p:nvSpPr>
            <p:spPr bwMode="auto">
              <a:xfrm>
                <a:off x="2537" y="1930"/>
                <a:ext cx="33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34" y="6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67" y="1"/>
                  </a:cxn>
                  <a:cxn ang="0">
                    <a:pos x="67" y="6"/>
                  </a:cxn>
                </a:cxnLst>
                <a:rect l="0" t="0" r="r" b="b"/>
                <a:pathLst>
                  <a:path w="67" h="6">
                    <a:moveTo>
                      <a:pt x="67" y="6"/>
                    </a:moveTo>
                    <a:lnTo>
                      <a:pt x="34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67" y="1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1" name="Freeform 361"/>
              <p:cNvSpPr>
                <a:spLocks/>
              </p:cNvSpPr>
              <p:nvPr/>
            </p:nvSpPr>
            <p:spPr bwMode="auto">
              <a:xfrm>
                <a:off x="2569" y="1931"/>
                <a:ext cx="2" cy="2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2" name="Freeform 362"/>
              <p:cNvSpPr>
                <a:spLocks/>
              </p:cNvSpPr>
              <p:nvPr/>
            </p:nvSpPr>
            <p:spPr bwMode="auto">
              <a:xfrm>
                <a:off x="2503" y="1930"/>
                <a:ext cx="34" cy="8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34" y="6"/>
                  </a:cxn>
                  <a:cxn ang="0">
                    <a:pos x="20" y="9"/>
                  </a:cxn>
                  <a:cxn ang="0">
                    <a:pos x="4" y="17"/>
                  </a:cxn>
                  <a:cxn ang="0">
                    <a:pos x="0" y="12"/>
                  </a:cxn>
                  <a:cxn ang="0">
                    <a:pos x="15" y="5"/>
                  </a:cxn>
                  <a:cxn ang="0">
                    <a:pos x="34" y="1"/>
                  </a:cxn>
                  <a:cxn ang="0">
                    <a:pos x="66" y="0"/>
                  </a:cxn>
                  <a:cxn ang="0">
                    <a:pos x="66" y="5"/>
                  </a:cxn>
                </a:cxnLst>
                <a:rect l="0" t="0" r="r" b="b"/>
                <a:pathLst>
                  <a:path w="66" h="17">
                    <a:moveTo>
                      <a:pt x="66" y="5"/>
                    </a:moveTo>
                    <a:lnTo>
                      <a:pt x="34" y="6"/>
                    </a:lnTo>
                    <a:lnTo>
                      <a:pt x="20" y="9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15" y="5"/>
                    </a:lnTo>
                    <a:lnTo>
                      <a:pt x="34" y="1"/>
                    </a:lnTo>
                    <a:lnTo>
                      <a:pt x="66" y="0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3" name="Freeform 363"/>
              <p:cNvSpPr>
                <a:spLocks/>
              </p:cNvSpPr>
              <p:nvPr/>
            </p:nvSpPr>
            <p:spPr bwMode="auto">
              <a:xfrm>
                <a:off x="2537" y="193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4" name="Freeform 364"/>
              <p:cNvSpPr>
                <a:spLocks/>
              </p:cNvSpPr>
              <p:nvPr/>
            </p:nvSpPr>
            <p:spPr bwMode="auto">
              <a:xfrm>
                <a:off x="2476" y="1936"/>
                <a:ext cx="30" cy="35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49" y="14"/>
                  </a:cxn>
                  <a:cxn ang="0">
                    <a:pos x="43" y="22"/>
                  </a:cxn>
                  <a:cxn ang="0">
                    <a:pos x="34" y="39"/>
                  </a:cxn>
                  <a:cxn ang="0">
                    <a:pos x="23" y="56"/>
                  </a:cxn>
                  <a:cxn ang="0">
                    <a:pos x="15" y="64"/>
                  </a:cxn>
                  <a:cxn ang="0">
                    <a:pos x="4" y="70"/>
                  </a:cxn>
                  <a:cxn ang="0">
                    <a:pos x="0" y="65"/>
                  </a:cxn>
                  <a:cxn ang="0">
                    <a:pos x="10" y="59"/>
                  </a:cxn>
                  <a:cxn ang="0">
                    <a:pos x="18" y="51"/>
                  </a:cxn>
                  <a:cxn ang="0">
                    <a:pos x="29" y="34"/>
                  </a:cxn>
                  <a:cxn ang="0">
                    <a:pos x="38" y="17"/>
                  </a:cxn>
                  <a:cxn ang="0">
                    <a:pos x="44" y="9"/>
                  </a:cxn>
                  <a:cxn ang="0">
                    <a:pos x="54" y="0"/>
                  </a:cxn>
                  <a:cxn ang="0">
                    <a:pos x="58" y="5"/>
                  </a:cxn>
                </a:cxnLst>
                <a:rect l="0" t="0" r="r" b="b"/>
                <a:pathLst>
                  <a:path w="58" h="70">
                    <a:moveTo>
                      <a:pt x="58" y="5"/>
                    </a:moveTo>
                    <a:lnTo>
                      <a:pt x="49" y="14"/>
                    </a:lnTo>
                    <a:lnTo>
                      <a:pt x="43" y="22"/>
                    </a:lnTo>
                    <a:lnTo>
                      <a:pt x="34" y="39"/>
                    </a:lnTo>
                    <a:lnTo>
                      <a:pt x="23" y="56"/>
                    </a:lnTo>
                    <a:lnTo>
                      <a:pt x="15" y="64"/>
                    </a:lnTo>
                    <a:lnTo>
                      <a:pt x="4" y="70"/>
                    </a:lnTo>
                    <a:lnTo>
                      <a:pt x="0" y="65"/>
                    </a:lnTo>
                    <a:lnTo>
                      <a:pt x="10" y="59"/>
                    </a:lnTo>
                    <a:lnTo>
                      <a:pt x="18" y="51"/>
                    </a:lnTo>
                    <a:lnTo>
                      <a:pt x="29" y="34"/>
                    </a:lnTo>
                    <a:lnTo>
                      <a:pt x="38" y="17"/>
                    </a:lnTo>
                    <a:lnTo>
                      <a:pt x="44" y="9"/>
                    </a:lnTo>
                    <a:lnTo>
                      <a:pt x="54" y="0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5" name="Freeform 365"/>
              <p:cNvSpPr>
                <a:spLocks/>
              </p:cNvSpPr>
              <p:nvPr/>
            </p:nvSpPr>
            <p:spPr bwMode="auto">
              <a:xfrm>
                <a:off x="2503" y="1936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6" name="Freeform 366"/>
              <p:cNvSpPr>
                <a:spLocks/>
              </p:cNvSpPr>
              <p:nvPr/>
            </p:nvSpPr>
            <p:spPr bwMode="auto">
              <a:xfrm>
                <a:off x="2477" y="1968"/>
                <a:ext cx="53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2" y="3"/>
                  </a:cxn>
                  <a:cxn ang="0">
                    <a:pos x="40" y="10"/>
                  </a:cxn>
                  <a:cxn ang="0">
                    <a:pos x="76" y="32"/>
                  </a:cxn>
                  <a:cxn ang="0">
                    <a:pos x="99" y="49"/>
                  </a:cxn>
                  <a:cxn ang="0">
                    <a:pos x="107" y="57"/>
                  </a:cxn>
                  <a:cxn ang="0">
                    <a:pos x="102" y="61"/>
                  </a:cxn>
                  <a:cxn ang="0">
                    <a:pos x="95" y="54"/>
                  </a:cxn>
                  <a:cxn ang="0">
                    <a:pos x="71" y="37"/>
                  </a:cxn>
                  <a:cxn ang="0">
                    <a:pos x="39" y="16"/>
                  </a:cxn>
                  <a:cxn ang="0">
                    <a:pos x="20" y="9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107" h="61">
                    <a:moveTo>
                      <a:pt x="2" y="0"/>
                    </a:moveTo>
                    <a:lnTo>
                      <a:pt x="22" y="3"/>
                    </a:lnTo>
                    <a:lnTo>
                      <a:pt x="40" y="10"/>
                    </a:lnTo>
                    <a:lnTo>
                      <a:pt x="76" y="32"/>
                    </a:lnTo>
                    <a:lnTo>
                      <a:pt x="99" y="49"/>
                    </a:lnTo>
                    <a:lnTo>
                      <a:pt x="107" y="57"/>
                    </a:lnTo>
                    <a:lnTo>
                      <a:pt x="102" y="61"/>
                    </a:lnTo>
                    <a:lnTo>
                      <a:pt x="95" y="54"/>
                    </a:lnTo>
                    <a:lnTo>
                      <a:pt x="71" y="37"/>
                    </a:lnTo>
                    <a:lnTo>
                      <a:pt x="39" y="16"/>
                    </a:lnTo>
                    <a:lnTo>
                      <a:pt x="20" y="9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7" name="Freeform 367"/>
              <p:cNvSpPr>
                <a:spLocks/>
              </p:cNvSpPr>
              <p:nvPr/>
            </p:nvSpPr>
            <p:spPr bwMode="auto">
              <a:xfrm>
                <a:off x="2474" y="1968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9" y="6"/>
                  </a:cxn>
                  <a:cxn ang="0">
                    <a:pos x="5" y="1"/>
                  </a:cxn>
                </a:cxnLst>
                <a:rect l="0" t="0" r="r" b="b"/>
                <a:pathLst>
                  <a:path w="9" h="6">
                    <a:moveTo>
                      <a:pt x="5" y="1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9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8" name="Freeform 368"/>
              <p:cNvSpPr>
                <a:spLocks/>
              </p:cNvSpPr>
              <p:nvPr/>
            </p:nvSpPr>
            <p:spPr bwMode="auto">
              <a:xfrm>
                <a:off x="2489" y="1979"/>
                <a:ext cx="41" cy="20"/>
              </a:xfrm>
              <a:custGeom>
                <a:avLst/>
                <a:gdLst/>
                <a:ahLst/>
                <a:cxnLst>
                  <a:cxn ang="0">
                    <a:pos x="79" y="38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82" y="34"/>
                  </a:cxn>
                  <a:cxn ang="0">
                    <a:pos x="79" y="38"/>
                  </a:cxn>
                </a:cxnLst>
                <a:rect l="0" t="0" r="r" b="b"/>
                <a:pathLst>
                  <a:path w="82" h="38">
                    <a:moveTo>
                      <a:pt x="79" y="38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82" y="34"/>
                    </a:lnTo>
                    <a:lnTo>
                      <a:pt x="7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49" name="Freeform 369"/>
              <p:cNvSpPr>
                <a:spLocks/>
              </p:cNvSpPr>
              <p:nvPr/>
            </p:nvSpPr>
            <p:spPr bwMode="auto">
              <a:xfrm>
                <a:off x="2528" y="1996"/>
                <a:ext cx="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4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2" y="4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0" name="Freeform 370"/>
              <p:cNvSpPr>
                <a:spLocks/>
              </p:cNvSpPr>
              <p:nvPr/>
            </p:nvSpPr>
            <p:spPr bwMode="auto">
              <a:xfrm>
                <a:off x="2430" y="1964"/>
                <a:ext cx="60" cy="18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89" y="28"/>
                  </a:cxn>
                  <a:cxn ang="0">
                    <a:pos x="60" y="24"/>
                  </a:cxn>
                  <a:cxn ang="0">
                    <a:pos x="31" y="18"/>
                  </a:cxn>
                  <a:cxn ang="0">
                    <a:pos x="14" y="12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7" y="8"/>
                  </a:cxn>
                  <a:cxn ang="0">
                    <a:pos x="31" y="14"/>
                  </a:cxn>
                  <a:cxn ang="0">
                    <a:pos x="60" y="20"/>
                  </a:cxn>
                  <a:cxn ang="0">
                    <a:pos x="89" y="23"/>
                  </a:cxn>
                  <a:cxn ang="0">
                    <a:pos x="120" y="31"/>
                  </a:cxn>
                  <a:cxn ang="0">
                    <a:pos x="120" y="35"/>
                  </a:cxn>
                </a:cxnLst>
                <a:rect l="0" t="0" r="r" b="b"/>
                <a:pathLst>
                  <a:path w="120" h="35">
                    <a:moveTo>
                      <a:pt x="120" y="35"/>
                    </a:moveTo>
                    <a:lnTo>
                      <a:pt x="89" y="28"/>
                    </a:lnTo>
                    <a:lnTo>
                      <a:pt x="60" y="24"/>
                    </a:lnTo>
                    <a:lnTo>
                      <a:pt x="31" y="18"/>
                    </a:lnTo>
                    <a:lnTo>
                      <a:pt x="14" y="12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7" y="8"/>
                    </a:lnTo>
                    <a:lnTo>
                      <a:pt x="31" y="14"/>
                    </a:lnTo>
                    <a:lnTo>
                      <a:pt x="60" y="20"/>
                    </a:lnTo>
                    <a:lnTo>
                      <a:pt x="89" y="23"/>
                    </a:lnTo>
                    <a:lnTo>
                      <a:pt x="120" y="31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1" name="Freeform 371"/>
              <p:cNvSpPr>
                <a:spLocks/>
              </p:cNvSpPr>
              <p:nvPr/>
            </p:nvSpPr>
            <p:spPr bwMode="auto">
              <a:xfrm>
                <a:off x="2489" y="1979"/>
                <a:ext cx="2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2" name="Freeform 372"/>
              <p:cNvSpPr>
                <a:spLocks/>
              </p:cNvSpPr>
              <p:nvPr/>
            </p:nvSpPr>
            <p:spPr bwMode="auto">
              <a:xfrm>
                <a:off x="2358" y="1930"/>
                <a:ext cx="73" cy="36"/>
              </a:xfrm>
              <a:custGeom>
                <a:avLst/>
                <a:gdLst/>
                <a:ahLst/>
                <a:cxnLst>
                  <a:cxn ang="0">
                    <a:pos x="142" y="72"/>
                  </a:cxn>
                  <a:cxn ang="0">
                    <a:pos x="105" y="48"/>
                  </a:cxn>
                  <a:cxn ang="0">
                    <a:pos x="74" y="25"/>
                  </a:cxn>
                  <a:cxn ang="0">
                    <a:pos x="59" y="17"/>
                  </a:cxn>
                  <a:cxn ang="0">
                    <a:pos x="40" y="9"/>
                  </a:cxn>
                  <a:cxn ang="0">
                    <a:pos x="23" y="6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3" y="1"/>
                  </a:cxn>
                  <a:cxn ang="0">
                    <a:pos x="43" y="5"/>
                  </a:cxn>
                  <a:cxn ang="0">
                    <a:pos x="62" y="12"/>
                  </a:cxn>
                  <a:cxn ang="0">
                    <a:pos x="79" y="20"/>
                  </a:cxn>
                  <a:cxn ang="0">
                    <a:pos x="110" y="43"/>
                  </a:cxn>
                  <a:cxn ang="0">
                    <a:pos x="147" y="68"/>
                  </a:cxn>
                  <a:cxn ang="0">
                    <a:pos x="142" y="72"/>
                  </a:cxn>
                </a:cxnLst>
                <a:rect l="0" t="0" r="r" b="b"/>
                <a:pathLst>
                  <a:path w="147" h="72">
                    <a:moveTo>
                      <a:pt x="142" y="72"/>
                    </a:moveTo>
                    <a:lnTo>
                      <a:pt x="105" y="48"/>
                    </a:lnTo>
                    <a:lnTo>
                      <a:pt x="74" y="25"/>
                    </a:lnTo>
                    <a:lnTo>
                      <a:pt x="59" y="17"/>
                    </a:lnTo>
                    <a:lnTo>
                      <a:pt x="40" y="9"/>
                    </a:lnTo>
                    <a:lnTo>
                      <a:pt x="23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3" y="1"/>
                    </a:lnTo>
                    <a:lnTo>
                      <a:pt x="43" y="5"/>
                    </a:lnTo>
                    <a:lnTo>
                      <a:pt x="62" y="12"/>
                    </a:lnTo>
                    <a:lnTo>
                      <a:pt x="79" y="20"/>
                    </a:lnTo>
                    <a:lnTo>
                      <a:pt x="110" y="43"/>
                    </a:lnTo>
                    <a:lnTo>
                      <a:pt x="147" y="68"/>
                    </a:lnTo>
                    <a:lnTo>
                      <a:pt x="1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3" name="Freeform 373"/>
              <p:cNvSpPr>
                <a:spLocks/>
              </p:cNvSpPr>
              <p:nvPr/>
            </p:nvSpPr>
            <p:spPr bwMode="auto">
              <a:xfrm>
                <a:off x="2429" y="1964"/>
                <a:ext cx="2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4" name="Freeform 374"/>
              <p:cNvSpPr>
                <a:spLocks/>
              </p:cNvSpPr>
              <p:nvPr/>
            </p:nvSpPr>
            <p:spPr bwMode="auto">
              <a:xfrm>
                <a:off x="2293" y="1930"/>
                <a:ext cx="65" cy="8"/>
              </a:xfrm>
              <a:custGeom>
                <a:avLst/>
                <a:gdLst/>
                <a:ahLst/>
                <a:cxnLst>
                  <a:cxn ang="0">
                    <a:pos x="130" y="5"/>
                  </a:cxn>
                  <a:cxn ang="0">
                    <a:pos x="65" y="8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65" y="3"/>
                  </a:cxn>
                  <a:cxn ang="0">
                    <a:pos x="130" y="0"/>
                  </a:cxn>
                  <a:cxn ang="0">
                    <a:pos x="130" y="5"/>
                  </a:cxn>
                </a:cxnLst>
                <a:rect l="0" t="0" r="r" b="b"/>
                <a:pathLst>
                  <a:path w="130" h="15">
                    <a:moveTo>
                      <a:pt x="130" y="5"/>
                    </a:moveTo>
                    <a:lnTo>
                      <a:pt x="65" y="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65" y="3"/>
                    </a:lnTo>
                    <a:lnTo>
                      <a:pt x="130" y="0"/>
                    </a:lnTo>
                    <a:lnTo>
                      <a:pt x="13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5" name="Freeform 375"/>
              <p:cNvSpPr>
                <a:spLocks/>
              </p:cNvSpPr>
              <p:nvPr/>
            </p:nvSpPr>
            <p:spPr bwMode="auto">
              <a:xfrm>
                <a:off x="2358" y="193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6" name="Freeform 376"/>
              <p:cNvSpPr>
                <a:spLocks/>
              </p:cNvSpPr>
              <p:nvPr/>
            </p:nvSpPr>
            <p:spPr bwMode="auto">
              <a:xfrm>
                <a:off x="2291" y="1936"/>
                <a:ext cx="14" cy="4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5" y="19"/>
                  </a:cxn>
                  <a:cxn ang="0">
                    <a:pos x="20" y="39"/>
                  </a:cxn>
                  <a:cxn ang="0">
                    <a:pos x="28" y="80"/>
                  </a:cxn>
                  <a:cxn ang="0">
                    <a:pos x="21" y="82"/>
                  </a:cxn>
                  <a:cxn ang="0">
                    <a:pos x="14" y="40"/>
                  </a:cxn>
                  <a:cxn ang="0">
                    <a:pos x="9" y="2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28" h="82">
                    <a:moveTo>
                      <a:pt x="6" y="0"/>
                    </a:moveTo>
                    <a:lnTo>
                      <a:pt x="15" y="19"/>
                    </a:lnTo>
                    <a:lnTo>
                      <a:pt x="20" y="39"/>
                    </a:lnTo>
                    <a:lnTo>
                      <a:pt x="28" y="80"/>
                    </a:lnTo>
                    <a:lnTo>
                      <a:pt x="21" y="82"/>
                    </a:lnTo>
                    <a:lnTo>
                      <a:pt x="14" y="40"/>
                    </a:lnTo>
                    <a:lnTo>
                      <a:pt x="9" y="2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7" name="Freeform 377"/>
              <p:cNvSpPr>
                <a:spLocks/>
              </p:cNvSpPr>
              <p:nvPr/>
            </p:nvSpPr>
            <p:spPr bwMode="auto">
              <a:xfrm>
                <a:off x="2291" y="1935"/>
                <a:ext cx="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rect l="0" t="0" r="r" b="b"/>
                <a:pathLst>
                  <a:path w="8" h="4">
                    <a:moveTo>
                      <a:pt x="5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8" name="Freeform 378"/>
              <p:cNvSpPr>
                <a:spLocks/>
              </p:cNvSpPr>
              <p:nvPr/>
            </p:nvSpPr>
            <p:spPr bwMode="auto">
              <a:xfrm>
                <a:off x="2302" y="1976"/>
                <a:ext cx="21" cy="5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30"/>
                  </a:cxn>
                  <a:cxn ang="0">
                    <a:pos x="25" y="55"/>
                  </a:cxn>
                  <a:cxn ang="0">
                    <a:pos x="34" y="79"/>
                  </a:cxn>
                  <a:cxn ang="0">
                    <a:pos x="42" y="109"/>
                  </a:cxn>
                  <a:cxn ang="0">
                    <a:pos x="36" y="110"/>
                  </a:cxn>
                  <a:cxn ang="0">
                    <a:pos x="28" y="81"/>
                  </a:cxn>
                  <a:cxn ang="0">
                    <a:pos x="19" y="56"/>
                  </a:cxn>
                  <a:cxn ang="0">
                    <a:pos x="8" y="31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42" h="110">
                    <a:moveTo>
                      <a:pt x="7" y="0"/>
                    </a:moveTo>
                    <a:lnTo>
                      <a:pt x="14" y="30"/>
                    </a:lnTo>
                    <a:lnTo>
                      <a:pt x="25" y="55"/>
                    </a:lnTo>
                    <a:lnTo>
                      <a:pt x="34" y="79"/>
                    </a:lnTo>
                    <a:lnTo>
                      <a:pt x="42" y="109"/>
                    </a:lnTo>
                    <a:lnTo>
                      <a:pt x="36" y="110"/>
                    </a:lnTo>
                    <a:lnTo>
                      <a:pt x="28" y="81"/>
                    </a:lnTo>
                    <a:lnTo>
                      <a:pt x="19" y="56"/>
                    </a:lnTo>
                    <a:lnTo>
                      <a:pt x="8" y="31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59" name="Freeform 379"/>
              <p:cNvSpPr>
                <a:spLocks/>
              </p:cNvSpPr>
              <p:nvPr/>
            </p:nvSpPr>
            <p:spPr bwMode="auto">
              <a:xfrm>
                <a:off x="2302" y="1976"/>
                <a:ext cx="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0" name="Freeform 380"/>
              <p:cNvSpPr>
                <a:spLocks/>
              </p:cNvSpPr>
              <p:nvPr/>
            </p:nvSpPr>
            <p:spPr bwMode="auto">
              <a:xfrm>
                <a:off x="2320" y="2030"/>
                <a:ext cx="35" cy="4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4" y="32"/>
                  </a:cxn>
                  <a:cxn ang="0">
                    <a:pos x="26" y="63"/>
                  </a:cxn>
                  <a:cxn ang="0">
                    <a:pos x="28" y="67"/>
                  </a:cxn>
                  <a:cxn ang="0">
                    <a:pos x="32" y="74"/>
                  </a:cxn>
                  <a:cxn ang="0">
                    <a:pos x="37" y="78"/>
                  </a:cxn>
                  <a:cxn ang="0">
                    <a:pos x="43" y="83"/>
                  </a:cxn>
                  <a:cxn ang="0">
                    <a:pos x="54" y="88"/>
                  </a:cxn>
                  <a:cxn ang="0">
                    <a:pos x="70" y="91"/>
                  </a:cxn>
                  <a:cxn ang="0">
                    <a:pos x="68" y="97"/>
                  </a:cxn>
                  <a:cxn ang="0">
                    <a:pos x="53" y="94"/>
                  </a:cxn>
                  <a:cxn ang="0">
                    <a:pos x="39" y="88"/>
                  </a:cxn>
                  <a:cxn ang="0">
                    <a:pos x="32" y="83"/>
                  </a:cxn>
                  <a:cxn ang="0">
                    <a:pos x="28" y="78"/>
                  </a:cxn>
                  <a:cxn ang="0">
                    <a:pos x="23" y="72"/>
                  </a:cxn>
                  <a:cxn ang="0">
                    <a:pos x="20" y="64"/>
                  </a:cxn>
                  <a:cxn ang="0">
                    <a:pos x="8" y="33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70" h="97">
                    <a:moveTo>
                      <a:pt x="6" y="0"/>
                    </a:moveTo>
                    <a:lnTo>
                      <a:pt x="14" y="32"/>
                    </a:lnTo>
                    <a:lnTo>
                      <a:pt x="26" y="63"/>
                    </a:lnTo>
                    <a:lnTo>
                      <a:pt x="28" y="67"/>
                    </a:lnTo>
                    <a:lnTo>
                      <a:pt x="32" y="74"/>
                    </a:lnTo>
                    <a:lnTo>
                      <a:pt x="37" y="78"/>
                    </a:lnTo>
                    <a:lnTo>
                      <a:pt x="43" y="83"/>
                    </a:lnTo>
                    <a:lnTo>
                      <a:pt x="54" y="88"/>
                    </a:lnTo>
                    <a:lnTo>
                      <a:pt x="70" y="91"/>
                    </a:lnTo>
                    <a:lnTo>
                      <a:pt x="68" y="97"/>
                    </a:lnTo>
                    <a:lnTo>
                      <a:pt x="53" y="94"/>
                    </a:lnTo>
                    <a:lnTo>
                      <a:pt x="39" y="88"/>
                    </a:lnTo>
                    <a:lnTo>
                      <a:pt x="32" y="83"/>
                    </a:lnTo>
                    <a:lnTo>
                      <a:pt x="28" y="78"/>
                    </a:lnTo>
                    <a:lnTo>
                      <a:pt x="23" y="72"/>
                    </a:lnTo>
                    <a:lnTo>
                      <a:pt x="20" y="64"/>
                    </a:lnTo>
                    <a:lnTo>
                      <a:pt x="8" y="3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1" name="Freeform 381"/>
              <p:cNvSpPr>
                <a:spLocks/>
              </p:cNvSpPr>
              <p:nvPr/>
            </p:nvSpPr>
            <p:spPr bwMode="auto">
              <a:xfrm>
                <a:off x="2320" y="2030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2" name="Freeform 382"/>
              <p:cNvSpPr>
                <a:spLocks/>
              </p:cNvSpPr>
              <p:nvPr/>
            </p:nvSpPr>
            <p:spPr bwMode="auto">
              <a:xfrm>
                <a:off x="2355" y="2075"/>
                <a:ext cx="5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2" y="2"/>
                  </a:cxn>
                  <a:cxn ang="0">
                    <a:pos x="103" y="0"/>
                  </a:cxn>
                  <a:cxn ang="0">
                    <a:pos x="103" y="6"/>
                  </a:cxn>
                  <a:cxn ang="0">
                    <a:pos x="52" y="8"/>
                  </a:cxn>
                  <a:cxn ang="0">
                    <a:pos x="0" y="8"/>
                  </a:cxn>
                  <a:cxn ang="0">
                    <a:pos x="0" y="2"/>
                  </a:cxn>
                </a:cxnLst>
                <a:rect l="0" t="0" r="r" b="b"/>
                <a:pathLst>
                  <a:path w="103" h="8">
                    <a:moveTo>
                      <a:pt x="0" y="2"/>
                    </a:moveTo>
                    <a:lnTo>
                      <a:pt x="52" y="2"/>
                    </a:lnTo>
                    <a:lnTo>
                      <a:pt x="103" y="0"/>
                    </a:lnTo>
                    <a:lnTo>
                      <a:pt x="103" y="6"/>
                    </a:lnTo>
                    <a:lnTo>
                      <a:pt x="5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3" name="Freeform 383"/>
              <p:cNvSpPr>
                <a:spLocks/>
              </p:cNvSpPr>
              <p:nvPr/>
            </p:nvSpPr>
            <p:spPr bwMode="auto">
              <a:xfrm>
                <a:off x="2354" y="2076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4" name="Freeform 384"/>
              <p:cNvSpPr>
                <a:spLocks/>
              </p:cNvSpPr>
              <p:nvPr/>
            </p:nvSpPr>
            <p:spPr bwMode="auto">
              <a:xfrm>
                <a:off x="2406" y="2075"/>
                <a:ext cx="39" cy="2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5" y="3"/>
                  </a:cxn>
                  <a:cxn ang="0">
                    <a:pos x="28" y="8"/>
                  </a:cxn>
                  <a:cxn ang="0">
                    <a:pos x="52" y="19"/>
                  </a:cxn>
                  <a:cxn ang="0">
                    <a:pos x="72" y="31"/>
                  </a:cxn>
                  <a:cxn ang="0">
                    <a:pos x="79" y="36"/>
                  </a:cxn>
                  <a:cxn ang="0">
                    <a:pos x="74" y="40"/>
                  </a:cxn>
                  <a:cxn ang="0">
                    <a:pos x="68" y="36"/>
                  </a:cxn>
                  <a:cxn ang="0">
                    <a:pos x="51" y="25"/>
                  </a:cxn>
                  <a:cxn ang="0">
                    <a:pos x="26" y="14"/>
                  </a:cxn>
                  <a:cxn ang="0">
                    <a:pos x="14" y="9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79" h="40">
                    <a:moveTo>
                      <a:pt x="1" y="0"/>
                    </a:moveTo>
                    <a:lnTo>
                      <a:pt x="15" y="3"/>
                    </a:lnTo>
                    <a:lnTo>
                      <a:pt x="28" y="8"/>
                    </a:lnTo>
                    <a:lnTo>
                      <a:pt x="52" y="19"/>
                    </a:lnTo>
                    <a:lnTo>
                      <a:pt x="72" y="31"/>
                    </a:lnTo>
                    <a:lnTo>
                      <a:pt x="79" y="36"/>
                    </a:lnTo>
                    <a:lnTo>
                      <a:pt x="74" y="40"/>
                    </a:lnTo>
                    <a:lnTo>
                      <a:pt x="68" y="36"/>
                    </a:lnTo>
                    <a:lnTo>
                      <a:pt x="51" y="25"/>
                    </a:lnTo>
                    <a:lnTo>
                      <a:pt x="26" y="14"/>
                    </a:lnTo>
                    <a:lnTo>
                      <a:pt x="14" y="9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5" name="Freeform 385"/>
              <p:cNvSpPr>
                <a:spLocks/>
              </p:cNvSpPr>
              <p:nvPr/>
            </p:nvSpPr>
            <p:spPr bwMode="auto">
              <a:xfrm>
                <a:off x="2406" y="2075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6" name="Freeform 386"/>
              <p:cNvSpPr>
                <a:spLocks/>
              </p:cNvSpPr>
              <p:nvPr/>
            </p:nvSpPr>
            <p:spPr bwMode="auto">
              <a:xfrm>
                <a:off x="2404" y="2082"/>
                <a:ext cx="41" cy="13"/>
              </a:xfrm>
              <a:custGeom>
                <a:avLst/>
                <a:gdLst/>
                <a:ahLst/>
                <a:cxnLst>
                  <a:cxn ang="0">
                    <a:pos x="82" y="26"/>
                  </a:cxn>
                  <a:cxn ang="0">
                    <a:pos x="59" y="23"/>
                  </a:cxn>
                  <a:cxn ang="0">
                    <a:pos x="39" y="17"/>
                  </a:cxn>
                  <a:cxn ang="0">
                    <a:pos x="2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3" y="5"/>
                  </a:cxn>
                  <a:cxn ang="0">
                    <a:pos x="42" y="12"/>
                  </a:cxn>
                  <a:cxn ang="0">
                    <a:pos x="59" y="18"/>
                  </a:cxn>
                  <a:cxn ang="0">
                    <a:pos x="82" y="22"/>
                  </a:cxn>
                  <a:cxn ang="0">
                    <a:pos x="82" y="26"/>
                  </a:cxn>
                </a:cxnLst>
                <a:rect l="0" t="0" r="r" b="b"/>
                <a:pathLst>
                  <a:path w="82" h="26">
                    <a:moveTo>
                      <a:pt x="82" y="26"/>
                    </a:moveTo>
                    <a:lnTo>
                      <a:pt x="59" y="23"/>
                    </a:lnTo>
                    <a:lnTo>
                      <a:pt x="39" y="17"/>
                    </a:lnTo>
                    <a:lnTo>
                      <a:pt x="2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3" y="5"/>
                    </a:lnTo>
                    <a:lnTo>
                      <a:pt x="42" y="12"/>
                    </a:lnTo>
                    <a:lnTo>
                      <a:pt x="59" y="18"/>
                    </a:lnTo>
                    <a:lnTo>
                      <a:pt x="82" y="22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7" name="Freeform 387"/>
              <p:cNvSpPr>
                <a:spLocks/>
              </p:cNvSpPr>
              <p:nvPr/>
            </p:nvSpPr>
            <p:spPr bwMode="auto">
              <a:xfrm>
                <a:off x="2443" y="2093"/>
                <a:ext cx="6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6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12" h="6">
                    <a:moveTo>
                      <a:pt x="5" y="0"/>
                    </a:moveTo>
                    <a:lnTo>
                      <a:pt x="12" y="6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8" name="Freeform 388"/>
              <p:cNvSpPr>
                <a:spLocks/>
              </p:cNvSpPr>
              <p:nvPr/>
            </p:nvSpPr>
            <p:spPr bwMode="auto">
              <a:xfrm>
                <a:off x="2349" y="2081"/>
                <a:ext cx="55" cy="3"/>
              </a:xfrm>
              <a:custGeom>
                <a:avLst/>
                <a:gdLst/>
                <a:ahLst/>
                <a:cxnLst>
                  <a:cxn ang="0">
                    <a:pos x="108" y="7"/>
                  </a:cxn>
                  <a:cxn ang="0">
                    <a:pos x="80" y="5"/>
                  </a:cxn>
                  <a:cxn ang="0">
                    <a:pos x="54" y="5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54" y="0"/>
                  </a:cxn>
                  <a:cxn ang="0">
                    <a:pos x="80" y="0"/>
                  </a:cxn>
                  <a:cxn ang="0">
                    <a:pos x="108" y="2"/>
                  </a:cxn>
                  <a:cxn ang="0">
                    <a:pos x="108" y="7"/>
                  </a:cxn>
                </a:cxnLst>
                <a:rect l="0" t="0" r="r" b="b"/>
                <a:pathLst>
                  <a:path w="108" h="7">
                    <a:moveTo>
                      <a:pt x="108" y="7"/>
                    </a:moveTo>
                    <a:lnTo>
                      <a:pt x="80" y="5"/>
                    </a:lnTo>
                    <a:lnTo>
                      <a:pt x="54" y="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4" y="0"/>
                    </a:lnTo>
                    <a:lnTo>
                      <a:pt x="80" y="0"/>
                    </a:lnTo>
                    <a:lnTo>
                      <a:pt x="108" y="2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69" name="Freeform 389"/>
              <p:cNvSpPr>
                <a:spLocks/>
              </p:cNvSpPr>
              <p:nvPr/>
            </p:nvSpPr>
            <p:spPr bwMode="auto">
              <a:xfrm>
                <a:off x="2404" y="208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0" name="Freeform 390"/>
              <p:cNvSpPr>
                <a:spLocks/>
              </p:cNvSpPr>
              <p:nvPr/>
            </p:nvSpPr>
            <p:spPr bwMode="auto">
              <a:xfrm>
                <a:off x="2348" y="2082"/>
                <a:ext cx="91" cy="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6" y="20"/>
                  </a:cxn>
                  <a:cxn ang="0">
                    <a:pos x="46" y="37"/>
                  </a:cxn>
                  <a:cxn ang="0">
                    <a:pos x="86" y="62"/>
                  </a:cxn>
                  <a:cxn ang="0">
                    <a:pos x="182" y="108"/>
                  </a:cxn>
                  <a:cxn ang="0">
                    <a:pos x="181" y="114"/>
                  </a:cxn>
                  <a:cxn ang="0">
                    <a:pos x="85" y="68"/>
                  </a:cxn>
                  <a:cxn ang="0">
                    <a:pos x="41" y="42"/>
                  </a:cxn>
                  <a:cxn ang="0">
                    <a:pos x="21" y="25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82" h="114">
                    <a:moveTo>
                      <a:pt x="4" y="0"/>
                    </a:moveTo>
                    <a:lnTo>
                      <a:pt x="26" y="20"/>
                    </a:lnTo>
                    <a:lnTo>
                      <a:pt x="46" y="37"/>
                    </a:lnTo>
                    <a:lnTo>
                      <a:pt x="86" y="62"/>
                    </a:lnTo>
                    <a:lnTo>
                      <a:pt x="182" y="108"/>
                    </a:lnTo>
                    <a:lnTo>
                      <a:pt x="181" y="114"/>
                    </a:lnTo>
                    <a:lnTo>
                      <a:pt x="85" y="68"/>
                    </a:lnTo>
                    <a:lnTo>
                      <a:pt x="41" y="42"/>
                    </a:lnTo>
                    <a:lnTo>
                      <a:pt x="21" y="25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1" name="Freeform 391"/>
              <p:cNvSpPr>
                <a:spLocks/>
              </p:cNvSpPr>
              <p:nvPr/>
            </p:nvSpPr>
            <p:spPr bwMode="auto">
              <a:xfrm>
                <a:off x="2346" y="2082"/>
                <a:ext cx="4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2" name="Freeform 392"/>
              <p:cNvSpPr>
                <a:spLocks/>
              </p:cNvSpPr>
              <p:nvPr/>
            </p:nvSpPr>
            <p:spPr bwMode="auto">
              <a:xfrm>
                <a:off x="2438" y="2137"/>
                <a:ext cx="55" cy="4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3" y="10"/>
                  </a:cxn>
                  <a:cxn ang="0">
                    <a:pos x="44" y="26"/>
                  </a:cxn>
                  <a:cxn ang="0">
                    <a:pos x="85" y="58"/>
                  </a:cxn>
                  <a:cxn ang="0">
                    <a:pos x="110" y="81"/>
                  </a:cxn>
                  <a:cxn ang="0">
                    <a:pos x="95" y="78"/>
                  </a:cxn>
                  <a:cxn ang="0">
                    <a:pos x="99" y="74"/>
                  </a:cxn>
                  <a:cxn ang="0">
                    <a:pos x="105" y="86"/>
                  </a:cxn>
                  <a:cxn ang="0">
                    <a:pos x="81" y="63"/>
                  </a:cxn>
                  <a:cxn ang="0">
                    <a:pos x="39" y="30"/>
                  </a:cxn>
                  <a:cxn ang="0">
                    <a:pos x="19" y="15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110" h="86">
                    <a:moveTo>
                      <a:pt x="5" y="0"/>
                    </a:moveTo>
                    <a:lnTo>
                      <a:pt x="23" y="10"/>
                    </a:lnTo>
                    <a:lnTo>
                      <a:pt x="44" y="26"/>
                    </a:lnTo>
                    <a:lnTo>
                      <a:pt x="85" y="58"/>
                    </a:lnTo>
                    <a:lnTo>
                      <a:pt x="110" y="81"/>
                    </a:lnTo>
                    <a:lnTo>
                      <a:pt x="95" y="78"/>
                    </a:lnTo>
                    <a:lnTo>
                      <a:pt x="99" y="74"/>
                    </a:lnTo>
                    <a:lnTo>
                      <a:pt x="105" y="86"/>
                    </a:lnTo>
                    <a:lnTo>
                      <a:pt x="81" y="63"/>
                    </a:lnTo>
                    <a:lnTo>
                      <a:pt x="39" y="3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3" name="Freeform 393"/>
              <p:cNvSpPr>
                <a:spLocks/>
              </p:cNvSpPr>
              <p:nvPr/>
            </p:nvSpPr>
            <p:spPr bwMode="auto">
              <a:xfrm>
                <a:off x="2438" y="2136"/>
                <a:ext cx="2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0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5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4" name="Freeform 394"/>
              <p:cNvSpPr>
                <a:spLocks/>
              </p:cNvSpPr>
              <p:nvPr/>
            </p:nvSpPr>
            <p:spPr bwMode="auto">
              <a:xfrm>
                <a:off x="2460" y="2156"/>
                <a:ext cx="27" cy="20"/>
              </a:xfrm>
              <a:custGeom>
                <a:avLst/>
                <a:gdLst/>
                <a:ahLst/>
                <a:cxnLst>
                  <a:cxn ang="0">
                    <a:pos x="50" y="40"/>
                  </a:cxn>
                  <a:cxn ang="0">
                    <a:pos x="26" y="2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1" y="17"/>
                  </a:cxn>
                  <a:cxn ang="0">
                    <a:pos x="54" y="36"/>
                  </a:cxn>
                  <a:cxn ang="0">
                    <a:pos x="50" y="40"/>
                  </a:cxn>
                </a:cxnLst>
                <a:rect l="0" t="0" r="r" b="b"/>
                <a:pathLst>
                  <a:path w="54" h="40">
                    <a:moveTo>
                      <a:pt x="50" y="40"/>
                    </a:moveTo>
                    <a:lnTo>
                      <a:pt x="26" y="2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1" y="17"/>
                    </a:lnTo>
                    <a:lnTo>
                      <a:pt x="54" y="36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5" name="Freeform 395"/>
              <p:cNvSpPr>
                <a:spLocks/>
              </p:cNvSpPr>
              <p:nvPr/>
            </p:nvSpPr>
            <p:spPr bwMode="auto">
              <a:xfrm>
                <a:off x="2485" y="2174"/>
                <a:ext cx="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6" name="Freeform 396"/>
              <p:cNvSpPr>
                <a:spLocks/>
              </p:cNvSpPr>
              <p:nvPr/>
            </p:nvSpPr>
            <p:spPr bwMode="auto">
              <a:xfrm>
                <a:off x="2387" y="2118"/>
                <a:ext cx="75" cy="40"/>
              </a:xfrm>
              <a:custGeom>
                <a:avLst/>
                <a:gdLst/>
                <a:ahLst/>
                <a:cxnLst>
                  <a:cxn ang="0">
                    <a:pos x="149" y="81"/>
                  </a:cxn>
                  <a:cxn ang="0">
                    <a:pos x="74" y="44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77" y="39"/>
                  </a:cxn>
                  <a:cxn ang="0">
                    <a:pos x="152" y="76"/>
                  </a:cxn>
                  <a:cxn ang="0">
                    <a:pos x="149" y="81"/>
                  </a:cxn>
                </a:cxnLst>
                <a:rect l="0" t="0" r="r" b="b"/>
                <a:pathLst>
                  <a:path w="152" h="81">
                    <a:moveTo>
                      <a:pt x="149" y="81"/>
                    </a:moveTo>
                    <a:lnTo>
                      <a:pt x="74" y="44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77" y="39"/>
                    </a:lnTo>
                    <a:lnTo>
                      <a:pt x="152" y="76"/>
                    </a:lnTo>
                    <a:lnTo>
                      <a:pt x="149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7" name="Freeform 397"/>
              <p:cNvSpPr>
                <a:spLocks/>
              </p:cNvSpPr>
              <p:nvPr/>
            </p:nvSpPr>
            <p:spPr bwMode="auto">
              <a:xfrm>
                <a:off x="2460" y="2156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8" name="Freeform 398"/>
              <p:cNvSpPr>
                <a:spLocks/>
              </p:cNvSpPr>
              <p:nvPr/>
            </p:nvSpPr>
            <p:spPr bwMode="auto">
              <a:xfrm>
                <a:off x="2313" y="2043"/>
                <a:ext cx="75" cy="78"/>
              </a:xfrm>
              <a:custGeom>
                <a:avLst/>
                <a:gdLst/>
                <a:ahLst/>
                <a:cxnLst>
                  <a:cxn ang="0">
                    <a:pos x="147" y="156"/>
                  </a:cxn>
                  <a:cxn ang="0">
                    <a:pos x="94" y="127"/>
                  </a:cxn>
                  <a:cxn ang="0">
                    <a:pos x="51" y="96"/>
                  </a:cxn>
                  <a:cxn ang="0">
                    <a:pos x="43" y="87"/>
                  </a:cxn>
                  <a:cxn ang="0">
                    <a:pos x="34" y="77"/>
                  </a:cxn>
                  <a:cxn ang="0">
                    <a:pos x="19" y="57"/>
                  </a:cxn>
                  <a:cxn ang="0">
                    <a:pos x="8" y="3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2" y="28"/>
                  </a:cxn>
                  <a:cxn ang="0">
                    <a:pos x="23" y="53"/>
                  </a:cxn>
                  <a:cxn ang="0">
                    <a:pos x="39" y="73"/>
                  </a:cxn>
                  <a:cxn ang="0">
                    <a:pos x="46" y="82"/>
                  </a:cxn>
                  <a:cxn ang="0">
                    <a:pos x="56" y="91"/>
                  </a:cxn>
                  <a:cxn ang="0">
                    <a:pos x="99" y="122"/>
                  </a:cxn>
                  <a:cxn ang="0">
                    <a:pos x="150" y="151"/>
                  </a:cxn>
                  <a:cxn ang="0">
                    <a:pos x="147" y="156"/>
                  </a:cxn>
                </a:cxnLst>
                <a:rect l="0" t="0" r="r" b="b"/>
                <a:pathLst>
                  <a:path w="150" h="156">
                    <a:moveTo>
                      <a:pt x="147" y="156"/>
                    </a:moveTo>
                    <a:lnTo>
                      <a:pt x="94" y="127"/>
                    </a:lnTo>
                    <a:lnTo>
                      <a:pt x="51" y="96"/>
                    </a:lnTo>
                    <a:lnTo>
                      <a:pt x="43" y="87"/>
                    </a:lnTo>
                    <a:lnTo>
                      <a:pt x="34" y="77"/>
                    </a:lnTo>
                    <a:lnTo>
                      <a:pt x="19" y="57"/>
                    </a:lnTo>
                    <a:lnTo>
                      <a:pt x="8" y="31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2" y="28"/>
                    </a:lnTo>
                    <a:lnTo>
                      <a:pt x="23" y="53"/>
                    </a:lnTo>
                    <a:lnTo>
                      <a:pt x="39" y="73"/>
                    </a:lnTo>
                    <a:lnTo>
                      <a:pt x="46" y="82"/>
                    </a:lnTo>
                    <a:lnTo>
                      <a:pt x="56" y="91"/>
                    </a:lnTo>
                    <a:lnTo>
                      <a:pt x="99" y="122"/>
                    </a:lnTo>
                    <a:lnTo>
                      <a:pt x="150" y="151"/>
                    </a:lnTo>
                    <a:lnTo>
                      <a:pt x="147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79" name="Freeform 399"/>
              <p:cNvSpPr>
                <a:spLocks/>
              </p:cNvSpPr>
              <p:nvPr/>
            </p:nvSpPr>
            <p:spPr bwMode="auto">
              <a:xfrm>
                <a:off x="2387" y="2118"/>
                <a:ext cx="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0" name="Freeform 400"/>
              <p:cNvSpPr>
                <a:spLocks/>
              </p:cNvSpPr>
              <p:nvPr/>
            </p:nvSpPr>
            <p:spPr bwMode="auto">
              <a:xfrm>
                <a:off x="2295" y="1986"/>
                <a:ext cx="20" cy="57"/>
              </a:xfrm>
              <a:custGeom>
                <a:avLst/>
                <a:gdLst/>
                <a:ahLst/>
                <a:cxnLst>
                  <a:cxn ang="0">
                    <a:pos x="36" y="114"/>
                  </a:cxn>
                  <a:cxn ang="0">
                    <a:pos x="22" y="58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27" y="55"/>
                  </a:cxn>
                  <a:cxn ang="0">
                    <a:pos x="41" y="114"/>
                  </a:cxn>
                  <a:cxn ang="0">
                    <a:pos x="36" y="114"/>
                  </a:cxn>
                </a:cxnLst>
                <a:rect l="0" t="0" r="r" b="b"/>
                <a:pathLst>
                  <a:path w="41" h="114">
                    <a:moveTo>
                      <a:pt x="36" y="114"/>
                    </a:moveTo>
                    <a:lnTo>
                      <a:pt x="22" y="58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27" y="55"/>
                    </a:lnTo>
                    <a:lnTo>
                      <a:pt x="41" y="114"/>
                    </a:lnTo>
                    <a:lnTo>
                      <a:pt x="3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1" name="Freeform 401"/>
              <p:cNvSpPr>
                <a:spLocks/>
              </p:cNvSpPr>
              <p:nvPr/>
            </p:nvSpPr>
            <p:spPr bwMode="auto">
              <a:xfrm>
                <a:off x="2313" y="2043"/>
                <a:ext cx="2" cy="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2" name="Freeform 402"/>
              <p:cNvSpPr>
                <a:spLocks/>
              </p:cNvSpPr>
              <p:nvPr/>
            </p:nvSpPr>
            <p:spPr bwMode="auto">
              <a:xfrm>
                <a:off x="2282" y="1947"/>
                <a:ext cx="16" cy="41"/>
              </a:xfrm>
              <a:custGeom>
                <a:avLst/>
                <a:gdLst/>
                <a:ahLst/>
                <a:cxnLst>
                  <a:cxn ang="0">
                    <a:pos x="26" y="82"/>
                  </a:cxn>
                  <a:cxn ang="0">
                    <a:pos x="14" y="42"/>
                  </a:cxn>
                  <a:cxn ang="0">
                    <a:pos x="8" y="23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2" y="20"/>
                  </a:cxn>
                  <a:cxn ang="0">
                    <a:pos x="19" y="38"/>
                  </a:cxn>
                  <a:cxn ang="0">
                    <a:pos x="31" y="79"/>
                  </a:cxn>
                  <a:cxn ang="0">
                    <a:pos x="26" y="82"/>
                  </a:cxn>
                </a:cxnLst>
                <a:rect l="0" t="0" r="r" b="b"/>
                <a:pathLst>
                  <a:path w="31" h="82">
                    <a:moveTo>
                      <a:pt x="26" y="82"/>
                    </a:moveTo>
                    <a:lnTo>
                      <a:pt x="14" y="42"/>
                    </a:lnTo>
                    <a:lnTo>
                      <a:pt x="8" y="23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2" y="20"/>
                    </a:lnTo>
                    <a:lnTo>
                      <a:pt x="19" y="38"/>
                    </a:lnTo>
                    <a:lnTo>
                      <a:pt x="31" y="79"/>
                    </a:lnTo>
                    <a:lnTo>
                      <a:pt x="26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3" name="Freeform 403"/>
              <p:cNvSpPr>
                <a:spLocks/>
              </p:cNvSpPr>
              <p:nvPr/>
            </p:nvSpPr>
            <p:spPr bwMode="auto">
              <a:xfrm>
                <a:off x="2295" y="1986"/>
                <a:ext cx="3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4" name="Freeform 404"/>
              <p:cNvSpPr>
                <a:spLocks/>
              </p:cNvSpPr>
              <p:nvPr/>
            </p:nvSpPr>
            <p:spPr bwMode="auto">
              <a:xfrm>
                <a:off x="2239" y="1900"/>
                <a:ext cx="45" cy="49"/>
              </a:xfrm>
              <a:custGeom>
                <a:avLst/>
                <a:gdLst/>
                <a:ahLst/>
                <a:cxnLst>
                  <a:cxn ang="0">
                    <a:pos x="85" y="98"/>
                  </a:cxn>
                  <a:cxn ang="0">
                    <a:pos x="67" y="71"/>
                  </a:cxn>
                  <a:cxn ang="0">
                    <a:pos x="46" y="49"/>
                  </a:cxn>
                  <a:cxn ang="0">
                    <a:pos x="23" y="29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6" y="24"/>
                  </a:cxn>
                  <a:cxn ang="0">
                    <a:pos x="49" y="44"/>
                  </a:cxn>
                  <a:cxn ang="0">
                    <a:pos x="71" y="66"/>
                  </a:cxn>
                  <a:cxn ang="0">
                    <a:pos x="90" y="94"/>
                  </a:cxn>
                  <a:cxn ang="0">
                    <a:pos x="85" y="98"/>
                  </a:cxn>
                </a:cxnLst>
                <a:rect l="0" t="0" r="r" b="b"/>
                <a:pathLst>
                  <a:path w="90" h="98">
                    <a:moveTo>
                      <a:pt x="85" y="98"/>
                    </a:moveTo>
                    <a:lnTo>
                      <a:pt x="67" y="71"/>
                    </a:lnTo>
                    <a:lnTo>
                      <a:pt x="46" y="49"/>
                    </a:lnTo>
                    <a:lnTo>
                      <a:pt x="23" y="29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6" y="24"/>
                    </a:lnTo>
                    <a:lnTo>
                      <a:pt x="49" y="44"/>
                    </a:lnTo>
                    <a:lnTo>
                      <a:pt x="71" y="66"/>
                    </a:lnTo>
                    <a:lnTo>
                      <a:pt x="90" y="94"/>
                    </a:lnTo>
                    <a:lnTo>
                      <a:pt x="85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5" name="Freeform 405"/>
              <p:cNvSpPr>
                <a:spLocks/>
              </p:cNvSpPr>
              <p:nvPr/>
            </p:nvSpPr>
            <p:spPr bwMode="auto">
              <a:xfrm>
                <a:off x="2282" y="1947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6" name="Freeform 406"/>
              <p:cNvSpPr>
                <a:spLocks/>
              </p:cNvSpPr>
              <p:nvPr/>
            </p:nvSpPr>
            <p:spPr bwMode="auto">
              <a:xfrm>
                <a:off x="2210" y="1857"/>
                <a:ext cx="31" cy="45"/>
              </a:xfrm>
              <a:custGeom>
                <a:avLst/>
                <a:gdLst/>
                <a:ahLst/>
                <a:cxnLst>
                  <a:cxn ang="0">
                    <a:pos x="57" y="91"/>
                  </a:cxn>
                  <a:cxn ang="0">
                    <a:pos x="40" y="70"/>
                  </a:cxn>
                  <a:cxn ang="0">
                    <a:pos x="28" y="5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3" y="45"/>
                  </a:cxn>
                  <a:cxn ang="0">
                    <a:pos x="45" y="65"/>
                  </a:cxn>
                  <a:cxn ang="0">
                    <a:pos x="62" y="87"/>
                  </a:cxn>
                  <a:cxn ang="0">
                    <a:pos x="57" y="91"/>
                  </a:cxn>
                </a:cxnLst>
                <a:rect l="0" t="0" r="r" b="b"/>
                <a:pathLst>
                  <a:path w="62" h="91">
                    <a:moveTo>
                      <a:pt x="57" y="91"/>
                    </a:moveTo>
                    <a:lnTo>
                      <a:pt x="40" y="70"/>
                    </a:lnTo>
                    <a:lnTo>
                      <a:pt x="28" y="5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3" y="45"/>
                    </a:lnTo>
                    <a:lnTo>
                      <a:pt x="45" y="65"/>
                    </a:lnTo>
                    <a:lnTo>
                      <a:pt x="62" y="87"/>
                    </a:lnTo>
                    <a:lnTo>
                      <a:pt x="5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7" name="Freeform 407"/>
              <p:cNvSpPr>
                <a:spLocks/>
              </p:cNvSpPr>
              <p:nvPr/>
            </p:nvSpPr>
            <p:spPr bwMode="auto">
              <a:xfrm>
                <a:off x="2239" y="1900"/>
                <a:ext cx="2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8" name="Freeform 408"/>
              <p:cNvSpPr>
                <a:spLocks/>
              </p:cNvSpPr>
              <p:nvPr/>
            </p:nvSpPr>
            <p:spPr bwMode="auto">
              <a:xfrm>
                <a:off x="2144" y="1857"/>
                <a:ext cx="68" cy="76"/>
              </a:xfrm>
              <a:custGeom>
                <a:avLst/>
                <a:gdLst/>
                <a:ahLst/>
                <a:cxnLst>
                  <a:cxn ang="0">
                    <a:pos x="138" y="5"/>
                  </a:cxn>
                  <a:cxn ang="0">
                    <a:pos x="68" y="77"/>
                  </a:cxn>
                  <a:cxn ang="0">
                    <a:pos x="5" y="153"/>
                  </a:cxn>
                  <a:cxn ang="0">
                    <a:pos x="0" y="148"/>
                  </a:cxn>
                  <a:cxn ang="0">
                    <a:pos x="63" y="73"/>
                  </a:cxn>
                  <a:cxn ang="0">
                    <a:pos x="133" y="0"/>
                  </a:cxn>
                  <a:cxn ang="0">
                    <a:pos x="138" y="5"/>
                  </a:cxn>
                </a:cxnLst>
                <a:rect l="0" t="0" r="r" b="b"/>
                <a:pathLst>
                  <a:path w="138" h="153">
                    <a:moveTo>
                      <a:pt x="138" y="5"/>
                    </a:moveTo>
                    <a:lnTo>
                      <a:pt x="68" y="77"/>
                    </a:lnTo>
                    <a:lnTo>
                      <a:pt x="5" y="153"/>
                    </a:lnTo>
                    <a:lnTo>
                      <a:pt x="0" y="148"/>
                    </a:lnTo>
                    <a:lnTo>
                      <a:pt x="63" y="73"/>
                    </a:lnTo>
                    <a:lnTo>
                      <a:pt x="133" y="0"/>
                    </a:lnTo>
                    <a:lnTo>
                      <a:pt x="13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89" name="Freeform 409"/>
              <p:cNvSpPr>
                <a:spLocks/>
              </p:cNvSpPr>
              <p:nvPr/>
            </p:nvSpPr>
            <p:spPr bwMode="auto">
              <a:xfrm>
                <a:off x="2210" y="1855"/>
                <a:ext cx="2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5" y="8"/>
                  </a:cxn>
                  <a:cxn ang="0">
                    <a:pos x="0" y="8"/>
                  </a:cxn>
                  <a:cxn ang="0">
                    <a:pos x="5" y="3"/>
                  </a:cxn>
                </a:cxnLst>
                <a:rect l="0" t="0" r="r" b="b"/>
                <a:pathLst>
                  <a:path w="5" h="8">
                    <a:moveTo>
                      <a:pt x="5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0" name="Freeform 410"/>
              <p:cNvSpPr>
                <a:spLocks/>
              </p:cNvSpPr>
              <p:nvPr/>
            </p:nvSpPr>
            <p:spPr bwMode="auto">
              <a:xfrm>
                <a:off x="2126" y="1931"/>
                <a:ext cx="20" cy="27"/>
              </a:xfrm>
              <a:custGeom>
                <a:avLst/>
                <a:gdLst/>
                <a:ahLst/>
                <a:cxnLst>
                  <a:cxn ang="0">
                    <a:pos x="39" y="5"/>
                  </a:cxn>
                  <a:cxn ang="0">
                    <a:pos x="5" y="54"/>
                  </a:cxn>
                  <a:cxn ang="0">
                    <a:pos x="0" y="50"/>
                  </a:cxn>
                  <a:cxn ang="0">
                    <a:pos x="34" y="0"/>
                  </a:cxn>
                  <a:cxn ang="0">
                    <a:pos x="39" y="5"/>
                  </a:cxn>
                </a:cxnLst>
                <a:rect l="0" t="0" r="r" b="b"/>
                <a:pathLst>
                  <a:path w="39" h="54">
                    <a:moveTo>
                      <a:pt x="39" y="5"/>
                    </a:moveTo>
                    <a:lnTo>
                      <a:pt x="5" y="54"/>
                    </a:lnTo>
                    <a:lnTo>
                      <a:pt x="0" y="50"/>
                    </a:lnTo>
                    <a:lnTo>
                      <a:pt x="34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1" name="Freeform 411"/>
              <p:cNvSpPr>
                <a:spLocks/>
              </p:cNvSpPr>
              <p:nvPr/>
            </p:nvSpPr>
            <p:spPr bwMode="auto">
              <a:xfrm>
                <a:off x="2144" y="193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2" name="Freeform 412"/>
              <p:cNvSpPr>
                <a:spLocks/>
              </p:cNvSpPr>
              <p:nvPr/>
            </p:nvSpPr>
            <p:spPr bwMode="auto">
              <a:xfrm>
                <a:off x="2116" y="1955"/>
                <a:ext cx="13" cy="14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12" y="17"/>
                  </a:cxn>
                  <a:cxn ang="0">
                    <a:pos x="9" y="20"/>
                  </a:cxn>
                  <a:cxn ang="0">
                    <a:pos x="6" y="28"/>
                  </a:cxn>
                  <a:cxn ang="0">
                    <a:pos x="0" y="28"/>
                  </a:cxn>
                  <a:cxn ang="0">
                    <a:pos x="3" y="18"/>
                  </a:cxn>
                  <a:cxn ang="0">
                    <a:pos x="8" y="12"/>
                  </a:cxn>
                  <a:cxn ang="0">
                    <a:pos x="20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28">
                    <a:moveTo>
                      <a:pt x="25" y="4"/>
                    </a:moveTo>
                    <a:lnTo>
                      <a:pt x="12" y="17"/>
                    </a:lnTo>
                    <a:lnTo>
                      <a:pt x="9" y="20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20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3" name="Freeform 413"/>
              <p:cNvSpPr>
                <a:spLocks/>
              </p:cNvSpPr>
              <p:nvPr/>
            </p:nvSpPr>
            <p:spPr bwMode="auto">
              <a:xfrm>
                <a:off x="2126" y="1955"/>
                <a:ext cx="3" cy="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4" name="Freeform 414"/>
              <p:cNvSpPr>
                <a:spLocks/>
              </p:cNvSpPr>
              <p:nvPr/>
            </p:nvSpPr>
            <p:spPr bwMode="auto">
              <a:xfrm>
                <a:off x="2116" y="1969"/>
                <a:ext cx="19" cy="2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13"/>
                  </a:cxn>
                  <a:cxn ang="0">
                    <a:pos x="17" y="21"/>
                  </a:cxn>
                  <a:cxn ang="0">
                    <a:pos x="28" y="30"/>
                  </a:cxn>
                  <a:cxn ang="0">
                    <a:pos x="37" y="41"/>
                  </a:cxn>
                  <a:cxn ang="0">
                    <a:pos x="32" y="46"/>
                  </a:cxn>
                  <a:cxn ang="0">
                    <a:pos x="23" y="35"/>
                  </a:cxn>
                  <a:cxn ang="0">
                    <a:pos x="12" y="26"/>
                  </a:cxn>
                  <a:cxn ang="0">
                    <a:pos x="5" y="15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37" h="46">
                    <a:moveTo>
                      <a:pt x="6" y="0"/>
                    </a:moveTo>
                    <a:lnTo>
                      <a:pt x="11" y="13"/>
                    </a:lnTo>
                    <a:lnTo>
                      <a:pt x="17" y="21"/>
                    </a:lnTo>
                    <a:lnTo>
                      <a:pt x="28" y="30"/>
                    </a:lnTo>
                    <a:lnTo>
                      <a:pt x="37" y="41"/>
                    </a:lnTo>
                    <a:lnTo>
                      <a:pt x="32" y="46"/>
                    </a:lnTo>
                    <a:lnTo>
                      <a:pt x="23" y="35"/>
                    </a:lnTo>
                    <a:lnTo>
                      <a:pt x="12" y="26"/>
                    </a:lnTo>
                    <a:lnTo>
                      <a:pt x="5" y="15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5" name="Freeform 415"/>
              <p:cNvSpPr>
                <a:spLocks/>
              </p:cNvSpPr>
              <p:nvPr/>
            </p:nvSpPr>
            <p:spPr bwMode="auto">
              <a:xfrm>
                <a:off x="2116" y="1969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6" name="Freeform 416"/>
              <p:cNvSpPr>
                <a:spLocks/>
              </p:cNvSpPr>
              <p:nvPr/>
            </p:nvSpPr>
            <p:spPr bwMode="auto">
              <a:xfrm>
                <a:off x="2133" y="1990"/>
                <a:ext cx="33" cy="6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4" y="33"/>
                  </a:cxn>
                  <a:cxn ang="0">
                    <a:pos x="38" y="60"/>
                  </a:cxn>
                  <a:cxn ang="0">
                    <a:pos x="67" y="121"/>
                  </a:cxn>
                  <a:cxn ang="0">
                    <a:pos x="61" y="122"/>
                  </a:cxn>
                  <a:cxn ang="0">
                    <a:pos x="31" y="62"/>
                  </a:cxn>
                  <a:cxn ang="0">
                    <a:pos x="17" y="34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67" h="122">
                    <a:moveTo>
                      <a:pt x="5" y="0"/>
                    </a:moveTo>
                    <a:lnTo>
                      <a:pt x="24" y="33"/>
                    </a:lnTo>
                    <a:lnTo>
                      <a:pt x="38" y="60"/>
                    </a:lnTo>
                    <a:lnTo>
                      <a:pt x="67" y="121"/>
                    </a:lnTo>
                    <a:lnTo>
                      <a:pt x="61" y="122"/>
                    </a:lnTo>
                    <a:lnTo>
                      <a:pt x="31" y="62"/>
                    </a:lnTo>
                    <a:lnTo>
                      <a:pt x="17" y="34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7" name="Freeform 417"/>
              <p:cNvSpPr>
                <a:spLocks/>
              </p:cNvSpPr>
              <p:nvPr/>
            </p:nvSpPr>
            <p:spPr bwMode="auto">
              <a:xfrm>
                <a:off x="2133" y="1990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8" name="Freeform 418"/>
              <p:cNvSpPr>
                <a:spLocks/>
              </p:cNvSpPr>
              <p:nvPr/>
            </p:nvSpPr>
            <p:spPr bwMode="auto">
              <a:xfrm>
                <a:off x="2163" y="2050"/>
                <a:ext cx="32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7" y="20"/>
                  </a:cxn>
                  <a:cxn ang="0">
                    <a:pos x="31" y="37"/>
                  </a:cxn>
                  <a:cxn ang="0">
                    <a:pos x="63" y="68"/>
                  </a:cxn>
                  <a:cxn ang="0">
                    <a:pos x="59" y="73"/>
                  </a:cxn>
                  <a:cxn ang="0">
                    <a:pos x="26" y="42"/>
                  </a:cxn>
                  <a:cxn ang="0">
                    <a:pos x="12" y="25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63" h="73">
                    <a:moveTo>
                      <a:pt x="4" y="0"/>
                    </a:moveTo>
                    <a:lnTo>
                      <a:pt x="17" y="20"/>
                    </a:lnTo>
                    <a:lnTo>
                      <a:pt x="31" y="37"/>
                    </a:lnTo>
                    <a:lnTo>
                      <a:pt x="63" y="68"/>
                    </a:lnTo>
                    <a:lnTo>
                      <a:pt x="59" y="73"/>
                    </a:lnTo>
                    <a:lnTo>
                      <a:pt x="26" y="42"/>
                    </a:lnTo>
                    <a:lnTo>
                      <a:pt x="12" y="25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99" name="Freeform 419"/>
              <p:cNvSpPr>
                <a:spLocks/>
              </p:cNvSpPr>
              <p:nvPr/>
            </p:nvSpPr>
            <p:spPr bwMode="auto">
              <a:xfrm>
                <a:off x="2163" y="2050"/>
                <a:ext cx="3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0" name="Freeform 420"/>
              <p:cNvSpPr>
                <a:spLocks/>
              </p:cNvSpPr>
              <p:nvPr/>
            </p:nvSpPr>
            <p:spPr bwMode="auto">
              <a:xfrm>
                <a:off x="2192" y="2084"/>
                <a:ext cx="30" cy="4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20"/>
                  </a:cxn>
                  <a:cxn ang="0">
                    <a:pos x="35" y="42"/>
                  </a:cxn>
                  <a:cxn ang="0">
                    <a:pos x="48" y="65"/>
                  </a:cxn>
                  <a:cxn ang="0">
                    <a:pos x="60" y="88"/>
                  </a:cxn>
                  <a:cxn ang="0">
                    <a:pos x="54" y="90"/>
                  </a:cxn>
                  <a:cxn ang="0">
                    <a:pos x="41" y="66"/>
                  </a:cxn>
                  <a:cxn ang="0">
                    <a:pos x="30" y="46"/>
                  </a:cxn>
                  <a:cxn ang="0">
                    <a:pos x="17" y="25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60" h="90">
                    <a:moveTo>
                      <a:pt x="4" y="0"/>
                    </a:moveTo>
                    <a:lnTo>
                      <a:pt x="21" y="20"/>
                    </a:lnTo>
                    <a:lnTo>
                      <a:pt x="35" y="42"/>
                    </a:lnTo>
                    <a:lnTo>
                      <a:pt x="48" y="65"/>
                    </a:lnTo>
                    <a:lnTo>
                      <a:pt x="60" y="88"/>
                    </a:lnTo>
                    <a:lnTo>
                      <a:pt x="54" y="90"/>
                    </a:lnTo>
                    <a:lnTo>
                      <a:pt x="41" y="66"/>
                    </a:lnTo>
                    <a:lnTo>
                      <a:pt x="30" y="46"/>
                    </a:lnTo>
                    <a:lnTo>
                      <a:pt x="17" y="25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1" name="Freeform 421"/>
              <p:cNvSpPr>
                <a:spLocks/>
              </p:cNvSpPr>
              <p:nvPr/>
            </p:nvSpPr>
            <p:spPr bwMode="auto">
              <a:xfrm>
                <a:off x="2192" y="2084"/>
                <a:ext cx="3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2" name="Freeform 422"/>
              <p:cNvSpPr>
                <a:spLocks/>
              </p:cNvSpPr>
              <p:nvPr/>
            </p:nvSpPr>
            <p:spPr bwMode="auto">
              <a:xfrm>
                <a:off x="2219" y="2128"/>
                <a:ext cx="34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1" y="46"/>
                  </a:cxn>
                  <a:cxn ang="0">
                    <a:pos x="45" y="68"/>
                  </a:cxn>
                  <a:cxn ang="0">
                    <a:pos x="55" y="76"/>
                  </a:cxn>
                  <a:cxn ang="0">
                    <a:pos x="66" y="85"/>
                  </a:cxn>
                  <a:cxn ang="0">
                    <a:pos x="62" y="90"/>
                  </a:cxn>
                  <a:cxn ang="0">
                    <a:pos x="51" y="80"/>
                  </a:cxn>
                  <a:cxn ang="0">
                    <a:pos x="40" y="73"/>
                  </a:cxn>
                  <a:cxn ang="0">
                    <a:pos x="26" y="51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6" h="90">
                    <a:moveTo>
                      <a:pt x="6" y="0"/>
                    </a:moveTo>
                    <a:lnTo>
                      <a:pt x="31" y="46"/>
                    </a:lnTo>
                    <a:lnTo>
                      <a:pt x="45" y="68"/>
                    </a:lnTo>
                    <a:lnTo>
                      <a:pt x="55" y="76"/>
                    </a:lnTo>
                    <a:lnTo>
                      <a:pt x="66" y="85"/>
                    </a:lnTo>
                    <a:lnTo>
                      <a:pt x="62" y="90"/>
                    </a:lnTo>
                    <a:lnTo>
                      <a:pt x="51" y="80"/>
                    </a:lnTo>
                    <a:lnTo>
                      <a:pt x="40" y="73"/>
                    </a:lnTo>
                    <a:lnTo>
                      <a:pt x="26" y="51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3" name="Freeform 423"/>
              <p:cNvSpPr>
                <a:spLocks/>
              </p:cNvSpPr>
              <p:nvPr/>
            </p:nvSpPr>
            <p:spPr bwMode="auto">
              <a:xfrm>
                <a:off x="2219" y="2128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4" name="Freeform 424"/>
              <p:cNvSpPr>
                <a:spLocks/>
              </p:cNvSpPr>
              <p:nvPr/>
            </p:nvSpPr>
            <p:spPr bwMode="auto">
              <a:xfrm>
                <a:off x="2250" y="2170"/>
                <a:ext cx="120" cy="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3" y="66"/>
                  </a:cxn>
                  <a:cxn ang="0">
                    <a:pos x="173" y="103"/>
                  </a:cxn>
                  <a:cxn ang="0">
                    <a:pos x="209" y="116"/>
                  </a:cxn>
                  <a:cxn ang="0">
                    <a:pos x="240" y="120"/>
                  </a:cxn>
                  <a:cxn ang="0">
                    <a:pos x="238" y="126"/>
                  </a:cxn>
                  <a:cxn ang="0">
                    <a:pos x="207" y="122"/>
                  </a:cxn>
                  <a:cxn ang="0">
                    <a:pos x="171" y="109"/>
                  </a:cxn>
                  <a:cxn ang="0">
                    <a:pos x="99" y="71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240" h="126">
                    <a:moveTo>
                      <a:pt x="4" y="0"/>
                    </a:moveTo>
                    <a:lnTo>
                      <a:pt x="103" y="66"/>
                    </a:lnTo>
                    <a:lnTo>
                      <a:pt x="173" y="103"/>
                    </a:lnTo>
                    <a:lnTo>
                      <a:pt x="209" y="116"/>
                    </a:lnTo>
                    <a:lnTo>
                      <a:pt x="240" y="120"/>
                    </a:lnTo>
                    <a:lnTo>
                      <a:pt x="238" y="126"/>
                    </a:lnTo>
                    <a:lnTo>
                      <a:pt x="207" y="122"/>
                    </a:lnTo>
                    <a:lnTo>
                      <a:pt x="171" y="109"/>
                    </a:lnTo>
                    <a:lnTo>
                      <a:pt x="99" y="71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5" name="Freeform 425"/>
              <p:cNvSpPr>
                <a:spLocks/>
              </p:cNvSpPr>
              <p:nvPr/>
            </p:nvSpPr>
            <p:spPr bwMode="auto">
              <a:xfrm>
                <a:off x="2250" y="2170"/>
                <a:ext cx="3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6" name="Freeform 426"/>
              <p:cNvSpPr>
                <a:spLocks/>
              </p:cNvSpPr>
              <p:nvPr/>
            </p:nvSpPr>
            <p:spPr bwMode="auto">
              <a:xfrm>
                <a:off x="2370" y="2225"/>
                <a:ext cx="26" cy="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0"/>
                  </a:cxn>
                  <a:cxn ang="0">
                    <a:pos x="24" y="7"/>
                  </a:cxn>
                  <a:cxn ang="0">
                    <a:pos x="51" y="0"/>
                  </a:cxn>
                  <a:cxn ang="0">
                    <a:pos x="51" y="7"/>
                  </a:cxn>
                  <a:cxn ang="0">
                    <a:pos x="24" y="13"/>
                  </a:cxn>
                  <a:cxn ang="0">
                    <a:pos x="12" y="16"/>
                  </a:cxn>
                  <a:cxn ang="0">
                    <a:pos x="0" y="17"/>
                  </a:cxn>
                  <a:cxn ang="0">
                    <a:pos x="0" y="11"/>
                  </a:cxn>
                </a:cxnLst>
                <a:rect l="0" t="0" r="r" b="b"/>
                <a:pathLst>
                  <a:path w="51" h="17">
                    <a:moveTo>
                      <a:pt x="0" y="11"/>
                    </a:moveTo>
                    <a:lnTo>
                      <a:pt x="12" y="10"/>
                    </a:lnTo>
                    <a:lnTo>
                      <a:pt x="24" y="7"/>
                    </a:lnTo>
                    <a:lnTo>
                      <a:pt x="51" y="0"/>
                    </a:lnTo>
                    <a:lnTo>
                      <a:pt x="51" y="7"/>
                    </a:lnTo>
                    <a:lnTo>
                      <a:pt x="24" y="13"/>
                    </a:lnTo>
                    <a:lnTo>
                      <a:pt x="12" y="16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7" name="Freeform 427"/>
              <p:cNvSpPr>
                <a:spLocks/>
              </p:cNvSpPr>
              <p:nvPr/>
            </p:nvSpPr>
            <p:spPr bwMode="auto">
              <a:xfrm>
                <a:off x="2369" y="2230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8" name="Freeform 428"/>
              <p:cNvSpPr>
                <a:spLocks/>
              </p:cNvSpPr>
              <p:nvPr/>
            </p:nvSpPr>
            <p:spPr bwMode="auto">
              <a:xfrm>
                <a:off x="2396" y="2210"/>
                <a:ext cx="42" cy="1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1" y="25"/>
                  </a:cxn>
                  <a:cxn ang="0">
                    <a:pos x="43" y="17"/>
                  </a:cxn>
                  <a:cxn ang="0">
                    <a:pos x="65" y="8"/>
                  </a:cxn>
                  <a:cxn ang="0">
                    <a:pos x="82" y="0"/>
                  </a:cxn>
                  <a:cxn ang="0">
                    <a:pos x="85" y="5"/>
                  </a:cxn>
                  <a:cxn ang="0">
                    <a:pos x="66" y="14"/>
                  </a:cxn>
                  <a:cxn ang="0">
                    <a:pos x="44" y="23"/>
                  </a:cxn>
                  <a:cxn ang="0">
                    <a:pos x="21" y="31"/>
                  </a:cxn>
                  <a:cxn ang="0">
                    <a:pos x="0" y="36"/>
                  </a:cxn>
                  <a:cxn ang="0">
                    <a:pos x="0" y="29"/>
                  </a:cxn>
                </a:cxnLst>
                <a:rect l="0" t="0" r="r" b="b"/>
                <a:pathLst>
                  <a:path w="85" h="36">
                    <a:moveTo>
                      <a:pt x="0" y="29"/>
                    </a:moveTo>
                    <a:lnTo>
                      <a:pt x="21" y="25"/>
                    </a:lnTo>
                    <a:lnTo>
                      <a:pt x="43" y="17"/>
                    </a:lnTo>
                    <a:lnTo>
                      <a:pt x="65" y="8"/>
                    </a:lnTo>
                    <a:lnTo>
                      <a:pt x="82" y="0"/>
                    </a:lnTo>
                    <a:lnTo>
                      <a:pt x="85" y="5"/>
                    </a:lnTo>
                    <a:lnTo>
                      <a:pt x="66" y="14"/>
                    </a:lnTo>
                    <a:lnTo>
                      <a:pt x="44" y="23"/>
                    </a:lnTo>
                    <a:lnTo>
                      <a:pt x="21" y="31"/>
                    </a:lnTo>
                    <a:lnTo>
                      <a:pt x="0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09" name="Freeform 429"/>
              <p:cNvSpPr>
                <a:spLocks/>
              </p:cNvSpPr>
              <p:nvPr/>
            </p:nvSpPr>
            <p:spPr bwMode="auto">
              <a:xfrm>
                <a:off x="2396" y="222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0" name="Freeform 430"/>
              <p:cNvSpPr>
                <a:spLocks/>
              </p:cNvSpPr>
              <p:nvPr/>
            </p:nvSpPr>
            <p:spPr bwMode="auto">
              <a:xfrm>
                <a:off x="2436" y="2193"/>
                <a:ext cx="21" cy="1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8" y="6"/>
                  </a:cxn>
                  <a:cxn ang="0">
                    <a:pos x="37" y="0"/>
                  </a:cxn>
                  <a:cxn ang="0">
                    <a:pos x="42" y="3"/>
                  </a:cxn>
                  <a:cxn ang="0">
                    <a:pos x="31" y="25"/>
                  </a:cxn>
                  <a:cxn ang="0">
                    <a:pos x="25" y="23"/>
                  </a:cxn>
                  <a:cxn ang="0">
                    <a:pos x="36" y="2"/>
                  </a:cxn>
                  <a:cxn ang="0">
                    <a:pos x="39" y="6"/>
                  </a:cxn>
                  <a:cxn ang="0">
                    <a:pos x="33" y="11"/>
                  </a:cxn>
                  <a:cxn ang="0">
                    <a:pos x="5" y="39"/>
                  </a:cxn>
                  <a:cxn ang="0">
                    <a:pos x="0" y="34"/>
                  </a:cxn>
                </a:cxnLst>
                <a:rect l="0" t="0" r="r" b="b"/>
                <a:pathLst>
                  <a:path w="42" h="39">
                    <a:moveTo>
                      <a:pt x="0" y="34"/>
                    </a:moveTo>
                    <a:lnTo>
                      <a:pt x="28" y="6"/>
                    </a:lnTo>
                    <a:lnTo>
                      <a:pt x="37" y="0"/>
                    </a:lnTo>
                    <a:lnTo>
                      <a:pt x="42" y="3"/>
                    </a:lnTo>
                    <a:lnTo>
                      <a:pt x="31" y="25"/>
                    </a:lnTo>
                    <a:lnTo>
                      <a:pt x="25" y="23"/>
                    </a:lnTo>
                    <a:lnTo>
                      <a:pt x="36" y="2"/>
                    </a:lnTo>
                    <a:lnTo>
                      <a:pt x="39" y="6"/>
                    </a:lnTo>
                    <a:lnTo>
                      <a:pt x="33" y="11"/>
                    </a:lnTo>
                    <a:lnTo>
                      <a:pt x="5" y="3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1" name="Freeform 431"/>
              <p:cNvSpPr>
                <a:spLocks/>
              </p:cNvSpPr>
              <p:nvPr/>
            </p:nvSpPr>
            <p:spPr bwMode="auto">
              <a:xfrm>
                <a:off x="2436" y="2210"/>
                <a:ext cx="2" cy="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2" name="Freeform 432"/>
              <p:cNvSpPr>
                <a:spLocks/>
              </p:cNvSpPr>
              <p:nvPr/>
            </p:nvSpPr>
            <p:spPr bwMode="auto">
              <a:xfrm>
                <a:off x="2379" y="2205"/>
                <a:ext cx="72" cy="31"/>
              </a:xfrm>
              <a:custGeom>
                <a:avLst/>
                <a:gdLst/>
                <a:ahLst/>
                <a:cxnLst>
                  <a:cxn ang="0">
                    <a:pos x="143" y="5"/>
                  </a:cxn>
                  <a:cxn ang="0">
                    <a:pos x="131" y="19"/>
                  </a:cxn>
                  <a:cxn ang="0">
                    <a:pos x="116" y="30"/>
                  </a:cxn>
                  <a:cxn ang="0">
                    <a:pos x="99" y="37"/>
                  </a:cxn>
                  <a:cxn ang="0">
                    <a:pos x="80" y="44"/>
                  </a:cxn>
                  <a:cxn ang="0">
                    <a:pos x="41" y="51"/>
                  </a:cxn>
                  <a:cxn ang="0">
                    <a:pos x="3" y="62"/>
                  </a:cxn>
                  <a:cxn ang="0">
                    <a:pos x="0" y="57"/>
                  </a:cxn>
                  <a:cxn ang="0">
                    <a:pos x="38" y="47"/>
                  </a:cxn>
                  <a:cxn ang="0">
                    <a:pos x="77" y="39"/>
                  </a:cxn>
                  <a:cxn ang="0">
                    <a:pos x="96" y="33"/>
                  </a:cxn>
                  <a:cxn ang="0">
                    <a:pos x="111" y="25"/>
                  </a:cxn>
                  <a:cxn ang="0">
                    <a:pos x="126" y="14"/>
                  </a:cxn>
                  <a:cxn ang="0">
                    <a:pos x="139" y="0"/>
                  </a:cxn>
                  <a:cxn ang="0">
                    <a:pos x="143" y="5"/>
                  </a:cxn>
                </a:cxnLst>
                <a:rect l="0" t="0" r="r" b="b"/>
                <a:pathLst>
                  <a:path w="143" h="62">
                    <a:moveTo>
                      <a:pt x="143" y="5"/>
                    </a:moveTo>
                    <a:lnTo>
                      <a:pt x="131" y="19"/>
                    </a:lnTo>
                    <a:lnTo>
                      <a:pt x="116" y="30"/>
                    </a:lnTo>
                    <a:lnTo>
                      <a:pt x="99" y="37"/>
                    </a:lnTo>
                    <a:lnTo>
                      <a:pt x="80" y="44"/>
                    </a:lnTo>
                    <a:lnTo>
                      <a:pt x="41" y="51"/>
                    </a:lnTo>
                    <a:lnTo>
                      <a:pt x="3" y="62"/>
                    </a:lnTo>
                    <a:lnTo>
                      <a:pt x="0" y="57"/>
                    </a:lnTo>
                    <a:lnTo>
                      <a:pt x="38" y="47"/>
                    </a:lnTo>
                    <a:lnTo>
                      <a:pt x="77" y="39"/>
                    </a:lnTo>
                    <a:lnTo>
                      <a:pt x="96" y="33"/>
                    </a:lnTo>
                    <a:lnTo>
                      <a:pt x="111" y="25"/>
                    </a:lnTo>
                    <a:lnTo>
                      <a:pt x="126" y="14"/>
                    </a:lnTo>
                    <a:lnTo>
                      <a:pt x="139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3" name="Freeform 433"/>
              <p:cNvSpPr>
                <a:spLocks/>
              </p:cNvSpPr>
              <p:nvPr/>
            </p:nvSpPr>
            <p:spPr bwMode="auto">
              <a:xfrm>
                <a:off x="2448" y="2205"/>
                <a:ext cx="4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5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4" name="Freeform 434"/>
              <p:cNvSpPr>
                <a:spLocks/>
              </p:cNvSpPr>
              <p:nvPr/>
            </p:nvSpPr>
            <p:spPr bwMode="auto">
              <a:xfrm>
                <a:off x="2379" y="2232"/>
                <a:ext cx="51" cy="2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2" y="22"/>
                  </a:cxn>
                  <a:cxn ang="0">
                    <a:pos x="77" y="34"/>
                  </a:cxn>
                  <a:cxn ang="0">
                    <a:pos x="102" y="51"/>
                  </a:cxn>
                  <a:cxn ang="0">
                    <a:pos x="97" y="55"/>
                  </a:cxn>
                  <a:cxn ang="0">
                    <a:pos x="72" y="39"/>
                  </a:cxn>
                  <a:cxn ang="0">
                    <a:pos x="51" y="28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02" h="55">
                    <a:moveTo>
                      <a:pt x="1" y="0"/>
                    </a:moveTo>
                    <a:lnTo>
                      <a:pt x="52" y="22"/>
                    </a:lnTo>
                    <a:lnTo>
                      <a:pt x="77" y="34"/>
                    </a:lnTo>
                    <a:lnTo>
                      <a:pt x="102" y="51"/>
                    </a:lnTo>
                    <a:lnTo>
                      <a:pt x="97" y="55"/>
                    </a:lnTo>
                    <a:lnTo>
                      <a:pt x="72" y="39"/>
                    </a:lnTo>
                    <a:lnTo>
                      <a:pt x="51" y="2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5" name="Freeform 435"/>
              <p:cNvSpPr>
                <a:spLocks/>
              </p:cNvSpPr>
              <p:nvPr/>
            </p:nvSpPr>
            <p:spPr bwMode="auto">
              <a:xfrm>
                <a:off x="2376" y="2232"/>
                <a:ext cx="4" cy="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3"/>
                  </a:cxn>
                  <a:cxn ang="0">
                    <a:pos x="7" y="6"/>
                  </a:cxn>
                  <a:cxn ang="0">
                    <a:pos x="8" y="0"/>
                  </a:cxn>
                  <a:cxn ang="0">
                    <a:pos x="10" y="6"/>
                  </a:cxn>
                  <a:cxn ang="0">
                    <a:pos x="7" y="1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lnTo>
                      <a:pt x="0" y="3"/>
                    </a:lnTo>
                    <a:lnTo>
                      <a:pt x="7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6" name="Freeform 436"/>
              <p:cNvSpPr>
                <a:spLocks/>
              </p:cNvSpPr>
              <p:nvPr/>
            </p:nvSpPr>
            <p:spPr bwMode="auto">
              <a:xfrm>
                <a:off x="2428" y="2258"/>
                <a:ext cx="82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6" y="31"/>
                  </a:cxn>
                  <a:cxn ang="0">
                    <a:pos x="82" y="55"/>
                  </a:cxn>
                  <a:cxn ang="0">
                    <a:pos x="99" y="63"/>
                  </a:cxn>
                  <a:cxn ang="0">
                    <a:pos x="119" y="69"/>
                  </a:cxn>
                  <a:cxn ang="0">
                    <a:pos x="141" y="74"/>
                  </a:cxn>
                  <a:cxn ang="0">
                    <a:pos x="166" y="75"/>
                  </a:cxn>
                  <a:cxn ang="0">
                    <a:pos x="166" y="82"/>
                  </a:cxn>
                  <a:cxn ang="0">
                    <a:pos x="139" y="80"/>
                  </a:cxn>
                  <a:cxn ang="0">
                    <a:pos x="118" y="75"/>
                  </a:cxn>
                  <a:cxn ang="0">
                    <a:pos x="98" y="69"/>
                  </a:cxn>
                  <a:cxn ang="0">
                    <a:pos x="77" y="60"/>
                  </a:cxn>
                  <a:cxn ang="0">
                    <a:pos x="42" y="35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166" h="82">
                    <a:moveTo>
                      <a:pt x="5" y="0"/>
                    </a:moveTo>
                    <a:lnTo>
                      <a:pt x="46" y="31"/>
                    </a:lnTo>
                    <a:lnTo>
                      <a:pt x="82" y="55"/>
                    </a:lnTo>
                    <a:lnTo>
                      <a:pt x="99" y="63"/>
                    </a:lnTo>
                    <a:lnTo>
                      <a:pt x="119" y="69"/>
                    </a:lnTo>
                    <a:lnTo>
                      <a:pt x="141" y="74"/>
                    </a:lnTo>
                    <a:lnTo>
                      <a:pt x="166" y="75"/>
                    </a:lnTo>
                    <a:lnTo>
                      <a:pt x="166" y="82"/>
                    </a:lnTo>
                    <a:lnTo>
                      <a:pt x="139" y="80"/>
                    </a:lnTo>
                    <a:lnTo>
                      <a:pt x="118" y="75"/>
                    </a:lnTo>
                    <a:lnTo>
                      <a:pt x="98" y="69"/>
                    </a:lnTo>
                    <a:lnTo>
                      <a:pt x="77" y="60"/>
                    </a:lnTo>
                    <a:lnTo>
                      <a:pt x="42" y="35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7" name="Freeform 437"/>
              <p:cNvSpPr>
                <a:spLocks/>
              </p:cNvSpPr>
              <p:nvPr/>
            </p:nvSpPr>
            <p:spPr bwMode="auto">
              <a:xfrm>
                <a:off x="2428" y="2258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8" name="Rectangle 438"/>
              <p:cNvSpPr>
                <a:spLocks noChangeArrowheads="1"/>
              </p:cNvSpPr>
              <p:nvPr/>
            </p:nvSpPr>
            <p:spPr bwMode="auto">
              <a:xfrm>
                <a:off x="2510" y="2296"/>
                <a:ext cx="7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19" name="Freeform 439"/>
              <p:cNvSpPr>
                <a:spLocks/>
              </p:cNvSpPr>
              <p:nvPr/>
            </p:nvSpPr>
            <p:spPr bwMode="auto">
              <a:xfrm>
                <a:off x="2510" y="2296"/>
                <a:ext cx="1" cy="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0" name="Freeform 440"/>
              <p:cNvSpPr>
                <a:spLocks/>
              </p:cNvSpPr>
              <p:nvPr/>
            </p:nvSpPr>
            <p:spPr bwMode="auto">
              <a:xfrm>
                <a:off x="2582" y="2296"/>
                <a:ext cx="54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9" y="4"/>
                  </a:cxn>
                  <a:cxn ang="0">
                    <a:pos x="37" y="11"/>
                  </a:cxn>
                  <a:cxn ang="0">
                    <a:pos x="57" y="24"/>
                  </a:cxn>
                  <a:cxn ang="0">
                    <a:pos x="73" y="36"/>
                  </a:cxn>
                  <a:cxn ang="0">
                    <a:pos x="108" y="70"/>
                  </a:cxn>
                  <a:cxn ang="0">
                    <a:pos x="104" y="75"/>
                  </a:cxn>
                  <a:cxn ang="0">
                    <a:pos x="68" y="41"/>
                  </a:cxn>
                  <a:cxn ang="0">
                    <a:pos x="53" y="28"/>
                  </a:cxn>
                  <a:cxn ang="0">
                    <a:pos x="36" y="17"/>
                  </a:cxn>
                  <a:cxn ang="0">
                    <a:pos x="17" y="10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108" h="75">
                    <a:moveTo>
                      <a:pt x="2" y="0"/>
                    </a:moveTo>
                    <a:lnTo>
                      <a:pt x="19" y="4"/>
                    </a:lnTo>
                    <a:lnTo>
                      <a:pt x="37" y="11"/>
                    </a:lnTo>
                    <a:lnTo>
                      <a:pt x="57" y="24"/>
                    </a:lnTo>
                    <a:lnTo>
                      <a:pt x="73" y="36"/>
                    </a:lnTo>
                    <a:lnTo>
                      <a:pt x="108" y="70"/>
                    </a:lnTo>
                    <a:lnTo>
                      <a:pt x="104" y="75"/>
                    </a:lnTo>
                    <a:lnTo>
                      <a:pt x="68" y="41"/>
                    </a:lnTo>
                    <a:lnTo>
                      <a:pt x="53" y="28"/>
                    </a:lnTo>
                    <a:lnTo>
                      <a:pt x="36" y="17"/>
                    </a:lnTo>
                    <a:lnTo>
                      <a:pt x="17" y="10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1" name="Freeform 441"/>
              <p:cNvSpPr>
                <a:spLocks/>
              </p:cNvSpPr>
              <p:nvPr/>
            </p:nvSpPr>
            <p:spPr bwMode="auto">
              <a:xfrm>
                <a:off x="2582" y="2296"/>
                <a:ext cx="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0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2" name="Freeform 442"/>
              <p:cNvSpPr>
                <a:spLocks/>
              </p:cNvSpPr>
              <p:nvPr/>
            </p:nvSpPr>
            <p:spPr bwMode="auto">
              <a:xfrm>
                <a:off x="2581" y="2300"/>
                <a:ext cx="55" cy="33"/>
              </a:xfrm>
              <a:custGeom>
                <a:avLst/>
                <a:gdLst/>
                <a:ahLst/>
                <a:cxnLst>
                  <a:cxn ang="0">
                    <a:pos x="106" y="65"/>
                  </a:cxn>
                  <a:cxn ang="0">
                    <a:pos x="80" y="41"/>
                  </a:cxn>
                  <a:cxn ang="0">
                    <a:pos x="68" y="32"/>
                  </a:cxn>
                  <a:cxn ang="0">
                    <a:pos x="55" y="23"/>
                  </a:cxn>
                  <a:cxn ang="0">
                    <a:pos x="44" y="15"/>
                  </a:cxn>
                  <a:cxn ang="0">
                    <a:pos x="30" y="11"/>
                  </a:cxn>
                  <a:cxn ang="0">
                    <a:pos x="17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7" y="1"/>
                  </a:cxn>
                  <a:cxn ang="0">
                    <a:pos x="34" y="6"/>
                  </a:cxn>
                  <a:cxn ang="0">
                    <a:pos x="48" y="11"/>
                  </a:cxn>
                  <a:cxn ang="0">
                    <a:pos x="60" y="18"/>
                  </a:cxn>
                  <a:cxn ang="0">
                    <a:pos x="72" y="28"/>
                  </a:cxn>
                  <a:cxn ang="0">
                    <a:pos x="85" y="37"/>
                  </a:cxn>
                  <a:cxn ang="0">
                    <a:pos x="109" y="60"/>
                  </a:cxn>
                  <a:cxn ang="0">
                    <a:pos x="106" y="65"/>
                  </a:cxn>
                </a:cxnLst>
                <a:rect l="0" t="0" r="r" b="b"/>
                <a:pathLst>
                  <a:path w="109" h="65">
                    <a:moveTo>
                      <a:pt x="106" y="65"/>
                    </a:moveTo>
                    <a:lnTo>
                      <a:pt x="80" y="41"/>
                    </a:lnTo>
                    <a:lnTo>
                      <a:pt x="68" y="32"/>
                    </a:lnTo>
                    <a:lnTo>
                      <a:pt x="55" y="23"/>
                    </a:lnTo>
                    <a:lnTo>
                      <a:pt x="44" y="15"/>
                    </a:lnTo>
                    <a:lnTo>
                      <a:pt x="30" y="11"/>
                    </a:lnTo>
                    <a:lnTo>
                      <a:pt x="17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1"/>
                    </a:lnTo>
                    <a:lnTo>
                      <a:pt x="34" y="6"/>
                    </a:lnTo>
                    <a:lnTo>
                      <a:pt x="48" y="11"/>
                    </a:lnTo>
                    <a:lnTo>
                      <a:pt x="60" y="18"/>
                    </a:lnTo>
                    <a:lnTo>
                      <a:pt x="72" y="28"/>
                    </a:lnTo>
                    <a:lnTo>
                      <a:pt x="85" y="37"/>
                    </a:lnTo>
                    <a:lnTo>
                      <a:pt x="109" y="60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3" name="Freeform 443"/>
              <p:cNvSpPr>
                <a:spLocks/>
              </p:cNvSpPr>
              <p:nvPr/>
            </p:nvSpPr>
            <p:spPr bwMode="auto">
              <a:xfrm>
                <a:off x="2633" y="2330"/>
                <a:ext cx="3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5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1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4" name="Rectangle 444"/>
              <p:cNvSpPr>
                <a:spLocks noChangeArrowheads="1"/>
              </p:cNvSpPr>
              <p:nvPr/>
            </p:nvSpPr>
            <p:spPr bwMode="auto">
              <a:xfrm>
                <a:off x="2510" y="2300"/>
                <a:ext cx="7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5" name="Freeform 445"/>
              <p:cNvSpPr>
                <a:spLocks/>
              </p:cNvSpPr>
              <p:nvPr/>
            </p:nvSpPr>
            <p:spPr bwMode="auto">
              <a:xfrm>
                <a:off x="2581" y="230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2"/>
                  </a:cxn>
                </a:cxnLst>
                <a:rect l="0" t="0" r="r" b="b"/>
                <a:pathLst>
                  <a:path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6" name="Freeform 446"/>
              <p:cNvSpPr>
                <a:spLocks/>
              </p:cNvSpPr>
              <p:nvPr/>
            </p:nvSpPr>
            <p:spPr bwMode="auto">
              <a:xfrm>
                <a:off x="2479" y="2298"/>
                <a:ext cx="31" cy="5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29" y="6"/>
                  </a:cxn>
                  <a:cxn ang="0">
                    <a:pos x="15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29" y="2"/>
                  </a:cxn>
                  <a:cxn ang="0">
                    <a:pos x="60" y="5"/>
                  </a:cxn>
                  <a:cxn ang="0">
                    <a:pos x="60" y="9"/>
                  </a:cxn>
                </a:cxnLst>
                <a:rect l="0" t="0" r="r" b="b"/>
                <a:pathLst>
                  <a:path w="60" h="9">
                    <a:moveTo>
                      <a:pt x="60" y="9"/>
                    </a:moveTo>
                    <a:lnTo>
                      <a:pt x="29" y="6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9" y="2"/>
                    </a:lnTo>
                    <a:lnTo>
                      <a:pt x="60" y="5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7" name="Freeform 447"/>
              <p:cNvSpPr>
                <a:spLocks/>
              </p:cNvSpPr>
              <p:nvPr/>
            </p:nvSpPr>
            <p:spPr bwMode="auto">
              <a:xfrm>
                <a:off x="2510" y="2300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8" name="Freeform 448"/>
              <p:cNvSpPr>
                <a:spLocks/>
              </p:cNvSpPr>
              <p:nvPr/>
            </p:nvSpPr>
            <p:spPr bwMode="auto">
              <a:xfrm>
                <a:off x="2478" y="2298"/>
                <a:ext cx="70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7" y="19"/>
                  </a:cxn>
                  <a:cxn ang="0">
                    <a:pos x="37" y="39"/>
                  </a:cxn>
                  <a:cxn ang="0">
                    <a:pos x="82" y="76"/>
                  </a:cxn>
                  <a:cxn ang="0">
                    <a:pos x="141" y="114"/>
                  </a:cxn>
                  <a:cxn ang="0">
                    <a:pos x="136" y="119"/>
                  </a:cxn>
                  <a:cxn ang="0">
                    <a:pos x="77" y="80"/>
                  </a:cxn>
                  <a:cxn ang="0">
                    <a:pos x="32" y="43"/>
                  </a:cxn>
                  <a:cxn ang="0">
                    <a:pos x="12" y="23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41" h="119">
                    <a:moveTo>
                      <a:pt x="4" y="0"/>
                    </a:moveTo>
                    <a:lnTo>
                      <a:pt x="17" y="19"/>
                    </a:lnTo>
                    <a:lnTo>
                      <a:pt x="37" y="39"/>
                    </a:lnTo>
                    <a:lnTo>
                      <a:pt x="82" y="76"/>
                    </a:lnTo>
                    <a:lnTo>
                      <a:pt x="141" y="114"/>
                    </a:lnTo>
                    <a:lnTo>
                      <a:pt x="136" y="119"/>
                    </a:lnTo>
                    <a:lnTo>
                      <a:pt x="77" y="80"/>
                    </a:lnTo>
                    <a:lnTo>
                      <a:pt x="32" y="43"/>
                    </a:lnTo>
                    <a:lnTo>
                      <a:pt x="12" y="23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29" name="Freeform 449"/>
              <p:cNvSpPr>
                <a:spLocks/>
              </p:cNvSpPr>
              <p:nvPr/>
            </p:nvSpPr>
            <p:spPr bwMode="auto">
              <a:xfrm>
                <a:off x="2476" y="2298"/>
                <a:ext cx="4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7" y="0"/>
                  </a:cxn>
                  <a:cxn ang="0">
                    <a:pos x="6" y="5"/>
                  </a:cxn>
                  <a:cxn ang="0">
                    <a:pos x="6" y="0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7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0" name="Freeform 450"/>
              <p:cNvSpPr>
                <a:spLocks/>
              </p:cNvSpPr>
              <p:nvPr/>
            </p:nvSpPr>
            <p:spPr bwMode="auto">
              <a:xfrm>
                <a:off x="2497" y="2327"/>
                <a:ext cx="50" cy="30"/>
              </a:xfrm>
              <a:custGeom>
                <a:avLst/>
                <a:gdLst/>
                <a:ahLst/>
                <a:cxnLst>
                  <a:cxn ang="0">
                    <a:pos x="101" y="60"/>
                  </a:cxn>
                  <a:cxn ang="0">
                    <a:pos x="89" y="58"/>
                  </a:cxn>
                  <a:cxn ang="0">
                    <a:pos x="73" y="54"/>
                  </a:cxn>
                  <a:cxn ang="0">
                    <a:pos x="61" y="48"/>
                  </a:cxn>
                  <a:cxn ang="0">
                    <a:pos x="45" y="40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0" y="35"/>
                  </a:cxn>
                  <a:cxn ang="0">
                    <a:pos x="64" y="43"/>
                  </a:cxn>
                  <a:cxn ang="0">
                    <a:pos x="76" y="49"/>
                  </a:cxn>
                  <a:cxn ang="0">
                    <a:pos x="89" y="54"/>
                  </a:cxn>
                  <a:cxn ang="0">
                    <a:pos x="101" y="55"/>
                  </a:cxn>
                  <a:cxn ang="0">
                    <a:pos x="101" y="60"/>
                  </a:cxn>
                </a:cxnLst>
                <a:rect l="0" t="0" r="r" b="b"/>
                <a:pathLst>
                  <a:path w="101" h="60">
                    <a:moveTo>
                      <a:pt x="101" y="60"/>
                    </a:moveTo>
                    <a:lnTo>
                      <a:pt x="89" y="58"/>
                    </a:lnTo>
                    <a:lnTo>
                      <a:pt x="73" y="54"/>
                    </a:lnTo>
                    <a:lnTo>
                      <a:pt x="61" y="48"/>
                    </a:lnTo>
                    <a:lnTo>
                      <a:pt x="45" y="40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0" y="35"/>
                    </a:lnTo>
                    <a:lnTo>
                      <a:pt x="64" y="43"/>
                    </a:lnTo>
                    <a:lnTo>
                      <a:pt x="76" y="49"/>
                    </a:lnTo>
                    <a:lnTo>
                      <a:pt x="89" y="54"/>
                    </a:lnTo>
                    <a:lnTo>
                      <a:pt x="101" y="55"/>
                    </a:lnTo>
                    <a:lnTo>
                      <a:pt x="101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1" name="Freeform 451"/>
              <p:cNvSpPr>
                <a:spLocks/>
              </p:cNvSpPr>
              <p:nvPr/>
            </p:nvSpPr>
            <p:spPr bwMode="auto">
              <a:xfrm>
                <a:off x="2546" y="2355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2" name="Freeform 452"/>
              <p:cNvSpPr>
                <a:spLocks/>
              </p:cNvSpPr>
              <p:nvPr/>
            </p:nvSpPr>
            <p:spPr bwMode="auto">
              <a:xfrm>
                <a:off x="2436" y="2274"/>
                <a:ext cx="64" cy="56"/>
              </a:xfrm>
              <a:custGeom>
                <a:avLst/>
                <a:gdLst/>
                <a:ahLst/>
                <a:cxnLst>
                  <a:cxn ang="0">
                    <a:pos x="124" y="111"/>
                  </a:cxn>
                  <a:cxn ang="0">
                    <a:pos x="64" y="56"/>
                  </a:cxn>
                  <a:cxn ang="0">
                    <a:pos x="34" y="31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9" y="27"/>
                  </a:cxn>
                  <a:cxn ang="0">
                    <a:pos x="67" y="51"/>
                  </a:cxn>
                  <a:cxn ang="0">
                    <a:pos x="127" y="107"/>
                  </a:cxn>
                  <a:cxn ang="0">
                    <a:pos x="124" y="111"/>
                  </a:cxn>
                </a:cxnLst>
                <a:rect l="0" t="0" r="r" b="b"/>
                <a:pathLst>
                  <a:path w="127" h="111">
                    <a:moveTo>
                      <a:pt x="124" y="111"/>
                    </a:moveTo>
                    <a:lnTo>
                      <a:pt x="64" y="56"/>
                    </a:lnTo>
                    <a:lnTo>
                      <a:pt x="34" y="3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9" y="27"/>
                    </a:lnTo>
                    <a:lnTo>
                      <a:pt x="67" y="51"/>
                    </a:lnTo>
                    <a:lnTo>
                      <a:pt x="127" y="107"/>
                    </a:lnTo>
                    <a:lnTo>
                      <a:pt x="12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3" name="Freeform 453"/>
              <p:cNvSpPr>
                <a:spLocks/>
              </p:cNvSpPr>
              <p:nvPr/>
            </p:nvSpPr>
            <p:spPr bwMode="auto">
              <a:xfrm>
                <a:off x="2497" y="2327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4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4" name="Freeform 454"/>
              <p:cNvSpPr>
                <a:spLocks/>
              </p:cNvSpPr>
              <p:nvPr/>
            </p:nvSpPr>
            <p:spPr bwMode="auto">
              <a:xfrm>
                <a:off x="2339" y="2233"/>
                <a:ext cx="99" cy="43"/>
              </a:xfrm>
              <a:custGeom>
                <a:avLst/>
                <a:gdLst/>
                <a:ahLst/>
                <a:cxnLst>
                  <a:cxn ang="0">
                    <a:pos x="193" y="87"/>
                  </a:cxn>
                  <a:cxn ang="0">
                    <a:pos x="147" y="58"/>
                  </a:cxn>
                  <a:cxn ang="0">
                    <a:pos x="102" y="38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105" y="33"/>
                  </a:cxn>
                  <a:cxn ang="0">
                    <a:pos x="150" y="53"/>
                  </a:cxn>
                  <a:cxn ang="0">
                    <a:pos x="198" y="82"/>
                  </a:cxn>
                  <a:cxn ang="0">
                    <a:pos x="193" y="87"/>
                  </a:cxn>
                </a:cxnLst>
                <a:rect l="0" t="0" r="r" b="b"/>
                <a:pathLst>
                  <a:path w="198" h="87">
                    <a:moveTo>
                      <a:pt x="193" y="87"/>
                    </a:moveTo>
                    <a:lnTo>
                      <a:pt x="147" y="58"/>
                    </a:lnTo>
                    <a:lnTo>
                      <a:pt x="102" y="3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105" y="33"/>
                    </a:lnTo>
                    <a:lnTo>
                      <a:pt x="150" y="53"/>
                    </a:lnTo>
                    <a:lnTo>
                      <a:pt x="198" y="82"/>
                    </a:lnTo>
                    <a:lnTo>
                      <a:pt x="19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5" name="Freeform 455"/>
              <p:cNvSpPr>
                <a:spLocks/>
              </p:cNvSpPr>
              <p:nvPr/>
            </p:nvSpPr>
            <p:spPr bwMode="auto">
              <a:xfrm>
                <a:off x="2436" y="2274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6" name="Freeform 456"/>
              <p:cNvSpPr>
                <a:spLocks/>
              </p:cNvSpPr>
              <p:nvPr/>
            </p:nvSpPr>
            <p:spPr bwMode="auto">
              <a:xfrm>
                <a:off x="2275" y="2201"/>
                <a:ext cx="66" cy="35"/>
              </a:xfrm>
              <a:custGeom>
                <a:avLst/>
                <a:gdLst/>
                <a:ahLst/>
                <a:cxnLst>
                  <a:cxn ang="0">
                    <a:pos x="129" y="69"/>
                  </a:cxn>
                  <a:cxn ang="0">
                    <a:pos x="93" y="55"/>
                  </a:cxn>
                  <a:cxn ang="0">
                    <a:pos x="64" y="41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67" y="37"/>
                  </a:cxn>
                  <a:cxn ang="0">
                    <a:pos x="96" y="51"/>
                  </a:cxn>
                  <a:cxn ang="0">
                    <a:pos x="132" y="64"/>
                  </a:cxn>
                  <a:cxn ang="0">
                    <a:pos x="129" y="69"/>
                  </a:cxn>
                </a:cxnLst>
                <a:rect l="0" t="0" r="r" b="b"/>
                <a:pathLst>
                  <a:path w="132" h="69">
                    <a:moveTo>
                      <a:pt x="129" y="69"/>
                    </a:moveTo>
                    <a:lnTo>
                      <a:pt x="93" y="55"/>
                    </a:lnTo>
                    <a:lnTo>
                      <a:pt x="64" y="41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67" y="37"/>
                    </a:lnTo>
                    <a:lnTo>
                      <a:pt x="96" y="51"/>
                    </a:lnTo>
                    <a:lnTo>
                      <a:pt x="132" y="64"/>
                    </a:lnTo>
                    <a:lnTo>
                      <a:pt x="129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7" name="Freeform 457"/>
              <p:cNvSpPr>
                <a:spLocks/>
              </p:cNvSpPr>
              <p:nvPr/>
            </p:nvSpPr>
            <p:spPr bwMode="auto">
              <a:xfrm>
                <a:off x="2339" y="2233"/>
                <a:ext cx="2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8" name="Freeform 458"/>
              <p:cNvSpPr>
                <a:spLocks/>
              </p:cNvSpPr>
              <p:nvPr/>
            </p:nvSpPr>
            <p:spPr bwMode="auto">
              <a:xfrm>
                <a:off x="2222" y="2161"/>
                <a:ext cx="55" cy="42"/>
              </a:xfrm>
              <a:custGeom>
                <a:avLst/>
                <a:gdLst/>
                <a:ahLst/>
                <a:cxnLst>
                  <a:cxn ang="0">
                    <a:pos x="109" y="83"/>
                  </a:cxn>
                  <a:cxn ang="0">
                    <a:pos x="78" y="66"/>
                  </a:cxn>
                  <a:cxn ang="0">
                    <a:pos x="47" y="51"/>
                  </a:cxn>
                  <a:cxn ang="0">
                    <a:pos x="24" y="3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27" y="26"/>
                  </a:cxn>
                  <a:cxn ang="0">
                    <a:pos x="51" y="46"/>
                  </a:cxn>
                  <a:cxn ang="0">
                    <a:pos x="81" y="62"/>
                  </a:cxn>
                  <a:cxn ang="0">
                    <a:pos x="112" y="79"/>
                  </a:cxn>
                  <a:cxn ang="0">
                    <a:pos x="109" y="83"/>
                  </a:cxn>
                </a:cxnLst>
                <a:rect l="0" t="0" r="r" b="b"/>
                <a:pathLst>
                  <a:path w="112" h="83">
                    <a:moveTo>
                      <a:pt x="109" y="83"/>
                    </a:moveTo>
                    <a:lnTo>
                      <a:pt x="78" y="66"/>
                    </a:lnTo>
                    <a:lnTo>
                      <a:pt x="47" y="51"/>
                    </a:lnTo>
                    <a:lnTo>
                      <a:pt x="24" y="31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27" y="26"/>
                    </a:lnTo>
                    <a:lnTo>
                      <a:pt x="51" y="46"/>
                    </a:lnTo>
                    <a:lnTo>
                      <a:pt x="81" y="62"/>
                    </a:lnTo>
                    <a:lnTo>
                      <a:pt x="112" y="79"/>
                    </a:lnTo>
                    <a:lnTo>
                      <a:pt x="109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39" name="Freeform 459"/>
              <p:cNvSpPr>
                <a:spLocks/>
              </p:cNvSpPr>
              <p:nvPr/>
            </p:nvSpPr>
            <p:spPr bwMode="auto">
              <a:xfrm>
                <a:off x="2275" y="2201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40" name="Freeform 460"/>
              <p:cNvSpPr>
                <a:spLocks/>
              </p:cNvSpPr>
              <p:nvPr/>
            </p:nvSpPr>
            <p:spPr bwMode="auto">
              <a:xfrm>
                <a:off x="2167" y="2084"/>
                <a:ext cx="56" cy="80"/>
              </a:xfrm>
              <a:custGeom>
                <a:avLst/>
                <a:gdLst/>
                <a:ahLst/>
                <a:cxnLst>
                  <a:cxn ang="0">
                    <a:pos x="109" y="161"/>
                  </a:cxn>
                  <a:cxn ang="0">
                    <a:pos x="81" y="119"/>
                  </a:cxn>
                  <a:cxn ang="0">
                    <a:pos x="56" y="82"/>
                  </a:cxn>
                  <a:cxn ang="0">
                    <a:pos x="31" y="4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6" y="40"/>
                  </a:cxn>
                  <a:cxn ang="0">
                    <a:pos x="61" y="77"/>
                  </a:cxn>
                  <a:cxn ang="0">
                    <a:pos x="86" y="114"/>
                  </a:cxn>
                  <a:cxn ang="0">
                    <a:pos x="113" y="156"/>
                  </a:cxn>
                  <a:cxn ang="0">
                    <a:pos x="109" y="161"/>
                  </a:cxn>
                </a:cxnLst>
                <a:rect l="0" t="0" r="r" b="b"/>
                <a:pathLst>
                  <a:path w="113" h="161">
                    <a:moveTo>
                      <a:pt x="109" y="161"/>
                    </a:moveTo>
                    <a:lnTo>
                      <a:pt x="81" y="119"/>
                    </a:lnTo>
                    <a:lnTo>
                      <a:pt x="56" y="82"/>
                    </a:lnTo>
                    <a:lnTo>
                      <a:pt x="31" y="4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6" y="40"/>
                    </a:lnTo>
                    <a:lnTo>
                      <a:pt x="61" y="77"/>
                    </a:lnTo>
                    <a:lnTo>
                      <a:pt x="86" y="114"/>
                    </a:lnTo>
                    <a:lnTo>
                      <a:pt x="113" y="156"/>
                    </a:lnTo>
                    <a:lnTo>
                      <a:pt x="109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41" name="Freeform 461"/>
              <p:cNvSpPr>
                <a:spLocks/>
              </p:cNvSpPr>
              <p:nvPr/>
            </p:nvSpPr>
            <p:spPr bwMode="auto">
              <a:xfrm>
                <a:off x="2221" y="2161"/>
                <a:ext cx="2" cy="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42" name="Freeform 462"/>
              <p:cNvSpPr>
                <a:spLocks/>
              </p:cNvSpPr>
              <p:nvPr/>
            </p:nvSpPr>
            <p:spPr bwMode="auto">
              <a:xfrm>
                <a:off x="2167" y="2084"/>
                <a:ext cx="4" cy="8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165"/>
                  </a:cxn>
                  <a:cxn ang="0">
                    <a:pos x="4" y="165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165">
                    <a:moveTo>
                      <a:pt x="7" y="0"/>
                    </a:moveTo>
                    <a:lnTo>
                      <a:pt x="10" y="165"/>
                    </a:lnTo>
                    <a:lnTo>
                      <a:pt x="4" y="165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43" name="Freeform 463"/>
              <p:cNvSpPr>
                <a:spLocks/>
              </p:cNvSpPr>
              <p:nvPr/>
            </p:nvSpPr>
            <p:spPr bwMode="auto">
              <a:xfrm>
                <a:off x="2167" y="2080"/>
                <a:ext cx="3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7" y="8"/>
                  </a:cxn>
                  <a:cxn ang="0">
                    <a:pos x="0" y="11"/>
                  </a:cxn>
                  <a:cxn ang="0">
                    <a:pos x="5" y="6"/>
                  </a:cxn>
                </a:cxnLst>
                <a:rect l="0" t="0" r="r" b="b"/>
                <a:pathLst>
                  <a:path w="7" h="11">
                    <a:moveTo>
                      <a:pt x="5" y="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0" y="1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44" name="Freeform 464"/>
              <p:cNvSpPr>
                <a:spLocks/>
              </p:cNvSpPr>
              <p:nvPr/>
            </p:nvSpPr>
            <p:spPr bwMode="auto">
              <a:xfrm>
                <a:off x="2168" y="2167"/>
                <a:ext cx="22" cy="6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23"/>
                  </a:cxn>
                  <a:cxn ang="0">
                    <a:pos x="12" y="46"/>
                  </a:cxn>
                  <a:cxn ang="0">
                    <a:pos x="24" y="88"/>
                  </a:cxn>
                  <a:cxn ang="0">
                    <a:pos x="38" y="117"/>
                  </a:cxn>
                  <a:cxn ang="0">
                    <a:pos x="43" y="128"/>
                  </a:cxn>
                  <a:cxn ang="0">
                    <a:pos x="37" y="129"/>
                  </a:cxn>
                  <a:cxn ang="0">
                    <a:pos x="32" y="119"/>
                  </a:cxn>
                  <a:cxn ang="0">
                    <a:pos x="18" y="89"/>
                  </a:cxn>
                  <a:cxn ang="0">
                    <a:pos x="6" y="48"/>
                  </a:cxn>
                  <a:cxn ang="0">
                    <a:pos x="1" y="24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43" h="129">
                    <a:moveTo>
                      <a:pt x="6" y="0"/>
                    </a:moveTo>
                    <a:lnTo>
                      <a:pt x="7" y="23"/>
                    </a:lnTo>
                    <a:lnTo>
                      <a:pt x="12" y="46"/>
                    </a:lnTo>
                    <a:lnTo>
                      <a:pt x="24" y="88"/>
                    </a:lnTo>
                    <a:lnTo>
                      <a:pt x="38" y="117"/>
                    </a:lnTo>
                    <a:lnTo>
                      <a:pt x="43" y="128"/>
                    </a:lnTo>
                    <a:lnTo>
                      <a:pt x="37" y="129"/>
                    </a:lnTo>
                    <a:lnTo>
                      <a:pt x="32" y="119"/>
                    </a:lnTo>
                    <a:lnTo>
                      <a:pt x="18" y="89"/>
                    </a:lnTo>
                    <a:lnTo>
                      <a:pt x="6" y="48"/>
                    </a:lnTo>
                    <a:lnTo>
                      <a:pt x="1" y="2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6545" name="Freeform 465"/>
            <p:cNvSpPr>
              <a:spLocks/>
            </p:cNvSpPr>
            <p:nvPr/>
          </p:nvSpPr>
          <p:spPr bwMode="auto">
            <a:xfrm>
              <a:off x="2168" y="2167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46" name="Freeform 466"/>
            <p:cNvSpPr>
              <a:spLocks/>
            </p:cNvSpPr>
            <p:nvPr/>
          </p:nvSpPr>
          <p:spPr bwMode="auto">
            <a:xfrm>
              <a:off x="2163" y="2188"/>
              <a:ext cx="26" cy="44"/>
            </a:xfrm>
            <a:custGeom>
              <a:avLst/>
              <a:gdLst/>
              <a:ahLst/>
              <a:cxnLst>
                <a:cxn ang="0">
                  <a:pos x="48" y="88"/>
                </a:cxn>
                <a:cxn ang="0">
                  <a:pos x="38" y="80"/>
                </a:cxn>
                <a:cxn ang="0">
                  <a:pos x="29" y="71"/>
                </a:cxn>
                <a:cxn ang="0">
                  <a:pos x="21" y="62"/>
                </a:cxn>
                <a:cxn ang="0">
                  <a:pos x="15" y="49"/>
                </a:cxn>
                <a:cxn ang="0">
                  <a:pos x="6" y="2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1" y="23"/>
                </a:cxn>
                <a:cxn ang="0">
                  <a:pos x="20" y="46"/>
                </a:cxn>
                <a:cxn ang="0">
                  <a:pos x="26" y="57"/>
                </a:cxn>
                <a:cxn ang="0">
                  <a:pos x="34" y="66"/>
                </a:cxn>
                <a:cxn ang="0">
                  <a:pos x="43" y="76"/>
                </a:cxn>
                <a:cxn ang="0">
                  <a:pos x="52" y="83"/>
                </a:cxn>
                <a:cxn ang="0">
                  <a:pos x="48" y="88"/>
                </a:cxn>
              </a:cxnLst>
              <a:rect l="0" t="0" r="r" b="b"/>
              <a:pathLst>
                <a:path w="52" h="88">
                  <a:moveTo>
                    <a:pt x="48" y="88"/>
                  </a:moveTo>
                  <a:lnTo>
                    <a:pt x="38" y="80"/>
                  </a:lnTo>
                  <a:lnTo>
                    <a:pt x="29" y="71"/>
                  </a:lnTo>
                  <a:lnTo>
                    <a:pt x="21" y="62"/>
                  </a:lnTo>
                  <a:lnTo>
                    <a:pt x="15" y="49"/>
                  </a:lnTo>
                  <a:lnTo>
                    <a:pt x="6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23"/>
                  </a:lnTo>
                  <a:lnTo>
                    <a:pt x="20" y="46"/>
                  </a:lnTo>
                  <a:lnTo>
                    <a:pt x="26" y="57"/>
                  </a:lnTo>
                  <a:lnTo>
                    <a:pt x="34" y="66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47" name="Freeform 467"/>
            <p:cNvSpPr>
              <a:spLocks/>
            </p:cNvSpPr>
            <p:nvPr/>
          </p:nvSpPr>
          <p:spPr bwMode="auto">
            <a:xfrm>
              <a:off x="2187" y="2230"/>
              <a:ext cx="3" cy="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48" name="Freeform 468"/>
            <p:cNvSpPr>
              <a:spLocks/>
            </p:cNvSpPr>
            <p:nvPr/>
          </p:nvSpPr>
          <p:spPr bwMode="auto">
            <a:xfrm>
              <a:off x="2154" y="2108"/>
              <a:ext cx="11" cy="80"/>
            </a:xfrm>
            <a:custGeom>
              <a:avLst/>
              <a:gdLst/>
              <a:ahLst/>
              <a:cxnLst>
                <a:cxn ang="0">
                  <a:pos x="17" y="161"/>
                </a:cxn>
                <a:cxn ang="0">
                  <a:pos x="6" y="8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1" y="81"/>
                </a:cxn>
                <a:cxn ang="0">
                  <a:pos x="21" y="161"/>
                </a:cxn>
                <a:cxn ang="0">
                  <a:pos x="17" y="161"/>
                </a:cxn>
              </a:cxnLst>
              <a:rect l="0" t="0" r="r" b="b"/>
              <a:pathLst>
                <a:path w="21" h="161">
                  <a:moveTo>
                    <a:pt x="17" y="161"/>
                  </a:moveTo>
                  <a:lnTo>
                    <a:pt x="6" y="8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81"/>
                  </a:lnTo>
                  <a:lnTo>
                    <a:pt x="21" y="161"/>
                  </a:lnTo>
                  <a:lnTo>
                    <a:pt x="17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49" name="Freeform 469"/>
            <p:cNvSpPr>
              <a:spLocks/>
            </p:cNvSpPr>
            <p:nvPr/>
          </p:nvSpPr>
          <p:spPr bwMode="auto">
            <a:xfrm>
              <a:off x="2163" y="218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0" name="Freeform 470"/>
            <p:cNvSpPr>
              <a:spLocks/>
            </p:cNvSpPr>
            <p:nvPr/>
          </p:nvSpPr>
          <p:spPr bwMode="auto">
            <a:xfrm>
              <a:off x="2106" y="1986"/>
              <a:ext cx="51" cy="122"/>
            </a:xfrm>
            <a:custGeom>
              <a:avLst/>
              <a:gdLst/>
              <a:ahLst/>
              <a:cxnLst>
                <a:cxn ang="0">
                  <a:pos x="96" y="243"/>
                </a:cxn>
                <a:cxn ang="0">
                  <a:pos x="93" y="208"/>
                </a:cxn>
                <a:cxn ang="0">
                  <a:pos x="88" y="174"/>
                </a:cxn>
                <a:cxn ang="0">
                  <a:pos x="71" y="114"/>
                </a:cxn>
                <a:cxn ang="0">
                  <a:pos x="59" y="84"/>
                </a:cxn>
                <a:cxn ang="0">
                  <a:pos x="43" y="58"/>
                </a:cxn>
                <a:cxn ang="0">
                  <a:pos x="23" y="3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8" y="27"/>
                </a:cxn>
                <a:cxn ang="0">
                  <a:pos x="48" y="54"/>
                </a:cxn>
                <a:cxn ang="0">
                  <a:pos x="63" y="81"/>
                </a:cxn>
                <a:cxn ang="0">
                  <a:pos x="76" y="111"/>
                </a:cxn>
                <a:cxn ang="0">
                  <a:pos x="93" y="174"/>
                </a:cxn>
                <a:cxn ang="0">
                  <a:pos x="97" y="208"/>
                </a:cxn>
                <a:cxn ang="0">
                  <a:pos x="100" y="243"/>
                </a:cxn>
                <a:cxn ang="0">
                  <a:pos x="96" y="243"/>
                </a:cxn>
              </a:cxnLst>
              <a:rect l="0" t="0" r="r" b="b"/>
              <a:pathLst>
                <a:path w="100" h="243">
                  <a:moveTo>
                    <a:pt x="96" y="243"/>
                  </a:moveTo>
                  <a:lnTo>
                    <a:pt x="93" y="208"/>
                  </a:lnTo>
                  <a:lnTo>
                    <a:pt x="88" y="174"/>
                  </a:lnTo>
                  <a:lnTo>
                    <a:pt x="71" y="114"/>
                  </a:lnTo>
                  <a:lnTo>
                    <a:pt x="59" y="84"/>
                  </a:lnTo>
                  <a:lnTo>
                    <a:pt x="43" y="58"/>
                  </a:lnTo>
                  <a:lnTo>
                    <a:pt x="23" y="32"/>
                  </a:lnTo>
                  <a:lnTo>
                    <a:pt x="0" y="4"/>
                  </a:lnTo>
                  <a:lnTo>
                    <a:pt x="3" y="0"/>
                  </a:lnTo>
                  <a:lnTo>
                    <a:pt x="28" y="27"/>
                  </a:lnTo>
                  <a:lnTo>
                    <a:pt x="48" y="54"/>
                  </a:lnTo>
                  <a:lnTo>
                    <a:pt x="63" y="81"/>
                  </a:lnTo>
                  <a:lnTo>
                    <a:pt x="76" y="111"/>
                  </a:lnTo>
                  <a:lnTo>
                    <a:pt x="93" y="174"/>
                  </a:lnTo>
                  <a:lnTo>
                    <a:pt x="97" y="208"/>
                  </a:lnTo>
                  <a:lnTo>
                    <a:pt x="100" y="243"/>
                  </a:lnTo>
                  <a:lnTo>
                    <a:pt x="96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1" name="Freeform 471"/>
            <p:cNvSpPr>
              <a:spLocks/>
            </p:cNvSpPr>
            <p:nvPr/>
          </p:nvSpPr>
          <p:spPr bwMode="auto">
            <a:xfrm>
              <a:off x="2154" y="210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2" name="Freeform 472"/>
            <p:cNvSpPr>
              <a:spLocks/>
            </p:cNvSpPr>
            <p:nvPr/>
          </p:nvSpPr>
          <p:spPr bwMode="auto">
            <a:xfrm>
              <a:off x="2076" y="1986"/>
              <a:ext cx="32" cy="64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42" y="35"/>
                </a:cxn>
                <a:cxn ang="0">
                  <a:pos x="28" y="61"/>
                </a:cxn>
                <a:cxn ang="0">
                  <a:pos x="7" y="128"/>
                </a:cxn>
                <a:cxn ang="0">
                  <a:pos x="0" y="126"/>
                </a:cxn>
                <a:cxn ang="0">
                  <a:pos x="22" y="60"/>
                </a:cxn>
                <a:cxn ang="0">
                  <a:pos x="38" y="30"/>
                </a:cxn>
                <a:cxn ang="0">
                  <a:pos x="59" y="0"/>
                </a:cxn>
                <a:cxn ang="0">
                  <a:pos x="64" y="4"/>
                </a:cxn>
              </a:cxnLst>
              <a:rect l="0" t="0" r="r" b="b"/>
              <a:pathLst>
                <a:path w="64" h="128">
                  <a:moveTo>
                    <a:pt x="64" y="4"/>
                  </a:moveTo>
                  <a:lnTo>
                    <a:pt x="42" y="35"/>
                  </a:lnTo>
                  <a:lnTo>
                    <a:pt x="28" y="61"/>
                  </a:lnTo>
                  <a:lnTo>
                    <a:pt x="7" y="128"/>
                  </a:lnTo>
                  <a:lnTo>
                    <a:pt x="0" y="126"/>
                  </a:lnTo>
                  <a:lnTo>
                    <a:pt x="22" y="60"/>
                  </a:lnTo>
                  <a:lnTo>
                    <a:pt x="38" y="30"/>
                  </a:lnTo>
                  <a:lnTo>
                    <a:pt x="59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3" name="Freeform 473"/>
            <p:cNvSpPr>
              <a:spLocks/>
            </p:cNvSpPr>
            <p:nvPr/>
          </p:nvSpPr>
          <p:spPr bwMode="auto">
            <a:xfrm>
              <a:off x="2106" y="1985"/>
              <a:ext cx="2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5" y="4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2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4" name="Freeform 474"/>
            <p:cNvSpPr>
              <a:spLocks/>
            </p:cNvSpPr>
            <p:nvPr/>
          </p:nvSpPr>
          <p:spPr bwMode="auto">
            <a:xfrm>
              <a:off x="2064" y="2050"/>
              <a:ext cx="15" cy="3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6" y="20"/>
                </a:cxn>
                <a:cxn ang="0">
                  <a:pos x="24" y="38"/>
                </a:cxn>
                <a:cxn ang="0">
                  <a:pos x="18" y="55"/>
                </a:cxn>
                <a:cxn ang="0">
                  <a:pos x="12" y="64"/>
                </a:cxn>
                <a:cxn ang="0">
                  <a:pos x="4" y="71"/>
                </a:cxn>
                <a:cxn ang="0">
                  <a:pos x="0" y="66"/>
                </a:cxn>
                <a:cxn ang="0">
                  <a:pos x="7" y="60"/>
                </a:cxn>
                <a:cxn ang="0">
                  <a:pos x="12" y="54"/>
                </a:cxn>
                <a:cxn ang="0">
                  <a:pos x="18" y="38"/>
                </a:cxn>
                <a:cxn ang="0">
                  <a:pos x="20" y="20"/>
                </a:cxn>
                <a:cxn ang="0">
                  <a:pos x="24" y="0"/>
                </a:cxn>
                <a:cxn ang="0">
                  <a:pos x="31" y="0"/>
                </a:cxn>
              </a:cxnLst>
              <a:rect l="0" t="0" r="r" b="b"/>
              <a:pathLst>
                <a:path w="31" h="71">
                  <a:moveTo>
                    <a:pt x="31" y="0"/>
                  </a:moveTo>
                  <a:lnTo>
                    <a:pt x="26" y="20"/>
                  </a:lnTo>
                  <a:lnTo>
                    <a:pt x="24" y="38"/>
                  </a:lnTo>
                  <a:lnTo>
                    <a:pt x="18" y="55"/>
                  </a:lnTo>
                  <a:lnTo>
                    <a:pt x="12" y="64"/>
                  </a:lnTo>
                  <a:lnTo>
                    <a:pt x="4" y="71"/>
                  </a:lnTo>
                  <a:lnTo>
                    <a:pt x="0" y="66"/>
                  </a:lnTo>
                  <a:lnTo>
                    <a:pt x="7" y="60"/>
                  </a:lnTo>
                  <a:lnTo>
                    <a:pt x="12" y="54"/>
                  </a:lnTo>
                  <a:lnTo>
                    <a:pt x="18" y="38"/>
                  </a:lnTo>
                  <a:lnTo>
                    <a:pt x="20" y="20"/>
                  </a:lnTo>
                  <a:lnTo>
                    <a:pt x="24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5" name="Freeform 475"/>
            <p:cNvSpPr>
              <a:spLocks/>
            </p:cNvSpPr>
            <p:nvPr/>
          </p:nvSpPr>
          <p:spPr bwMode="auto">
            <a:xfrm>
              <a:off x="2056" y="2053"/>
              <a:ext cx="10" cy="32"/>
            </a:xfrm>
            <a:custGeom>
              <a:avLst/>
              <a:gdLst/>
              <a:ahLst/>
              <a:cxnLst>
                <a:cxn ang="0">
                  <a:pos x="16" y="63"/>
                </a:cxn>
                <a:cxn ang="0">
                  <a:pos x="3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7"/>
                </a:cxn>
                <a:cxn ang="0">
                  <a:pos x="8" y="31"/>
                </a:cxn>
                <a:cxn ang="0">
                  <a:pos x="20" y="60"/>
                </a:cxn>
                <a:cxn ang="0">
                  <a:pos x="16" y="63"/>
                </a:cxn>
              </a:cxnLst>
              <a:rect l="0" t="0" r="r" b="b"/>
              <a:pathLst>
                <a:path w="20" h="63">
                  <a:moveTo>
                    <a:pt x="16" y="63"/>
                  </a:moveTo>
                  <a:lnTo>
                    <a:pt x="3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8" y="31"/>
                  </a:lnTo>
                  <a:lnTo>
                    <a:pt x="20" y="60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6" name="Freeform 476"/>
            <p:cNvSpPr>
              <a:spLocks/>
            </p:cNvSpPr>
            <p:nvPr/>
          </p:nvSpPr>
          <p:spPr bwMode="auto">
            <a:xfrm>
              <a:off x="2064" y="2084"/>
              <a:ext cx="2" cy="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7" name="Freeform 477"/>
            <p:cNvSpPr>
              <a:spLocks/>
            </p:cNvSpPr>
            <p:nvPr/>
          </p:nvSpPr>
          <p:spPr bwMode="auto">
            <a:xfrm>
              <a:off x="2056" y="1997"/>
              <a:ext cx="19" cy="56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2" y="80"/>
                </a:cxn>
                <a:cxn ang="0">
                  <a:pos x="9" y="54"/>
                </a:cxn>
                <a:cxn ang="0">
                  <a:pos x="34" y="0"/>
                </a:cxn>
                <a:cxn ang="0">
                  <a:pos x="39" y="5"/>
                </a:cxn>
                <a:cxn ang="0">
                  <a:pos x="14" y="59"/>
                </a:cxn>
                <a:cxn ang="0">
                  <a:pos x="6" y="84"/>
                </a:cxn>
                <a:cxn ang="0">
                  <a:pos x="5" y="113"/>
                </a:cxn>
                <a:cxn ang="0">
                  <a:pos x="0" y="113"/>
                </a:cxn>
              </a:cxnLst>
              <a:rect l="0" t="0" r="r" b="b"/>
              <a:pathLst>
                <a:path w="39" h="113">
                  <a:moveTo>
                    <a:pt x="0" y="113"/>
                  </a:moveTo>
                  <a:lnTo>
                    <a:pt x="2" y="80"/>
                  </a:lnTo>
                  <a:lnTo>
                    <a:pt x="9" y="54"/>
                  </a:lnTo>
                  <a:lnTo>
                    <a:pt x="34" y="0"/>
                  </a:lnTo>
                  <a:lnTo>
                    <a:pt x="39" y="5"/>
                  </a:lnTo>
                  <a:lnTo>
                    <a:pt x="14" y="59"/>
                  </a:lnTo>
                  <a:lnTo>
                    <a:pt x="6" y="84"/>
                  </a:lnTo>
                  <a:lnTo>
                    <a:pt x="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8" name="Freeform 478"/>
            <p:cNvSpPr>
              <a:spLocks/>
            </p:cNvSpPr>
            <p:nvPr/>
          </p:nvSpPr>
          <p:spPr bwMode="auto">
            <a:xfrm>
              <a:off x="2056" y="2053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59" name="Freeform 479"/>
            <p:cNvSpPr>
              <a:spLocks/>
            </p:cNvSpPr>
            <p:nvPr/>
          </p:nvSpPr>
          <p:spPr bwMode="auto">
            <a:xfrm>
              <a:off x="2073" y="1898"/>
              <a:ext cx="73" cy="101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33" y="142"/>
                </a:cxn>
                <a:cxn ang="0">
                  <a:pos x="65" y="96"/>
                </a:cxn>
                <a:cxn ang="0">
                  <a:pos x="141" y="0"/>
                </a:cxn>
                <a:cxn ang="0">
                  <a:pos x="146" y="5"/>
                </a:cxn>
                <a:cxn ang="0">
                  <a:pos x="70" y="100"/>
                </a:cxn>
                <a:cxn ang="0">
                  <a:pos x="37" y="147"/>
                </a:cxn>
                <a:cxn ang="0">
                  <a:pos x="5" y="204"/>
                </a:cxn>
                <a:cxn ang="0">
                  <a:pos x="0" y="199"/>
                </a:cxn>
              </a:cxnLst>
              <a:rect l="0" t="0" r="r" b="b"/>
              <a:pathLst>
                <a:path w="146" h="204">
                  <a:moveTo>
                    <a:pt x="0" y="199"/>
                  </a:moveTo>
                  <a:lnTo>
                    <a:pt x="33" y="142"/>
                  </a:lnTo>
                  <a:lnTo>
                    <a:pt x="65" y="96"/>
                  </a:lnTo>
                  <a:lnTo>
                    <a:pt x="141" y="0"/>
                  </a:lnTo>
                  <a:lnTo>
                    <a:pt x="146" y="5"/>
                  </a:lnTo>
                  <a:lnTo>
                    <a:pt x="70" y="100"/>
                  </a:lnTo>
                  <a:lnTo>
                    <a:pt x="37" y="147"/>
                  </a:lnTo>
                  <a:lnTo>
                    <a:pt x="5" y="20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0" name="Freeform 480"/>
            <p:cNvSpPr>
              <a:spLocks/>
            </p:cNvSpPr>
            <p:nvPr/>
          </p:nvSpPr>
          <p:spPr bwMode="auto">
            <a:xfrm>
              <a:off x="2073" y="1997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1" name="Freeform 481"/>
            <p:cNvSpPr>
              <a:spLocks/>
            </p:cNvSpPr>
            <p:nvPr/>
          </p:nvSpPr>
          <p:spPr bwMode="auto">
            <a:xfrm>
              <a:off x="2144" y="1810"/>
              <a:ext cx="83" cy="9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2" y="127"/>
                </a:cxn>
                <a:cxn ang="0">
                  <a:pos x="79" y="85"/>
                </a:cxn>
                <a:cxn ang="0">
                  <a:pos x="163" y="0"/>
                </a:cxn>
                <a:cxn ang="0">
                  <a:pos x="167" y="5"/>
                </a:cxn>
                <a:cxn ang="0">
                  <a:pos x="84" y="90"/>
                </a:cxn>
                <a:cxn ang="0">
                  <a:pos x="46" y="131"/>
                </a:cxn>
                <a:cxn ang="0">
                  <a:pos x="5" y="181"/>
                </a:cxn>
                <a:cxn ang="0">
                  <a:pos x="0" y="176"/>
                </a:cxn>
              </a:cxnLst>
              <a:rect l="0" t="0" r="r" b="b"/>
              <a:pathLst>
                <a:path w="167" h="181">
                  <a:moveTo>
                    <a:pt x="0" y="176"/>
                  </a:moveTo>
                  <a:lnTo>
                    <a:pt x="42" y="127"/>
                  </a:lnTo>
                  <a:lnTo>
                    <a:pt x="79" y="85"/>
                  </a:lnTo>
                  <a:lnTo>
                    <a:pt x="163" y="0"/>
                  </a:lnTo>
                  <a:lnTo>
                    <a:pt x="167" y="5"/>
                  </a:lnTo>
                  <a:lnTo>
                    <a:pt x="84" y="90"/>
                  </a:lnTo>
                  <a:lnTo>
                    <a:pt x="46" y="131"/>
                  </a:lnTo>
                  <a:lnTo>
                    <a:pt x="5" y="181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2" name="Freeform 482"/>
            <p:cNvSpPr>
              <a:spLocks/>
            </p:cNvSpPr>
            <p:nvPr/>
          </p:nvSpPr>
          <p:spPr bwMode="auto">
            <a:xfrm>
              <a:off x="2144" y="189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3" name="Freeform 483"/>
            <p:cNvSpPr>
              <a:spLocks/>
            </p:cNvSpPr>
            <p:nvPr/>
          </p:nvSpPr>
          <p:spPr bwMode="auto">
            <a:xfrm>
              <a:off x="2225" y="1743"/>
              <a:ext cx="45" cy="69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2" y="102"/>
                </a:cxn>
                <a:cxn ang="0">
                  <a:pos x="60" y="73"/>
                </a:cxn>
                <a:cxn ang="0">
                  <a:pos x="71" y="57"/>
                </a:cxn>
                <a:cxn ang="0">
                  <a:pos x="78" y="39"/>
                </a:cxn>
                <a:cxn ang="0">
                  <a:pos x="85" y="20"/>
                </a:cxn>
                <a:cxn ang="0">
                  <a:pos x="86" y="0"/>
                </a:cxn>
                <a:cxn ang="0">
                  <a:pos x="91" y="0"/>
                </a:cxn>
                <a:cxn ang="0">
                  <a:pos x="89" y="24"/>
                </a:cxn>
                <a:cxn ang="0">
                  <a:pos x="83" y="42"/>
                </a:cxn>
                <a:cxn ang="0">
                  <a:pos x="75" y="62"/>
                </a:cxn>
                <a:cxn ang="0">
                  <a:pos x="65" y="78"/>
                </a:cxn>
                <a:cxn ang="0">
                  <a:pos x="37" y="107"/>
                </a:cxn>
                <a:cxn ang="0">
                  <a:pos x="4" y="138"/>
                </a:cxn>
                <a:cxn ang="0">
                  <a:pos x="0" y="133"/>
                </a:cxn>
              </a:cxnLst>
              <a:rect l="0" t="0" r="r" b="b"/>
              <a:pathLst>
                <a:path w="91" h="138">
                  <a:moveTo>
                    <a:pt x="0" y="133"/>
                  </a:moveTo>
                  <a:lnTo>
                    <a:pt x="32" y="102"/>
                  </a:lnTo>
                  <a:lnTo>
                    <a:pt x="60" y="73"/>
                  </a:lnTo>
                  <a:lnTo>
                    <a:pt x="71" y="57"/>
                  </a:lnTo>
                  <a:lnTo>
                    <a:pt x="78" y="39"/>
                  </a:lnTo>
                  <a:lnTo>
                    <a:pt x="85" y="2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89" y="24"/>
                  </a:lnTo>
                  <a:lnTo>
                    <a:pt x="83" y="42"/>
                  </a:lnTo>
                  <a:lnTo>
                    <a:pt x="75" y="62"/>
                  </a:lnTo>
                  <a:lnTo>
                    <a:pt x="65" y="78"/>
                  </a:lnTo>
                  <a:lnTo>
                    <a:pt x="37" y="107"/>
                  </a:lnTo>
                  <a:lnTo>
                    <a:pt x="4" y="13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4" name="Freeform 484"/>
            <p:cNvSpPr>
              <a:spLocks/>
            </p:cNvSpPr>
            <p:nvPr/>
          </p:nvSpPr>
          <p:spPr bwMode="auto">
            <a:xfrm>
              <a:off x="2225" y="1810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5" name="Freeform 485"/>
            <p:cNvSpPr>
              <a:spLocks/>
            </p:cNvSpPr>
            <p:nvPr/>
          </p:nvSpPr>
          <p:spPr bwMode="auto">
            <a:xfrm>
              <a:off x="2268" y="1670"/>
              <a:ext cx="25" cy="3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" y="40"/>
                </a:cxn>
                <a:cxn ang="0">
                  <a:pos x="5" y="31"/>
                </a:cxn>
                <a:cxn ang="0">
                  <a:pos x="10" y="21"/>
                </a:cxn>
                <a:cxn ang="0">
                  <a:pos x="16" y="14"/>
                </a:cxn>
                <a:cxn ang="0">
                  <a:pos x="23" y="7"/>
                </a:cxn>
                <a:cxn ang="0">
                  <a:pos x="37" y="1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37" y="7"/>
                </a:cxn>
                <a:cxn ang="0">
                  <a:pos x="28" y="12"/>
                </a:cxn>
                <a:cxn ang="0">
                  <a:pos x="20" y="18"/>
                </a:cxn>
                <a:cxn ang="0">
                  <a:pos x="14" y="26"/>
                </a:cxn>
                <a:cxn ang="0">
                  <a:pos x="10" y="35"/>
                </a:cxn>
                <a:cxn ang="0">
                  <a:pos x="6" y="43"/>
                </a:cxn>
                <a:cxn ang="0">
                  <a:pos x="5" y="60"/>
                </a:cxn>
                <a:cxn ang="0">
                  <a:pos x="0" y="60"/>
                </a:cxn>
              </a:cxnLst>
              <a:rect l="0" t="0" r="r" b="b"/>
              <a:pathLst>
                <a:path w="50" h="60">
                  <a:moveTo>
                    <a:pt x="0" y="60"/>
                  </a:moveTo>
                  <a:lnTo>
                    <a:pt x="2" y="40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7" y="1"/>
                  </a:lnTo>
                  <a:lnTo>
                    <a:pt x="50" y="0"/>
                  </a:lnTo>
                  <a:lnTo>
                    <a:pt x="50" y="6"/>
                  </a:lnTo>
                  <a:lnTo>
                    <a:pt x="37" y="7"/>
                  </a:lnTo>
                  <a:lnTo>
                    <a:pt x="28" y="12"/>
                  </a:lnTo>
                  <a:lnTo>
                    <a:pt x="20" y="18"/>
                  </a:lnTo>
                  <a:lnTo>
                    <a:pt x="14" y="26"/>
                  </a:lnTo>
                  <a:lnTo>
                    <a:pt x="10" y="35"/>
                  </a:lnTo>
                  <a:lnTo>
                    <a:pt x="6" y="43"/>
                  </a:lnTo>
                  <a:lnTo>
                    <a:pt x="5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6" name="Freeform 486"/>
            <p:cNvSpPr>
              <a:spLocks/>
            </p:cNvSpPr>
            <p:nvPr/>
          </p:nvSpPr>
          <p:spPr bwMode="auto">
            <a:xfrm>
              <a:off x="2291" y="1670"/>
              <a:ext cx="3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7" name="Freeform 487"/>
            <p:cNvSpPr>
              <a:spLocks/>
            </p:cNvSpPr>
            <p:nvPr/>
          </p:nvSpPr>
          <p:spPr bwMode="auto">
            <a:xfrm>
              <a:off x="2537" y="1854"/>
              <a:ext cx="413" cy="591"/>
            </a:xfrm>
            <a:custGeom>
              <a:avLst/>
              <a:gdLst/>
              <a:ahLst/>
              <a:cxnLst>
                <a:cxn ang="0">
                  <a:pos x="270" y="1134"/>
                </a:cxn>
                <a:cxn ang="0">
                  <a:pos x="217" y="1095"/>
                </a:cxn>
                <a:cxn ang="0">
                  <a:pos x="147" y="1031"/>
                </a:cxn>
                <a:cxn ang="0">
                  <a:pos x="112" y="987"/>
                </a:cxn>
                <a:cxn ang="0">
                  <a:pos x="78" y="935"/>
                </a:cxn>
                <a:cxn ang="0">
                  <a:pos x="47" y="876"/>
                </a:cxn>
                <a:cxn ang="0">
                  <a:pos x="22" y="807"/>
                </a:cxn>
                <a:cxn ang="0">
                  <a:pos x="6" y="745"/>
                </a:cxn>
                <a:cxn ang="0">
                  <a:pos x="0" y="662"/>
                </a:cxn>
                <a:cxn ang="0">
                  <a:pos x="2" y="518"/>
                </a:cxn>
                <a:cxn ang="0">
                  <a:pos x="13" y="358"/>
                </a:cxn>
                <a:cxn ang="0">
                  <a:pos x="37" y="210"/>
                </a:cxn>
                <a:cxn ang="0">
                  <a:pos x="53" y="151"/>
                </a:cxn>
                <a:cxn ang="0">
                  <a:pos x="73" y="106"/>
                </a:cxn>
                <a:cxn ang="0">
                  <a:pos x="84" y="91"/>
                </a:cxn>
                <a:cxn ang="0">
                  <a:pos x="104" y="72"/>
                </a:cxn>
                <a:cxn ang="0">
                  <a:pos x="166" y="35"/>
                </a:cxn>
                <a:cxn ang="0">
                  <a:pos x="214" y="17"/>
                </a:cxn>
                <a:cxn ang="0">
                  <a:pos x="251" y="6"/>
                </a:cxn>
                <a:cxn ang="0">
                  <a:pos x="316" y="0"/>
                </a:cxn>
                <a:cxn ang="0">
                  <a:pos x="367" y="4"/>
                </a:cxn>
                <a:cxn ang="0">
                  <a:pos x="403" y="14"/>
                </a:cxn>
                <a:cxn ang="0">
                  <a:pos x="435" y="29"/>
                </a:cxn>
                <a:cxn ang="0">
                  <a:pos x="465" y="52"/>
                </a:cxn>
                <a:cxn ang="0">
                  <a:pos x="499" y="88"/>
                </a:cxn>
                <a:cxn ang="0">
                  <a:pos x="550" y="154"/>
                </a:cxn>
                <a:cxn ang="0">
                  <a:pos x="632" y="277"/>
                </a:cxn>
                <a:cxn ang="0">
                  <a:pos x="684" y="365"/>
                </a:cxn>
                <a:cxn ang="0">
                  <a:pos x="751" y="489"/>
                </a:cxn>
                <a:cxn ang="0">
                  <a:pos x="782" y="555"/>
                </a:cxn>
                <a:cxn ang="0">
                  <a:pos x="797" y="600"/>
                </a:cxn>
                <a:cxn ang="0">
                  <a:pos x="827" y="737"/>
                </a:cxn>
                <a:cxn ang="0">
                  <a:pos x="814" y="825"/>
                </a:cxn>
                <a:cxn ang="0">
                  <a:pos x="794" y="920"/>
                </a:cxn>
                <a:cxn ang="0">
                  <a:pos x="774" y="966"/>
                </a:cxn>
                <a:cxn ang="0">
                  <a:pos x="734" y="1035"/>
                </a:cxn>
                <a:cxn ang="0">
                  <a:pos x="720" y="1052"/>
                </a:cxn>
                <a:cxn ang="0">
                  <a:pos x="686" y="1074"/>
                </a:cxn>
                <a:cxn ang="0">
                  <a:pos x="623" y="1114"/>
                </a:cxn>
                <a:cxn ang="0">
                  <a:pos x="565" y="1153"/>
                </a:cxn>
                <a:cxn ang="0">
                  <a:pos x="528" y="1170"/>
                </a:cxn>
                <a:cxn ang="0">
                  <a:pos x="488" y="1179"/>
                </a:cxn>
                <a:cxn ang="0">
                  <a:pos x="443" y="1179"/>
                </a:cxn>
                <a:cxn ang="0">
                  <a:pos x="381" y="1170"/>
                </a:cxn>
                <a:cxn ang="0">
                  <a:pos x="308" y="1151"/>
                </a:cxn>
              </a:cxnLst>
              <a:rect l="0" t="0" r="r" b="b"/>
              <a:pathLst>
                <a:path w="827" h="1180">
                  <a:moveTo>
                    <a:pt x="290" y="1145"/>
                  </a:moveTo>
                  <a:lnTo>
                    <a:pt x="280" y="1140"/>
                  </a:lnTo>
                  <a:lnTo>
                    <a:pt x="270" y="1134"/>
                  </a:lnTo>
                  <a:lnTo>
                    <a:pt x="254" y="1123"/>
                  </a:lnTo>
                  <a:lnTo>
                    <a:pt x="237" y="1111"/>
                  </a:lnTo>
                  <a:lnTo>
                    <a:pt x="217" y="1095"/>
                  </a:lnTo>
                  <a:lnTo>
                    <a:pt x="195" y="1079"/>
                  </a:lnTo>
                  <a:lnTo>
                    <a:pt x="172" y="1055"/>
                  </a:lnTo>
                  <a:lnTo>
                    <a:pt x="147" y="1031"/>
                  </a:lnTo>
                  <a:lnTo>
                    <a:pt x="137" y="1017"/>
                  </a:lnTo>
                  <a:lnTo>
                    <a:pt x="124" y="1003"/>
                  </a:lnTo>
                  <a:lnTo>
                    <a:pt x="112" y="987"/>
                  </a:lnTo>
                  <a:lnTo>
                    <a:pt x="101" y="970"/>
                  </a:lnTo>
                  <a:lnTo>
                    <a:pt x="89" y="953"/>
                  </a:lnTo>
                  <a:lnTo>
                    <a:pt x="78" y="935"/>
                  </a:lnTo>
                  <a:lnTo>
                    <a:pt x="67" y="916"/>
                  </a:lnTo>
                  <a:lnTo>
                    <a:pt x="58" y="896"/>
                  </a:lnTo>
                  <a:lnTo>
                    <a:pt x="47" y="876"/>
                  </a:lnTo>
                  <a:lnTo>
                    <a:pt x="37" y="853"/>
                  </a:lnTo>
                  <a:lnTo>
                    <a:pt x="30" y="832"/>
                  </a:lnTo>
                  <a:lnTo>
                    <a:pt x="22" y="807"/>
                  </a:lnTo>
                  <a:lnTo>
                    <a:pt x="14" y="782"/>
                  </a:lnTo>
                  <a:lnTo>
                    <a:pt x="8" y="756"/>
                  </a:lnTo>
                  <a:lnTo>
                    <a:pt x="6" y="745"/>
                  </a:lnTo>
                  <a:lnTo>
                    <a:pt x="5" y="733"/>
                  </a:lnTo>
                  <a:lnTo>
                    <a:pt x="2" y="700"/>
                  </a:lnTo>
                  <a:lnTo>
                    <a:pt x="0" y="662"/>
                  </a:lnTo>
                  <a:lnTo>
                    <a:pt x="0" y="619"/>
                  </a:lnTo>
                  <a:lnTo>
                    <a:pt x="0" y="571"/>
                  </a:lnTo>
                  <a:lnTo>
                    <a:pt x="2" y="518"/>
                  </a:lnTo>
                  <a:lnTo>
                    <a:pt x="5" y="466"/>
                  </a:lnTo>
                  <a:lnTo>
                    <a:pt x="8" y="412"/>
                  </a:lnTo>
                  <a:lnTo>
                    <a:pt x="13" y="358"/>
                  </a:lnTo>
                  <a:lnTo>
                    <a:pt x="20" y="305"/>
                  </a:lnTo>
                  <a:lnTo>
                    <a:pt x="28" y="256"/>
                  </a:lnTo>
                  <a:lnTo>
                    <a:pt x="37" y="210"/>
                  </a:lnTo>
                  <a:lnTo>
                    <a:pt x="42" y="189"/>
                  </a:lnTo>
                  <a:lnTo>
                    <a:pt x="47" y="169"/>
                  </a:lnTo>
                  <a:lnTo>
                    <a:pt x="53" y="151"/>
                  </a:lnTo>
                  <a:lnTo>
                    <a:pt x="59" y="134"/>
                  </a:lnTo>
                  <a:lnTo>
                    <a:pt x="65" y="120"/>
                  </a:lnTo>
                  <a:lnTo>
                    <a:pt x="73" y="106"/>
                  </a:lnTo>
                  <a:lnTo>
                    <a:pt x="76" y="100"/>
                  </a:lnTo>
                  <a:lnTo>
                    <a:pt x="79" y="95"/>
                  </a:lnTo>
                  <a:lnTo>
                    <a:pt x="84" y="91"/>
                  </a:lnTo>
                  <a:lnTo>
                    <a:pt x="87" y="88"/>
                  </a:lnTo>
                  <a:lnTo>
                    <a:pt x="95" y="80"/>
                  </a:lnTo>
                  <a:lnTo>
                    <a:pt x="104" y="72"/>
                  </a:lnTo>
                  <a:lnTo>
                    <a:pt x="123" y="58"/>
                  </a:lnTo>
                  <a:lnTo>
                    <a:pt x="143" y="46"/>
                  </a:lnTo>
                  <a:lnTo>
                    <a:pt x="166" y="35"/>
                  </a:lnTo>
                  <a:lnTo>
                    <a:pt x="189" y="24"/>
                  </a:lnTo>
                  <a:lnTo>
                    <a:pt x="202" y="20"/>
                  </a:lnTo>
                  <a:lnTo>
                    <a:pt x="214" y="17"/>
                  </a:lnTo>
                  <a:lnTo>
                    <a:pt x="226" y="12"/>
                  </a:lnTo>
                  <a:lnTo>
                    <a:pt x="239" y="9"/>
                  </a:lnTo>
                  <a:lnTo>
                    <a:pt x="251" y="6"/>
                  </a:lnTo>
                  <a:lnTo>
                    <a:pt x="265" y="4"/>
                  </a:lnTo>
                  <a:lnTo>
                    <a:pt x="290" y="1"/>
                  </a:lnTo>
                  <a:lnTo>
                    <a:pt x="316" y="0"/>
                  </a:lnTo>
                  <a:lnTo>
                    <a:pt x="341" y="0"/>
                  </a:lnTo>
                  <a:lnTo>
                    <a:pt x="355" y="1"/>
                  </a:lnTo>
                  <a:lnTo>
                    <a:pt x="367" y="4"/>
                  </a:lnTo>
                  <a:lnTo>
                    <a:pt x="378" y="6"/>
                  </a:lnTo>
                  <a:lnTo>
                    <a:pt x="390" y="9"/>
                  </a:lnTo>
                  <a:lnTo>
                    <a:pt x="403" y="14"/>
                  </a:lnTo>
                  <a:lnTo>
                    <a:pt x="414" y="18"/>
                  </a:lnTo>
                  <a:lnTo>
                    <a:pt x="424" y="23"/>
                  </a:lnTo>
                  <a:lnTo>
                    <a:pt x="435" y="29"/>
                  </a:lnTo>
                  <a:lnTo>
                    <a:pt x="446" y="35"/>
                  </a:lnTo>
                  <a:lnTo>
                    <a:pt x="455" y="43"/>
                  </a:lnTo>
                  <a:lnTo>
                    <a:pt x="465" y="52"/>
                  </a:lnTo>
                  <a:lnTo>
                    <a:pt x="475" y="61"/>
                  </a:lnTo>
                  <a:lnTo>
                    <a:pt x="486" y="74"/>
                  </a:lnTo>
                  <a:lnTo>
                    <a:pt x="499" y="88"/>
                  </a:lnTo>
                  <a:lnTo>
                    <a:pt x="511" y="101"/>
                  </a:lnTo>
                  <a:lnTo>
                    <a:pt x="523" y="118"/>
                  </a:lnTo>
                  <a:lnTo>
                    <a:pt x="550" y="154"/>
                  </a:lnTo>
                  <a:lnTo>
                    <a:pt x="576" y="193"/>
                  </a:lnTo>
                  <a:lnTo>
                    <a:pt x="604" y="234"/>
                  </a:lnTo>
                  <a:lnTo>
                    <a:pt x="632" y="277"/>
                  </a:lnTo>
                  <a:lnTo>
                    <a:pt x="644" y="299"/>
                  </a:lnTo>
                  <a:lnTo>
                    <a:pt x="658" y="321"/>
                  </a:lnTo>
                  <a:lnTo>
                    <a:pt x="684" y="365"/>
                  </a:lnTo>
                  <a:lnTo>
                    <a:pt x="708" y="409"/>
                  </a:lnTo>
                  <a:lnTo>
                    <a:pt x="731" y="450"/>
                  </a:lnTo>
                  <a:lnTo>
                    <a:pt x="751" y="489"/>
                  </a:lnTo>
                  <a:lnTo>
                    <a:pt x="768" y="524"/>
                  </a:lnTo>
                  <a:lnTo>
                    <a:pt x="776" y="540"/>
                  </a:lnTo>
                  <a:lnTo>
                    <a:pt x="782" y="555"/>
                  </a:lnTo>
                  <a:lnTo>
                    <a:pt x="793" y="580"/>
                  </a:lnTo>
                  <a:lnTo>
                    <a:pt x="796" y="591"/>
                  </a:lnTo>
                  <a:lnTo>
                    <a:pt x="797" y="600"/>
                  </a:lnTo>
                  <a:lnTo>
                    <a:pt x="810" y="656"/>
                  </a:lnTo>
                  <a:lnTo>
                    <a:pt x="819" y="700"/>
                  </a:lnTo>
                  <a:lnTo>
                    <a:pt x="827" y="737"/>
                  </a:lnTo>
                  <a:lnTo>
                    <a:pt x="824" y="764"/>
                  </a:lnTo>
                  <a:lnTo>
                    <a:pt x="821" y="791"/>
                  </a:lnTo>
                  <a:lnTo>
                    <a:pt x="814" y="825"/>
                  </a:lnTo>
                  <a:lnTo>
                    <a:pt x="808" y="862"/>
                  </a:lnTo>
                  <a:lnTo>
                    <a:pt x="799" y="901"/>
                  </a:lnTo>
                  <a:lnTo>
                    <a:pt x="794" y="920"/>
                  </a:lnTo>
                  <a:lnTo>
                    <a:pt x="788" y="937"/>
                  </a:lnTo>
                  <a:lnTo>
                    <a:pt x="782" y="952"/>
                  </a:lnTo>
                  <a:lnTo>
                    <a:pt x="774" y="966"/>
                  </a:lnTo>
                  <a:lnTo>
                    <a:pt x="756" y="1001"/>
                  </a:lnTo>
                  <a:lnTo>
                    <a:pt x="740" y="1026"/>
                  </a:lnTo>
                  <a:lnTo>
                    <a:pt x="734" y="1035"/>
                  </a:lnTo>
                  <a:lnTo>
                    <a:pt x="729" y="1041"/>
                  </a:lnTo>
                  <a:lnTo>
                    <a:pt x="725" y="1048"/>
                  </a:lnTo>
                  <a:lnTo>
                    <a:pt x="720" y="1052"/>
                  </a:lnTo>
                  <a:lnTo>
                    <a:pt x="711" y="1060"/>
                  </a:lnTo>
                  <a:lnTo>
                    <a:pt x="700" y="1066"/>
                  </a:lnTo>
                  <a:lnTo>
                    <a:pt x="686" y="1074"/>
                  </a:lnTo>
                  <a:lnTo>
                    <a:pt x="666" y="1085"/>
                  </a:lnTo>
                  <a:lnTo>
                    <a:pt x="644" y="1099"/>
                  </a:lnTo>
                  <a:lnTo>
                    <a:pt x="623" y="1114"/>
                  </a:lnTo>
                  <a:lnTo>
                    <a:pt x="599" y="1131"/>
                  </a:lnTo>
                  <a:lnTo>
                    <a:pt x="578" y="1145"/>
                  </a:lnTo>
                  <a:lnTo>
                    <a:pt x="565" y="1153"/>
                  </a:lnTo>
                  <a:lnTo>
                    <a:pt x="553" y="1159"/>
                  </a:lnTo>
                  <a:lnTo>
                    <a:pt x="542" y="1165"/>
                  </a:lnTo>
                  <a:lnTo>
                    <a:pt x="528" y="1170"/>
                  </a:lnTo>
                  <a:lnTo>
                    <a:pt x="516" y="1174"/>
                  </a:lnTo>
                  <a:lnTo>
                    <a:pt x="502" y="1177"/>
                  </a:lnTo>
                  <a:lnTo>
                    <a:pt x="488" y="1179"/>
                  </a:lnTo>
                  <a:lnTo>
                    <a:pt x="474" y="1180"/>
                  </a:lnTo>
                  <a:lnTo>
                    <a:pt x="458" y="1179"/>
                  </a:lnTo>
                  <a:lnTo>
                    <a:pt x="443" y="1179"/>
                  </a:lnTo>
                  <a:lnTo>
                    <a:pt x="427" y="1177"/>
                  </a:lnTo>
                  <a:lnTo>
                    <a:pt x="412" y="1174"/>
                  </a:lnTo>
                  <a:lnTo>
                    <a:pt x="381" y="1170"/>
                  </a:lnTo>
                  <a:lnTo>
                    <a:pt x="353" y="1162"/>
                  </a:lnTo>
                  <a:lnTo>
                    <a:pt x="327" y="1156"/>
                  </a:lnTo>
                  <a:lnTo>
                    <a:pt x="308" y="1151"/>
                  </a:lnTo>
                  <a:lnTo>
                    <a:pt x="290" y="1145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8" name="Freeform 488"/>
            <p:cNvSpPr>
              <a:spLocks/>
            </p:cNvSpPr>
            <p:nvPr/>
          </p:nvSpPr>
          <p:spPr bwMode="auto">
            <a:xfrm>
              <a:off x="2559" y="1620"/>
              <a:ext cx="379" cy="820"/>
            </a:xfrm>
            <a:custGeom>
              <a:avLst/>
              <a:gdLst/>
              <a:ahLst/>
              <a:cxnLst>
                <a:cxn ang="0">
                  <a:pos x="254" y="148"/>
                </a:cxn>
                <a:cxn ang="0">
                  <a:pos x="305" y="241"/>
                </a:cxn>
                <a:cxn ang="0">
                  <a:pos x="492" y="327"/>
                </a:cxn>
                <a:cxn ang="0">
                  <a:pos x="604" y="381"/>
                </a:cxn>
                <a:cxn ang="0">
                  <a:pos x="494" y="340"/>
                </a:cxn>
                <a:cxn ang="0">
                  <a:pos x="621" y="420"/>
                </a:cxn>
                <a:cxn ang="0">
                  <a:pos x="567" y="451"/>
                </a:cxn>
                <a:cxn ang="0">
                  <a:pos x="653" y="583"/>
                </a:cxn>
                <a:cxn ang="0">
                  <a:pos x="720" y="704"/>
                </a:cxn>
                <a:cxn ang="0">
                  <a:pos x="663" y="656"/>
                </a:cxn>
                <a:cxn ang="0">
                  <a:pos x="618" y="597"/>
                </a:cxn>
                <a:cxn ang="0">
                  <a:pos x="669" y="775"/>
                </a:cxn>
                <a:cxn ang="0">
                  <a:pos x="660" y="915"/>
                </a:cxn>
                <a:cxn ang="0">
                  <a:pos x="647" y="742"/>
                </a:cxn>
                <a:cxn ang="0">
                  <a:pos x="598" y="613"/>
                </a:cxn>
                <a:cxn ang="0">
                  <a:pos x="579" y="519"/>
                </a:cxn>
                <a:cxn ang="0">
                  <a:pos x="520" y="475"/>
                </a:cxn>
                <a:cxn ang="0">
                  <a:pos x="514" y="449"/>
                </a:cxn>
                <a:cxn ang="0">
                  <a:pos x="489" y="381"/>
                </a:cxn>
                <a:cxn ang="0">
                  <a:pos x="300" y="296"/>
                </a:cxn>
                <a:cxn ang="0">
                  <a:pos x="404" y="624"/>
                </a:cxn>
                <a:cxn ang="0">
                  <a:pos x="384" y="884"/>
                </a:cxn>
                <a:cxn ang="0">
                  <a:pos x="458" y="975"/>
                </a:cxn>
                <a:cxn ang="0">
                  <a:pos x="551" y="1096"/>
                </a:cxn>
                <a:cxn ang="0">
                  <a:pos x="547" y="1119"/>
                </a:cxn>
                <a:cxn ang="0">
                  <a:pos x="443" y="982"/>
                </a:cxn>
                <a:cxn ang="0">
                  <a:pos x="369" y="1175"/>
                </a:cxn>
                <a:cxn ang="0">
                  <a:pos x="444" y="1347"/>
                </a:cxn>
                <a:cxn ang="0">
                  <a:pos x="565" y="1457"/>
                </a:cxn>
                <a:cxn ang="0">
                  <a:pos x="548" y="1466"/>
                </a:cxn>
                <a:cxn ang="0">
                  <a:pos x="539" y="1576"/>
                </a:cxn>
                <a:cxn ang="0">
                  <a:pos x="514" y="1576"/>
                </a:cxn>
                <a:cxn ang="0">
                  <a:pos x="520" y="1539"/>
                </a:cxn>
                <a:cxn ang="0">
                  <a:pos x="511" y="1431"/>
                </a:cxn>
                <a:cxn ang="0">
                  <a:pos x="435" y="1551"/>
                </a:cxn>
                <a:cxn ang="0">
                  <a:pos x="407" y="1582"/>
                </a:cxn>
                <a:cxn ang="0">
                  <a:pos x="404" y="1502"/>
                </a:cxn>
                <a:cxn ang="0">
                  <a:pos x="427" y="1381"/>
                </a:cxn>
                <a:cxn ang="0">
                  <a:pos x="353" y="1196"/>
                </a:cxn>
                <a:cxn ang="0">
                  <a:pos x="302" y="1014"/>
                </a:cxn>
                <a:cxn ang="0">
                  <a:pos x="218" y="1107"/>
                </a:cxn>
                <a:cxn ang="0">
                  <a:pos x="189" y="1175"/>
                </a:cxn>
                <a:cxn ang="0">
                  <a:pos x="147" y="1137"/>
                </a:cxn>
                <a:cxn ang="0">
                  <a:pos x="8" y="1153"/>
                </a:cxn>
                <a:cxn ang="0">
                  <a:pos x="153" y="1121"/>
                </a:cxn>
                <a:cxn ang="0">
                  <a:pos x="235" y="1029"/>
                </a:cxn>
                <a:cxn ang="0">
                  <a:pos x="344" y="951"/>
                </a:cxn>
                <a:cxn ang="0">
                  <a:pos x="381" y="687"/>
                </a:cxn>
                <a:cxn ang="0">
                  <a:pos x="282" y="415"/>
                </a:cxn>
                <a:cxn ang="0">
                  <a:pos x="234" y="486"/>
                </a:cxn>
                <a:cxn ang="0">
                  <a:pos x="252" y="576"/>
                </a:cxn>
                <a:cxn ang="0">
                  <a:pos x="183" y="556"/>
                </a:cxn>
                <a:cxn ang="0">
                  <a:pos x="192" y="727"/>
                </a:cxn>
                <a:cxn ang="0">
                  <a:pos x="152" y="860"/>
                </a:cxn>
                <a:cxn ang="0">
                  <a:pos x="149" y="886"/>
                </a:cxn>
                <a:cxn ang="0">
                  <a:pos x="44" y="940"/>
                </a:cxn>
                <a:cxn ang="0">
                  <a:pos x="175" y="699"/>
                </a:cxn>
                <a:cxn ang="0">
                  <a:pos x="169" y="539"/>
                </a:cxn>
                <a:cxn ang="0">
                  <a:pos x="266" y="389"/>
                </a:cxn>
                <a:cxn ang="0">
                  <a:pos x="211" y="199"/>
                </a:cxn>
                <a:cxn ang="0">
                  <a:pos x="203" y="28"/>
                </a:cxn>
              </a:cxnLst>
              <a:rect l="0" t="0" r="r" b="b"/>
              <a:pathLst>
                <a:path w="759" h="1639">
                  <a:moveTo>
                    <a:pt x="215" y="0"/>
                  </a:moveTo>
                  <a:lnTo>
                    <a:pt x="217" y="1"/>
                  </a:lnTo>
                  <a:lnTo>
                    <a:pt x="220" y="5"/>
                  </a:lnTo>
                  <a:lnTo>
                    <a:pt x="226" y="12"/>
                  </a:lnTo>
                  <a:lnTo>
                    <a:pt x="232" y="25"/>
                  </a:lnTo>
                  <a:lnTo>
                    <a:pt x="239" y="39"/>
                  </a:lnTo>
                  <a:lnTo>
                    <a:pt x="245" y="56"/>
                  </a:lnTo>
                  <a:lnTo>
                    <a:pt x="246" y="65"/>
                  </a:lnTo>
                  <a:lnTo>
                    <a:pt x="249" y="72"/>
                  </a:lnTo>
                  <a:lnTo>
                    <a:pt x="252" y="91"/>
                  </a:lnTo>
                  <a:lnTo>
                    <a:pt x="254" y="108"/>
                  </a:lnTo>
                  <a:lnTo>
                    <a:pt x="254" y="148"/>
                  </a:lnTo>
                  <a:lnTo>
                    <a:pt x="254" y="160"/>
                  </a:lnTo>
                  <a:lnTo>
                    <a:pt x="254" y="171"/>
                  </a:lnTo>
                  <a:lnTo>
                    <a:pt x="256" y="181"/>
                  </a:lnTo>
                  <a:lnTo>
                    <a:pt x="257" y="191"/>
                  </a:lnTo>
                  <a:lnTo>
                    <a:pt x="260" y="199"/>
                  </a:lnTo>
                  <a:lnTo>
                    <a:pt x="265" y="208"/>
                  </a:lnTo>
                  <a:lnTo>
                    <a:pt x="269" y="216"/>
                  </a:lnTo>
                  <a:lnTo>
                    <a:pt x="274" y="221"/>
                  </a:lnTo>
                  <a:lnTo>
                    <a:pt x="277" y="224"/>
                  </a:lnTo>
                  <a:lnTo>
                    <a:pt x="287" y="231"/>
                  </a:lnTo>
                  <a:lnTo>
                    <a:pt x="296" y="236"/>
                  </a:lnTo>
                  <a:lnTo>
                    <a:pt x="305" y="241"/>
                  </a:lnTo>
                  <a:lnTo>
                    <a:pt x="314" y="244"/>
                  </a:lnTo>
                  <a:lnTo>
                    <a:pt x="333" y="248"/>
                  </a:lnTo>
                  <a:lnTo>
                    <a:pt x="342" y="252"/>
                  </a:lnTo>
                  <a:lnTo>
                    <a:pt x="353" y="256"/>
                  </a:lnTo>
                  <a:lnTo>
                    <a:pt x="367" y="264"/>
                  </a:lnTo>
                  <a:lnTo>
                    <a:pt x="379" y="272"/>
                  </a:lnTo>
                  <a:lnTo>
                    <a:pt x="400" y="287"/>
                  </a:lnTo>
                  <a:lnTo>
                    <a:pt x="421" y="301"/>
                  </a:lnTo>
                  <a:lnTo>
                    <a:pt x="434" y="307"/>
                  </a:lnTo>
                  <a:lnTo>
                    <a:pt x="447" y="313"/>
                  </a:lnTo>
                  <a:lnTo>
                    <a:pt x="471" y="321"/>
                  </a:lnTo>
                  <a:lnTo>
                    <a:pt x="492" y="327"/>
                  </a:lnTo>
                  <a:lnTo>
                    <a:pt x="517" y="333"/>
                  </a:lnTo>
                  <a:lnTo>
                    <a:pt x="540" y="341"/>
                  </a:lnTo>
                  <a:lnTo>
                    <a:pt x="551" y="344"/>
                  </a:lnTo>
                  <a:lnTo>
                    <a:pt x="562" y="349"/>
                  </a:lnTo>
                  <a:lnTo>
                    <a:pt x="573" y="353"/>
                  </a:lnTo>
                  <a:lnTo>
                    <a:pt x="582" y="360"/>
                  </a:lnTo>
                  <a:lnTo>
                    <a:pt x="591" y="366"/>
                  </a:lnTo>
                  <a:lnTo>
                    <a:pt x="601" y="372"/>
                  </a:lnTo>
                  <a:lnTo>
                    <a:pt x="604" y="377"/>
                  </a:lnTo>
                  <a:lnTo>
                    <a:pt x="608" y="381"/>
                  </a:lnTo>
                  <a:lnTo>
                    <a:pt x="615" y="389"/>
                  </a:lnTo>
                  <a:lnTo>
                    <a:pt x="604" y="381"/>
                  </a:lnTo>
                  <a:lnTo>
                    <a:pt x="593" y="373"/>
                  </a:lnTo>
                  <a:lnTo>
                    <a:pt x="582" y="366"/>
                  </a:lnTo>
                  <a:lnTo>
                    <a:pt x="571" y="360"/>
                  </a:lnTo>
                  <a:lnTo>
                    <a:pt x="554" y="352"/>
                  </a:lnTo>
                  <a:lnTo>
                    <a:pt x="547" y="350"/>
                  </a:lnTo>
                  <a:lnTo>
                    <a:pt x="542" y="349"/>
                  </a:lnTo>
                  <a:lnTo>
                    <a:pt x="530" y="349"/>
                  </a:lnTo>
                  <a:lnTo>
                    <a:pt x="520" y="347"/>
                  </a:lnTo>
                  <a:lnTo>
                    <a:pt x="512" y="346"/>
                  </a:lnTo>
                  <a:lnTo>
                    <a:pt x="506" y="343"/>
                  </a:lnTo>
                  <a:lnTo>
                    <a:pt x="500" y="341"/>
                  </a:lnTo>
                  <a:lnTo>
                    <a:pt x="494" y="340"/>
                  </a:lnTo>
                  <a:lnTo>
                    <a:pt x="485" y="338"/>
                  </a:lnTo>
                  <a:lnTo>
                    <a:pt x="472" y="338"/>
                  </a:lnTo>
                  <a:lnTo>
                    <a:pt x="499" y="360"/>
                  </a:lnTo>
                  <a:lnTo>
                    <a:pt x="511" y="369"/>
                  </a:lnTo>
                  <a:lnTo>
                    <a:pt x="523" y="378"/>
                  </a:lnTo>
                  <a:lnTo>
                    <a:pt x="536" y="386"/>
                  </a:lnTo>
                  <a:lnTo>
                    <a:pt x="550" y="392"/>
                  </a:lnTo>
                  <a:lnTo>
                    <a:pt x="565" y="398"/>
                  </a:lnTo>
                  <a:lnTo>
                    <a:pt x="582" y="403"/>
                  </a:lnTo>
                  <a:lnTo>
                    <a:pt x="598" y="407"/>
                  </a:lnTo>
                  <a:lnTo>
                    <a:pt x="613" y="415"/>
                  </a:lnTo>
                  <a:lnTo>
                    <a:pt x="621" y="420"/>
                  </a:lnTo>
                  <a:lnTo>
                    <a:pt x="629" y="424"/>
                  </a:lnTo>
                  <a:lnTo>
                    <a:pt x="636" y="431"/>
                  </a:lnTo>
                  <a:lnTo>
                    <a:pt x="643" y="438"/>
                  </a:lnTo>
                  <a:lnTo>
                    <a:pt x="618" y="427"/>
                  </a:lnTo>
                  <a:lnTo>
                    <a:pt x="605" y="421"/>
                  </a:lnTo>
                  <a:lnTo>
                    <a:pt x="593" y="417"/>
                  </a:lnTo>
                  <a:lnTo>
                    <a:pt x="579" y="412"/>
                  </a:lnTo>
                  <a:lnTo>
                    <a:pt x="567" y="409"/>
                  </a:lnTo>
                  <a:lnTo>
                    <a:pt x="556" y="406"/>
                  </a:lnTo>
                  <a:lnTo>
                    <a:pt x="545" y="406"/>
                  </a:lnTo>
                  <a:lnTo>
                    <a:pt x="557" y="427"/>
                  </a:lnTo>
                  <a:lnTo>
                    <a:pt x="567" y="451"/>
                  </a:lnTo>
                  <a:lnTo>
                    <a:pt x="578" y="472"/>
                  </a:lnTo>
                  <a:lnTo>
                    <a:pt x="588" y="495"/>
                  </a:lnTo>
                  <a:lnTo>
                    <a:pt x="591" y="500"/>
                  </a:lnTo>
                  <a:lnTo>
                    <a:pt x="595" y="506"/>
                  </a:lnTo>
                  <a:lnTo>
                    <a:pt x="602" y="515"/>
                  </a:lnTo>
                  <a:lnTo>
                    <a:pt x="610" y="525"/>
                  </a:lnTo>
                  <a:lnTo>
                    <a:pt x="618" y="532"/>
                  </a:lnTo>
                  <a:lnTo>
                    <a:pt x="625" y="540"/>
                  </a:lnTo>
                  <a:lnTo>
                    <a:pt x="633" y="549"/>
                  </a:lnTo>
                  <a:lnTo>
                    <a:pt x="641" y="559"/>
                  </a:lnTo>
                  <a:lnTo>
                    <a:pt x="647" y="571"/>
                  </a:lnTo>
                  <a:lnTo>
                    <a:pt x="653" y="583"/>
                  </a:lnTo>
                  <a:lnTo>
                    <a:pt x="658" y="597"/>
                  </a:lnTo>
                  <a:lnTo>
                    <a:pt x="664" y="624"/>
                  </a:lnTo>
                  <a:lnTo>
                    <a:pt x="667" y="637"/>
                  </a:lnTo>
                  <a:lnTo>
                    <a:pt x="670" y="650"/>
                  </a:lnTo>
                  <a:lnTo>
                    <a:pt x="677" y="662"/>
                  </a:lnTo>
                  <a:lnTo>
                    <a:pt x="680" y="668"/>
                  </a:lnTo>
                  <a:lnTo>
                    <a:pt x="684" y="674"/>
                  </a:lnTo>
                  <a:lnTo>
                    <a:pt x="692" y="685"/>
                  </a:lnTo>
                  <a:lnTo>
                    <a:pt x="697" y="688"/>
                  </a:lnTo>
                  <a:lnTo>
                    <a:pt x="700" y="691"/>
                  </a:lnTo>
                  <a:lnTo>
                    <a:pt x="711" y="698"/>
                  </a:lnTo>
                  <a:lnTo>
                    <a:pt x="720" y="704"/>
                  </a:lnTo>
                  <a:lnTo>
                    <a:pt x="740" y="715"/>
                  </a:lnTo>
                  <a:lnTo>
                    <a:pt x="749" y="721"/>
                  </a:lnTo>
                  <a:lnTo>
                    <a:pt x="759" y="728"/>
                  </a:lnTo>
                  <a:lnTo>
                    <a:pt x="751" y="728"/>
                  </a:lnTo>
                  <a:lnTo>
                    <a:pt x="723" y="715"/>
                  </a:lnTo>
                  <a:lnTo>
                    <a:pt x="711" y="708"/>
                  </a:lnTo>
                  <a:lnTo>
                    <a:pt x="698" y="701"/>
                  </a:lnTo>
                  <a:lnTo>
                    <a:pt x="687" y="691"/>
                  </a:lnTo>
                  <a:lnTo>
                    <a:pt x="678" y="682"/>
                  </a:lnTo>
                  <a:lnTo>
                    <a:pt x="673" y="676"/>
                  </a:lnTo>
                  <a:lnTo>
                    <a:pt x="669" y="670"/>
                  </a:lnTo>
                  <a:lnTo>
                    <a:pt x="663" y="656"/>
                  </a:lnTo>
                  <a:lnTo>
                    <a:pt x="660" y="650"/>
                  </a:lnTo>
                  <a:lnTo>
                    <a:pt x="656" y="644"/>
                  </a:lnTo>
                  <a:lnTo>
                    <a:pt x="653" y="631"/>
                  </a:lnTo>
                  <a:lnTo>
                    <a:pt x="647" y="608"/>
                  </a:lnTo>
                  <a:lnTo>
                    <a:pt x="644" y="597"/>
                  </a:lnTo>
                  <a:lnTo>
                    <a:pt x="643" y="591"/>
                  </a:lnTo>
                  <a:lnTo>
                    <a:pt x="641" y="586"/>
                  </a:lnTo>
                  <a:lnTo>
                    <a:pt x="635" y="576"/>
                  </a:lnTo>
                  <a:lnTo>
                    <a:pt x="627" y="565"/>
                  </a:lnTo>
                  <a:lnTo>
                    <a:pt x="621" y="580"/>
                  </a:lnTo>
                  <a:lnTo>
                    <a:pt x="619" y="590"/>
                  </a:lnTo>
                  <a:lnTo>
                    <a:pt x="618" y="597"/>
                  </a:lnTo>
                  <a:lnTo>
                    <a:pt x="616" y="616"/>
                  </a:lnTo>
                  <a:lnTo>
                    <a:pt x="615" y="633"/>
                  </a:lnTo>
                  <a:lnTo>
                    <a:pt x="616" y="642"/>
                  </a:lnTo>
                  <a:lnTo>
                    <a:pt x="618" y="651"/>
                  </a:lnTo>
                  <a:lnTo>
                    <a:pt x="621" y="657"/>
                  </a:lnTo>
                  <a:lnTo>
                    <a:pt x="625" y="664"/>
                  </a:lnTo>
                  <a:lnTo>
                    <a:pt x="635" y="678"/>
                  </a:lnTo>
                  <a:lnTo>
                    <a:pt x="639" y="685"/>
                  </a:lnTo>
                  <a:lnTo>
                    <a:pt x="643" y="695"/>
                  </a:lnTo>
                  <a:lnTo>
                    <a:pt x="658" y="736"/>
                  </a:lnTo>
                  <a:lnTo>
                    <a:pt x="664" y="756"/>
                  </a:lnTo>
                  <a:lnTo>
                    <a:pt x="669" y="775"/>
                  </a:lnTo>
                  <a:lnTo>
                    <a:pt x="672" y="795"/>
                  </a:lnTo>
                  <a:lnTo>
                    <a:pt x="673" y="815"/>
                  </a:lnTo>
                  <a:lnTo>
                    <a:pt x="675" y="826"/>
                  </a:lnTo>
                  <a:lnTo>
                    <a:pt x="675" y="837"/>
                  </a:lnTo>
                  <a:lnTo>
                    <a:pt x="675" y="860"/>
                  </a:lnTo>
                  <a:lnTo>
                    <a:pt x="675" y="875"/>
                  </a:lnTo>
                  <a:lnTo>
                    <a:pt x="673" y="883"/>
                  </a:lnTo>
                  <a:lnTo>
                    <a:pt x="673" y="889"/>
                  </a:lnTo>
                  <a:lnTo>
                    <a:pt x="670" y="897"/>
                  </a:lnTo>
                  <a:lnTo>
                    <a:pt x="667" y="903"/>
                  </a:lnTo>
                  <a:lnTo>
                    <a:pt x="664" y="909"/>
                  </a:lnTo>
                  <a:lnTo>
                    <a:pt x="660" y="915"/>
                  </a:lnTo>
                  <a:lnTo>
                    <a:pt x="663" y="900"/>
                  </a:lnTo>
                  <a:lnTo>
                    <a:pt x="666" y="887"/>
                  </a:lnTo>
                  <a:lnTo>
                    <a:pt x="669" y="875"/>
                  </a:lnTo>
                  <a:lnTo>
                    <a:pt x="670" y="867"/>
                  </a:lnTo>
                  <a:lnTo>
                    <a:pt x="670" y="860"/>
                  </a:lnTo>
                  <a:lnTo>
                    <a:pt x="669" y="837"/>
                  </a:lnTo>
                  <a:lnTo>
                    <a:pt x="667" y="816"/>
                  </a:lnTo>
                  <a:lnTo>
                    <a:pt x="664" y="798"/>
                  </a:lnTo>
                  <a:lnTo>
                    <a:pt x="663" y="789"/>
                  </a:lnTo>
                  <a:lnTo>
                    <a:pt x="660" y="779"/>
                  </a:lnTo>
                  <a:lnTo>
                    <a:pt x="653" y="761"/>
                  </a:lnTo>
                  <a:lnTo>
                    <a:pt x="647" y="742"/>
                  </a:lnTo>
                  <a:lnTo>
                    <a:pt x="632" y="702"/>
                  </a:lnTo>
                  <a:lnTo>
                    <a:pt x="627" y="693"/>
                  </a:lnTo>
                  <a:lnTo>
                    <a:pt x="621" y="684"/>
                  </a:lnTo>
                  <a:lnTo>
                    <a:pt x="610" y="668"/>
                  </a:lnTo>
                  <a:lnTo>
                    <a:pt x="604" y="661"/>
                  </a:lnTo>
                  <a:lnTo>
                    <a:pt x="601" y="653"/>
                  </a:lnTo>
                  <a:lnTo>
                    <a:pt x="599" y="648"/>
                  </a:lnTo>
                  <a:lnTo>
                    <a:pt x="598" y="644"/>
                  </a:lnTo>
                  <a:lnTo>
                    <a:pt x="596" y="639"/>
                  </a:lnTo>
                  <a:lnTo>
                    <a:pt x="596" y="633"/>
                  </a:lnTo>
                  <a:lnTo>
                    <a:pt x="596" y="624"/>
                  </a:lnTo>
                  <a:lnTo>
                    <a:pt x="598" y="613"/>
                  </a:lnTo>
                  <a:lnTo>
                    <a:pt x="602" y="594"/>
                  </a:lnTo>
                  <a:lnTo>
                    <a:pt x="605" y="576"/>
                  </a:lnTo>
                  <a:lnTo>
                    <a:pt x="607" y="566"/>
                  </a:lnTo>
                  <a:lnTo>
                    <a:pt x="607" y="557"/>
                  </a:lnTo>
                  <a:lnTo>
                    <a:pt x="605" y="549"/>
                  </a:lnTo>
                  <a:lnTo>
                    <a:pt x="605" y="545"/>
                  </a:lnTo>
                  <a:lnTo>
                    <a:pt x="604" y="542"/>
                  </a:lnTo>
                  <a:lnTo>
                    <a:pt x="599" y="537"/>
                  </a:lnTo>
                  <a:lnTo>
                    <a:pt x="595" y="532"/>
                  </a:lnTo>
                  <a:lnTo>
                    <a:pt x="584" y="525"/>
                  </a:lnTo>
                  <a:lnTo>
                    <a:pt x="582" y="522"/>
                  </a:lnTo>
                  <a:lnTo>
                    <a:pt x="579" y="519"/>
                  </a:lnTo>
                  <a:lnTo>
                    <a:pt x="574" y="511"/>
                  </a:lnTo>
                  <a:lnTo>
                    <a:pt x="570" y="500"/>
                  </a:lnTo>
                  <a:lnTo>
                    <a:pt x="565" y="489"/>
                  </a:lnTo>
                  <a:lnTo>
                    <a:pt x="559" y="471"/>
                  </a:lnTo>
                  <a:lnTo>
                    <a:pt x="554" y="460"/>
                  </a:lnTo>
                  <a:lnTo>
                    <a:pt x="550" y="452"/>
                  </a:lnTo>
                  <a:lnTo>
                    <a:pt x="543" y="443"/>
                  </a:lnTo>
                  <a:lnTo>
                    <a:pt x="537" y="432"/>
                  </a:lnTo>
                  <a:lnTo>
                    <a:pt x="533" y="438"/>
                  </a:lnTo>
                  <a:lnTo>
                    <a:pt x="530" y="444"/>
                  </a:lnTo>
                  <a:lnTo>
                    <a:pt x="523" y="458"/>
                  </a:lnTo>
                  <a:lnTo>
                    <a:pt x="520" y="475"/>
                  </a:lnTo>
                  <a:lnTo>
                    <a:pt x="517" y="492"/>
                  </a:lnTo>
                  <a:lnTo>
                    <a:pt x="512" y="520"/>
                  </a:lnTo>
                  <a:lnTo>
                    <a:pt x="512" y="532"/>
                  </a:lnTo>
                  <a:lnTo>
                    <a:pt x="511" y="529"/>
                  </a:lnTo>
                  <a:lnTo>
                    <a:pt x="509" y="523"/>
                  </a:lnTo>
                  <a:lnTo>
                    <a:pt x="506" y="509"/>
                  </a:lnTo>
                  <a:lnTo>
                    <a:pt x="505" y="494"/>
                  </a:lnTo>
                  <a:lnTo>
                    <a:pt x="505" y="485"/>
                  </a:lnTo>
                  <a:lnTo>
                    <a:pt x="505" y="478"/>
                  </a:lnTo>
                  <a:lnTo>
                    <a:pt x="506" y="472"/>
                  </a:lnTo>
                  <a:lnTo>
                    <a:pt x="509" y="460"/>
                  </a:lnTo>
                  <a:lnTo>
                    <a:pt x="514" y="449"/>
                  </a:lnTo>
                  <a:lnTo>
                    <a:pt x="517" y="438"/>
                  </a:lnTo>
                  <a:lnTo>
                    <a:pt x="520" y="429"/>
                  </a:lnTo>
                  <a:lnTo>
                    <a:pt x="522" y="424"/>
                  </a:lnTo>
                  <a:lnTo>
                    <a:pt x="522" y="420"/>
                  </a:lnTo>
                  <a:lnTo>
                    <a:pt x="520" y="415"/>
                  </a:lnTo>
                  <a:lnTo>
                    <a:pt x="519" y="411"/>
                  </a:lnTo>
                  <a:lnTo>
                    <a:pt x="517" y="407"/>
                  </a:lnTo>
                  <a:lnTo>
                    <a:pt x="514" y="404"/>
                  </a:lnTo>
                  <a:lnTo>
                    <a:pt x="512" y="403"/>
                  </a:lnTo>
                  <a:lnTo>
                    <a:pt x="503" y="395"/>
                  </a:lnTo>
                  <a:lnTo>
                    <a:pt x="497" y="389"/>
                  </a:lnTo>
                  <a:lnTo>
                    <a:pt x="489" y="381"/>
                  </a:lnTo>
                  <a:lnTo>
                    <a:pt x="477" y="370"/>
                  </a:lnTo>
                  <a:lnTo>
                    <a:pt x="454" y="352"/>
                  </a:lnTo>
                  <a:lnTo>
                    <a:pt x="434" y="338"/>
                  </a:lnTo>
                  <a:lnTo>
                    <a:pt x="413" y="324"/>
                  </a:lnTo>
                  <a:lnTo>
                    <a:pt x="395" y="313"/>
                  </a:lnTo>
                  <a:lnTo>
                    <a:pt x="375" y="304"/>
                  </a:lnTo>
                  <a:lnTo>
                    <a:pt x="353" y="293"/>
                  </a:lnTo>
                  <a:lnTo>
                    <a:pt x="302" y="270"/>
                  </a:lnTo>
                  <a:lnTo>
                    <a:pt x="299" y="270"/>
                  </a:lnTo>
                  <a:lnTo>
                    <a:pt x="296" y="272"/>
                  </a:lnTo>
                  <a:lnTo>
                    <a:pt x="291" y="273"/>
                  </a:lnTo>
                  <a:lnTo>
                    <a:pt x="300" y="296"/>
                  </a:lnTo>
                  <a:lnTo>
                    <a:pt x="307" y="316"/>
                  </a:lnTo>
                  <a:lnTo>
                    <a:pt x="317" y="355"/>
                  </a:lnTo>
                  <a:lnTo>
                    <a:pt x="328" y="394"/>
                  </a:lnTo>
                  <a:lnTo>
                    <a:pt x="336" y="415"/>
                  </a:lnTo>
                  <a:lnTo>
                    <a:pt x="344" y="438"/>
                  </a:lnTo>
                  <a:lnTo>
                    <a:pt x="367" y="494"/>
                  </a:lnTo>
                  <a:lnTo>
                    <a:pt x="378" y="519"/>
                  </a:lnTo>
                  <a:lnTo>
                    <a:pt x="387" y="543"/>
                  </a:lnTo>
                  <a:lnTo>
                    <a:pt x="393" y="569"/>
                  </a:lnTo>
                  <a:lnTo>
                    <a:pt x="398" y="582"/>
                  </a:lnTo>
                  <a:lnTo>
                    <a:pt x="400" y="596"/>
                  </a:lnTo>
                  <a:lnTo>
                    <a:pt x="404" y="624"/>
                  </a:lnTo>
                  <a:lnTo>
                    <a:pt x="404" y="637"/>
                  </a:lnTo>
                  <a:lnTo>
                    <a:pt x="404" y="653"/>
                  </a:lnTo>
                  <a:lnTo>
                    <a:pt x="404" y="739"/>
                  </a:lnTo>
                  <a:lnTo>
                    <a:pt x="404" y="761"/>
                  </a:lnTo>
                  <a:lnTo>
                    <a:pt x="401" y="781"/>
                  </a:lnTo>
                  <a:lnTo>
                    <a:pt x="398" y="799"/>
                  </a:lnTo>
                  <a:lnTo>
                    <a:pt x="393" y="818"/>
                  </a:lnTo>
                  <a:lnTo>
                    <a:pt x="390" y="835"/>
                  </a:lnTo>
                  <a:lnTo>
                    <a:pt x="387" y="853"/>
                  </a:lnTo>
                  <a:lnTo>
                    <a:pt x="386" y="863"/>
                  </a:lnTo>
                  <a:lnTo>
                    <a:pt x="384" y="874"/>
                  </a:lnTo>
                  <a:lnTo>
                    <a:pt x="384" y="884"/>
                  </a:lnTo>
                  <a:lnTo>
                    <a:pt x="382" y="895"/>
                  </a:lnTo>
                  <a:lnTo>
                    <a:pt x="384" y="898"/>
                  </a:lnTo>
                  <a:lnTo>
                    <a:pt x="384" y="901"/>
                  </a:lnTo>
                  <a:lnTo>
                    <a:pt x="387" y="906"/>
                  </a:lnTo>
                  <a:lnTo>
                    <a:pt x="392" y="911"/>
                  </a:lnTo>
                  <a:lnTo>
                    <a:pt x="396" y="914"/>
                  </a:lnTo>
                  <a:lnTo>
                    <a:pt x="409" y="920"/>
                  </a:lnTo>
                  <a:lnTo>
                    <a:pt x="413" y="924"/>
                  </a:lnTo>
                  <a:lnTo>
                    <a:pt x="417" y="926"/>
                  </a:lnTo>
                  <a:lnTo>
                    <a:pt x="418" y="929"/>
                  </a:lnTo>
                  <a:lnTo>
                    <a:pt x="438" y="954"/>
                  </a:lnTo>
                  <a:lnTo>
                    <a:pt x="458" y="975"/>
                  </a:lnTo>
                  <a:lnTo>
                    <a:pt x="468" y="986"/>
                  </a:lnTo>
                  <a:lnTo>
                    <a:pt x="477" y="997"/>
                  </a:lnTo>
                  <a:lnTo>
                    <a:pt x="489" y="1006"/>
                  </a:lnTo>
                  <a:lnTo>
                    <a:pt x="502" y="1017"/>
                  </a:lnTo>
                  <a:lnTo>
                    <a:pt x="511" y="1025"/>
                  </a:lnTo>
                  <a:lnTo>
                    <a:pt x="519" y="1033"/>
                  </a:lnTo>
                  <a:lnTo>
                    <a:pt x="525" y="1042"/>
                  </a:lnTo>
                  <a:lnTo>
                    <a:pt x="531" y="1053"/>
                  </a:lnTo>
                  <a:lnTo>
                    <a:pt x="537" y="1062"/>
                  </a:lnTo>
                  <a:lnTo>
                    <a:pt x="542" y="1073"/>
                  </a:lnTo>
                  <a:lnTo>
                    <a:pt x="547" y="1085"/>
                  </a:lnTo>
                  <a:lnTo>
                    <a:pt x="551" y="1096"/>
                  </a:lnTo>
                  <a:lnTo>
                    <a:pt x="554" y="1107"/>
                  </a:lnTo>
                  <a:lnTo>
                    <a:pt x="557" y="1117"/>
                  </a:lnTo>
                  <a:lnTo>
                    <a:pt x="560" y="1137"/>
                  </a:lnTo>
                  <a:lnTo>
                    <a:pt x="562" y="1147"/>
                  </a:lnTo>
                  <a:lnTo>
                    <a:pt x="562" y="1156"/>
                  </a:lnTo>
                  <a:lnTo>
                    <a:pt x="560" y="1162"/>
                  </a:lnTo>
                  <a:lnTo>
                    <a:pt x="559" y="1168"/>
                  </a:lnTo>
                  <a:lnTo>
                    <a:pt x="559" y="1162"/>
                  </a:lnTo>
                  <a:lnTo>
                    <a:pt x="557" y="1154"/>
                  </a:lnTo>
                  <a:lnTo>
                    <a:pt x="556" y="1142"/>
                  </a:lnTo>
                  <a:lnTo>
                    <a:pt x="551" y="1130"/>
                  </a:lnTo>
                  <a:lnTo>
                    <a:pt x="547" y="1119"/>
                  </a:lnTo>
                  <a:lnTo>
                    <a:pt x="536" y="1097"/>
                  </a:lnTo>
                  <a:lnTo>
                    <a:pt x="530" y="1085"/>
                  </a:lnTo>
                  <a:lnTo>
                    <a:pt x="523" y="1073"/>
                  </a:lnTo>
                  <a:lnTo>
                    <a:pt x="517" y="1060"/>
                  </a:lnTo>
                  <a:lnTo>
                    <a:pt x="512" y="1051"/>
                  </a:lnTo>
                  <a:lnTo>
                    <a:pt x="506" y="1042"/>
                  </a:lnTo>
                  <a:lnTo>
                    <a:pt x="499" y="1034"/>
                  </a:lnTo>
                  <a:lnTo>
                    <a:pt x="492" y="1026"/>
                  </a:lnTo>
                  <a:lnTo>
                    <a:pt x="485" y="1020"/>
                  </a:lnTo>
                  <a:lnTo>
                    <a:pt x="465" y="1005"/>
                  </a:lnTo>
                  <a:lnTo>
                    <a:pt x="452" y="994"/>
                  </a:lnTo>
                  <a:lnTo>
                    <a:pt x="443" y="982"/>
                  </a:lnTo>
                  <a:lnTo>
                    <a:pt x="424" y="958"/>
                  </a:lnTo>
                  <a:lnTo>
                    <a:pt x="415" y="949"/>
                  </a:lnTo>
                  <a:lnTo>
                    <a:pt x="410" y="945"/>
                  </a:lnTo>
                  <a:lnTo>
                    <a:pt x="406" y="940"/>
                  </a:lnTo>
                  <a:lnTo>
                    <a:pt x="400" y="935"/>
                  </a:lnTo>
                  <a:lnTo>
                    <a:pt x="393" y="932"/>
                  </a:lnTo>
                  <a:lnTo>
                    <a:pt x="386" y="929"/>
                  </a:lnTo>
                  <a:lnTo>
                    <a:pt x="378" y="926"/>
                  </a:lnTo>
                  <a:lnTo>
                    <a:pt x="367" y="1020"/>
                  </a:lnTo>
                  <a:lnTo>
                    <a:pt x="367" y="1158"/>
                  </a:lnTo>
                  <a:lnTo>
                    <a:pt x="367" y="1167"/>
                  </a:lnTo>
                  <a:lnTo>
                    <a:pt x="369" y="1175"/>
                  </a:lnTo>
                  <a:lnTo>
                    <a:pt x="370" y="1182"/>
                  </a:lnTo>
                  <a:lnTo>
                    <a:pt x="372" y="1190"/>
                  </a:lnTo>
                  <a:lnTo>
                    <a:pt x="378" y="1204"/>
                  </a:lnTo>
                  <a:lnTo>
                    <a:pt x="384" y="1216"/>
                  </a:lnTo>
                  <a:lnTo>
                    <a:pt x="393" y="1229"/>
                  </a:lnTo>
                  <a:lnTo>
                    <a:pt x="401" y="1242"/>
                  </a:lnTo>
                  <a:lnTo>
                    <a:pt x="410" y="1256"/>
                  </a:lnTo>
                  <a:lnTo>
                    <a:pt x="418" y="1272"/>
                  </a:lnTo>
                  <a:lnTo>
                    <a:pt x="426" y="1287"/>
                  </a:lnTo>
                  <a:lnTo>
                    <a:pt x="430" y="1303"/>
                  </a:lnTo>
                  <a:lnTo>
                    <a:pt x="440" y="1334"/>
                  </a:lnTo>
                  <a:lnTo>
                    <a:pt x="444" y="1347"/>
                  </a:lnTo>
                  <a:lnTo>
                    <a:pt x="447" y="1354"/>
                  </a:lnTo>
                  <a:lnTo>
                    <a:pt x="452" y="1360"/>
                  </a:lnTo>
                  <a:lnTo>
                    <a:pt x="457" y="1366"/>
                  </a:lnTo>
                  <a:lnTo>
                    <a:pt x="461" y="1372"/>
                  </a:lnTo>
                  <a:lnTo>
                    <a:pt x="468" y="1378"/>
                  </a:lnTo>
                  <a:lnTo>
                    <a:pt x="474" y="1383"/>
                  </a:lnTo>
                  <a:lnTo>
                    <a:pt x="494" y="1395"/>
                  </a:lnTo>
                  <a:lnTo>
                    <a:pt x="511" y="1408"/>
                  </a:lnTo>
                  <a:lnTo>
                    <a:pt x="525" y="1418"/>
                  </a:lnTo>
                  <a:lnTo>
                    <a:pt x="539" y="1431"/>
                  </a:lnTo>
                  <a:lnTo>
                    <a:pt x="551" y="1445"/>
                  </a:lnTo>
                  <a:lnTo>
                    <a:pt x="565" y="1457"/>
                  </a:lnTo>
                  <a:lnTo>
                    <a:pt x="579" y="1472"/>
                  </a:lnTo>
                  <a:lnTo>
                    <a:pt x="595" y="1489"/>
                  </a:lnTo>
                  <a:lnTo>
                    <a:pt x="608" y="1505"/>
                  </a:lnTo>
                  <a:lnTo>
                    <a:pt x="622" y="1522"/>
                  </a:lnTo>
                  <a:lnTo>
                    <a:pt x="638" y="1542"/>
                  </a:lnTo>
                  <a:lnTo>
                    <a:pt x="624" y="1531"/>
                  </a:lnTo>
                  <a:lnTo>
                    <a:pt x="612" y="1522"/>
                  </a:lnTo>
                  <a:lnTo>
                    <a:pt x="601" y="1513"/>
                  </a:lnTo>
                  <a:lnTo>
                    <a:pt x="590" y="1502"/>
                  </a:lnTo>
                  <a:lnTo>
                    <a:pt x="570" y="1482"/>
                  </a:lnTo>
                  <a:lnTo>
                    <a:pt x="548" y="1459"/>
                  </a:lnTo>
                  <a:lnTo>
                    <a:pt x="548" y="1466"/>
                  </a:lnTo>
                  <a:lnTo>
                    <a:pt x="548" y="1472"/>
                  </a:lnTo>
                  <a:lnTo>
                    <a:pt x="548" y="1479"/>
                  </a:lnTo>
                  <a:lnTo>
                    <a:pt x="548" y="1485"/>
                  </a:lnTo>
                  <a:lnTo>
                    <a:pt x="545" y="1496"/>
                  </a:lnTo>
                  <a:lnTo>
                    <a:pt x="542" y="1505"/>
                  </a:lnTo>
                  <a:lnTo>
                    <a:pt x="536" y="1522"/>
                  </a:lnTo>
                  <a:lnTo>
                    <a:pt x="533" y="1533"/>
                  </a:lnTo>
                  <a:lnTo>
                    <a:pt x="533" y="1545"/>
                  </a:lnTo>
                  <a:lnTo>
                    <a:pt x="533" y="1551"/>
                  </a:lnTo>
                  <a:lnTo>
                    <a:pt x="533" y="1556"/>
                  </a:lnTo>
                  <a:lnTo>
                    <a:pt x="536" y="1567"/>
                  </a:lnTo>
                  <a:lnTo>
                    <a:pt x="539" y="1576"/>
                  </a:lnTo>
                  <a:lnTo>
                    <a:pt x="540" y="1580"/>
                  </a:lnTo>
                  <a:lnTo>
                    <a:pt x="540" y="1587"/>
                  </a:lnTo>
                  <a:lnTo>
                    <a:pt x="540" y="1616"/>
                  </a:lnTo>
                  <a:lnTo>
                    <a:pt x="537" y="1611"/>
                  </a:lnTo>
                  <a:lnTo>
                    <a:pt x="534" y="1604"/>
                  </a:lnTo>
                  <a:lnTo>
                    <a:pt x="531" y="1588"/>
                  </a:lnTo>
                  <a:lnTo>
                    <a:pt x="526" y="1571"/>
                  </a:lnTo>
                  <a:lnTo>
                    <a:pt x="525" y="1565"/>
                  </a:lnTo>
                  <a:lnTo>
                    <a:pt x="523" y="1557"/>
                  </a:lnTo>
                  <a:lnTo>
                    <a:pt x="520" y="1562"/>
                  </a:lnTo>
                  <a:lnTo>
                    <a:pt x="517" y="1567"/>
                  </a:lnTo>
                  <a:lnTo>
                    <a:pt x="514" y="1576"/>
                  </a:lnTo>
                  <a:lnTo>
                    <a:pt x="511" y="1585"/>
                  </a:lnTo>
                  <a:lnTo>
                    <a:pt x="508" y="1596"/>
                  </a:lnTo>
                  <a:lnTo>
                    <a:pt x="506" y="1605"/>
                  </a:lnTo>
                  <a:lnTo>
                    <a:pt x="505" y="1610"/>
                  </a:lnTo>
                  <a:lnTo>
                    <a:pt x="503" y="1614"/>
                  </a:lnTo>
                  <a:lnTo>
                    <a:pt x="500" y="1619"/>
                  </a:lnTo>
                  <a:lnTo>
                    <a:pt x="499" y="1624"/>
                  </a:lnTo>
                  <a:lnTo>
                    <a:pt x="495" y="1627"/>
                  </a:lnTo>
                  <a:lnTo>
                    <a:pt x="491" y="1630"/>
                  </a:lnTo>
                  <a:lnTo>
                    <a:pt x="497" y="1605"/>
                  </a:lnTo>
                  <a:lnTo>
                    <a:pt x="505" y="1582"/>
                  </a:lnTo>
                  <a:lnTo>
                    <a:pt x="520" y="1539"/>
                  </a:lnTo>
                  <a:lnTo>
                    <a:pt x="526" y="1519"/>
                  </a:lnTo>
                  <a:lnTo>
                    <a:pt x="528" y="1508"/>
                  </a:lnTo>
                  <a:lnTo>
                    <a:pt x="531" y="1499"/>
                  </a:lnTo>
                  <a:lnTo>
                    <a:pt x="531" y="1489"/>
                  </a:lnTo>
                  <a:lnTo>
                    <a:pt x="533" y="1479"/>
                  </a:lnTo>
                  <a:lnTo>
                    <a:pt x="531" y="1460"/>
                  </a:lnTo>
                  <a:lnTo>
                    <a:pt x="530" y="1454"/>
                  </a:lnTo>
                  <a:lnTo>
                    <a:pt x="526" y="1448"/>
                  </a:lnTo>
                  <a:lnTo>
                    <a:pt x="523" y="1443"/>
                  </a:lnTo>
                  <a:lnTo>
                    <a:pt x="520" y="1438"/>
                  </a:lnTo>
                  <a:lnTo>
                    <a:pt x="516" y="1434"/>
                  </a:lnTo>
                  <a:lnTo>
                    <a:pt x="511" y="1431"/>
                  </a:lnTo>
                  <a:lnTo>
                    <a:pt x="499" y="1423"/>
                  </a:lnTo>
                  <a:lnTo>
                    <a:pt x="474" y="1409"/>
                  </a:lnTo>
                  <a:lnTo>
                    <a:pt x="460" y="1401"/>
                  </a:lnTo>
                  <a:lnTo>
                    <a:pt x="454" y="1398"/>
                  </a:lnTo>
                  <a:lnTo>
                    <a:pt x="447" y="1392"/>
                  </a:lnTo>
                  <a:lnTo>
                    <a:pt x="449" y="1428"/>
                  </a:lnTo>
                  <a:lnTo>
                    <a:pt x="449" y="1455"/>
                  </a:lnTo>
                  <a:lnTo>
                    <a:pt x="447" y="1483"/>
                  </a:lnTo>
                  <a:lnTo>
                    <a:pt x="444" y="1517"/>
                  </a:lnTo>
                  <a:lnTo>
                    <a:pt x="443" y="1530"/>
                  </a:lnTo>
                  <a:lnTo>
                    <a:pt x="440" y="1540"/>
                  </a:lnTo>
                  <a:lnTo>
                    <a:pt x="435" y="1551"/>
                  </a:lnTo>
                  <a:lnTo>
                    <a:pt x="429" y="1562"/>
                  </a:lnTo>
                  <a:lnTo>
                    <a:pt x="421" y="1573"/>
                  </a:lnTo>
                  <a:lnTo>
                    <a:pt x="413" y="1584"/>
                  </a:lnTo>
                  <a:lnTo>
                    <a:pt x="406" y="1593"/>
                  </a:lnTo>
                  <a:lnTo>
                    <a:pt x="398" y="1602"/>
                  </a:lnTo>
                  <a:lnTo>
                    <a:pt x="382" y="1618"/>
                  </a:lnTo>
                  <a:lnTo>
                    <a:pt x="369" y="1628"/>
                  </a:lnTo>
                  <a:lnTo>
                    <a:pt x="355" y="1639"/>
                  </a:lnTo>
                  <a:lnTo>
                    <a:pt x="373" y="1622"/>
                  </a:lnTo>
                  <a:lnTo>
                    <a:pt x="389" y="1607"/>
                  </a:lnTo>
                  <a:lnTo>
                    <a:pt x="403" y="1590"/>
                  </a:lnTo>
                  <a:lnTo>
                    <a:pt x="407" y="1582"/>
                  </a:lnTo>
                  <a:lnTo>
                    <a:pt x="413" y="1573"/>
                  </a:lnTo>
                  <a:lnTo>
                    <a:pt x="418" y="1563"/>
                  </a:lnTo>
                  <a:lnTo>
                    <a:pt x="423" y="1554"/>
                  </a:lnTo>
                  <a:lnTo>
                    <a:pt x="426" y="1545"/>
                  </a:lnTo>
                  <a:lnTo>
                    <a:pt x="429" y="1534"/>
                  </a:lnTo>
                  <a:lnTo>
                    <a:pt x="435" y="1514"/>
                  </a:lnTo>
                  <a:lnTo>
                    <a:pt x="437" y="1489"/>
                  </a:lnTo>
                  <a:lnTo>
                    <a:pt x="437" y="1482"/>
                  </a:lnTo>
                  <a:lnTo>
                    <a:pt x="437" y="1476"/>
                  </a:lnTo>
                  <a:lnTo>
                    <a:pt x="435" y="1460"/>
                  </a:lnTo>
                  <a:lnTo>
                    <a:pt x="420" y="1482"/>
                  </a:lnTo>
                  <a:lnTo>
                    <a:pt x="404" y="1502"/>
                  </a:lnTo>
                  <a:lnTo>
                    <a:pt x="390" y="1520"/>
                  </a:lnTo>
                  <a:lnTo>
                    <a:pt x="375" y="1542"/>
                  </a:lnTo>
                  <a:lnTo>
                    <a:pt x="382" y="1528"/>
                  </a:lnTo>
                  <a:lnTo>
                    <a:pt x="392" y="1513"/>
                  </a:lnTo>
                  <a:lnTo>
                    <a:pt x="401" y="1494"/>
                  </a:lnTo>
                  <a:lnTo>
                    <a:pt x="412" y="1474"/>
                  </a:lnTo>
                  <a:lnTo>
                    <a:pt x="420" y="1452"/>
                  </a:lnTo>
                  <a:lnTo>
                    <a:pt x="423" y="1443"/>
                  </a:lnTo>
                  <a:lnTo>
                    <a:pt x="426" y="1432"/>
                  </a:lnTo>
                  <a:lnTo>
                    <a:pt x="427" y="1423"/>
                  </a:lnTo>
                  <a:lnTo>
                    <a:pt x="429" y="1415"/>
                  </a:lnTo>
                  <a:lnTo>
                    <a:pt x="427" y="1381"/>
                  </a:lnTo>
                  <a:lnTo>
                    <a:pt x="427" y="1367"/>
                  </a:lnTo>
                  <a:lnTo>
                    <a:pt x="426" y="1355"/>
                  </a:lnTo>
                  <a:lnTo>
                    <a:pt x="423" y="1343"/>
                  </a:lnTo>
                  <a:lnTo>
                    <a:pt x="420" y="1330"/>
                  </a:lnTo>
                  <a:lnTo>
                    <a:pt x="407" y="1300"/>
                  </a:lnTo>
                  <a:lnTo>
                    <a:pt x="401" y="1287"/>
                  </a:lnTo>
                  <a:lnTo>
                    <a:pt x="395" y="1275"/>
                  </a:lnTo>
                  <a:lnTo>
                    <a:pt x="384" y="1255"/>
                  </a:lnTo>
                  <a:lnTo>
                    <a:pt x="373" y="1235"/>
                  </a:lnTo>
                  <a:lnTo>
                    <a:pt x="362" y="1216"/>
                  </a:lnTo>
                  <a:lnTo>
                    <a:pt x="358" y="1207"/>
                  </a:lnTo>
                  <a:lnTo>
                    <a:pt x="353" y="1196"/>
                  </a:lnTo>
                  <a:lnTo>
                    <a:pt x="345" y="1176"/>
                  </a:lnTo>
                  <a:lnTo>
                    <a:pt x="342" y="1165"/>
                  </a:lnTo>
                  <a:lnTo>
                    <a:pt x="339" y="1154"/>
                  </a:lnTo>
                  <a:lnTo>
                    <a:pt x="338" y="1142"/>
                  </a:lnTo>
                  <a:lnTo>
                    <a:pt x="338" y="1128"/>
                  </a:lnTo>
                  <a:lnTo>
                    <a:pt x="338" y="1094"/>
                  </a:lnTo>
                  <a:lnTo>
                    <a:pt x="338" y="1065"/>
                  </a:lnTo>
                  <a:lnTo>
                    <a:pt x="341" y="1002"/>
                  </a:lnTo>
                  <a:lnTo>
                    <a:pt x="328" y="1003"/>
                  </a:lnTo>
                  <a:lnTo>
                    <a:pt x="319" y="1006"/>
                  </a:lnTo>
                  <a:lnTo>
                    <a:pt x="310" y="1009"/>
                  </a:lnTo>
                  <a:lnTo>
                    <a:pt x="302" y="1014"/>
                  </a:lnTo>
                  <a:lnTo>
                    <a:pt x="285" y="1025"/>
                  </a:lnTo>
                  <a:lnTo>
                    <a:pt x="266" y="1037"/>
                  </a:lnTo>
                  <a:lnTo>
                    <a:pt x="257" y="1042"/>
                  </a:lnTo>
                  <a:lnTo>
                    <a:pt x="249" y="1048"/>
                  </a:lnTo>
                  <a:lnTo>
                    <a:pt x="243" y="1053"/>
                  </a:lnTo>
                  <a:lnTo>
                    <a:pt x="239" y="1057"/>
                  </a:lnTo>
                  <a:lnTo>
                    <a:pt x="235" y="1060"/>
                  </a:lnTo>
                  <a:lnTo>
                    <a:pt x="234" y="1063"/>
                  </a:lnTo>
                  <a:lnTo>
                    <a:pt x="229" y="1070"/>
                  </a:lnTo>
                  <a:lnTo>
                    <a:pt x="226" y="1077"/>
                  </a:lnTo>
                  <a:lnTo>
                    <a:pt x="223" y="1088"/>
                  </a:lnTo>
                  <a:lnTo>
                    <a:pt x="218" y="1107"/>
                  </a:lnTo>
                  <a:lnTo>
                    <a:pt x="214" y="1125"/>
                  </a:lnTo>
                  <a:lnTo>
                    <a:pt x="211" y="1142"/>
                  </a:lnTo>
                  <a:lnTo>
                    <a:pt x="209" y="1159"/>
                  </a:lnTo>
                  <a:lnTo>
                    <a:pt x="204" y="1176"/>
                  </a:lnTo>
                  <a:lnTo>
                    <a:pt x="200" y="1193"/>
                  </a:lnTo>
                  <a:lnTo>
                    <a:pt x="194" y="1210"/>
                  </a:lnTo>
                  <a:lnTo>
                    <a:pt x="189" y="1218"/>
                  </a:lnTo>
                  <a:lnTo>
                    <a:pt x="183" y="1225"/>
                  </a:lnTo>
                  <a:lnTo>
                    <a:pt x="187" y="1208"/>
                  </a:lnTo>
                  <a:lnTo>
                    <a:pt x="189" y="1195"/>
                  </a:lnTo>
                  <a:lnTo>
                    <a:pt x="189" y="1184"/>
                  </a:lnTo>
                  <a:lnTo>
                    <a:pt x="189" y="1175"/>
                  </a:lnTo>
                  <a:lnTo>
                    <a:pt x="189" y="1167"/>
                  </a:lnTo>
                  <a:lnTo>
                    <a:pt x="191" y="1158"/>
                  </a:lnTo>
                  <a:lnTo>
                    <a:pt x="191" y="1153"/>
                  </a:lnTo>
                  <a:lnTo>
                    <a:pt x="192" y="1147"/>
                  </a:lnTo>
                  <a:lnTo>
                    <a:pt x="195" y="1134"/>
                  </a:lnTo>
                  <a:lnTo>
                    <a:pt x="201" y="1091"/>
                  </a:lnTo>
                  <a:lnTo>
                    <a:pt x="186" y="1107"/>
                  </a:lnTo>
                  <a:lnTo>
                    <a:pt x="178" y="1116"/>
                  </a:lnTo>
                  <a:lnTo>
                    <a:pt x="169" y="1124"/>
                  </a:lnTo>
                  <a:lnTo>
                    <a:pt x="161" y="1130"/>
                  </a:lnTo>
                  <a:lnTo>
                    <a:pt x="152" y="1134"/>
                  </a:lnTo>
                  <a:lnTo>
                    <a:pt x="147" y="1137"/>
                  </a:lnTo>
                  <a:lnTo>
                    <a:pt x="141" y="1139"/>
                  </a:lnTo>
                  <a:lnTo>
                    <a:pt x="136" y="1139"/>
                  </a:lnTo>
                  <a:lnTo>
                    <a:pt x="132" y="1139"/>
                  </a:lnTo>
                  <a:lnTo>
                    <a:pt x="65" y="1134"/>
                  </a:lnTo>
                  <a:lnTo>
                    <a:pt x="56" y="1134"/>
                  </a:lnTo>
                  <a:lnTo>
                    <a:pt x="47" y="1136"/>
                  </a:lnTo>
                  <a:lnTo>
                    <a:pt x="39" y="1139"/>
                  </a:lnTo>
                  <a:lnTo>
                    <a:pt x="31" y="1144"/>
                  </a:lnTo>
                  <a:lnTo>
                    <a:pt x="17" y="1153"/>
                  </a:lnTo>
                  <a:lnTo>
                    <a:pt x="9" y="1158"/>
                  </a:lnTo>
                  <a:lnTo>
                    <a:pt x="0" y="1161"/>
                  </a:lnTo>
                  <a:lnTo>
                    <a:pt x="8" y="1153"/>
                  </a:lnTo>
                  <a:lnTo>
                    <a:pt x="14" y="1145"/>
                  </a:lnTo>
                  <a:lnTo>
                    <a:pt x="23" y="1139"/>
                  </a:lnTo>
                  <a:lnTo>
                    <a:pt x="31" y="1133"/>
                  </a:lnTo>
                  <a:lnTo>
                    <a:pt x="40" y="1128"/>
                  </a:lnTo>
                  <a:lnTo>
                    <a:pt x="51" y="1125"/>
                  </a:lnTo>
                  <a:lnTo>
                    <a:pt x="61" y="1124"/>
                  </a:lnTo>
                  <a:lnTo>
                    <a:pt x="71" y="1124"/>
                  </a:lnTo>
                  <a:lnTo>
                    <a:pt x="126" y="1127"/>
                  </a:lnTo>
                  <a:lnTo>
                    <a:pt x="133" y="1127"/>
                  </a:lnTo>
                  <a:lnTo>
                    <a:pt x="141" y="1125"/>
                  </a:lnTo>
                  <a:lnTo>
                    <a:pt x="147" y="1124"/>
                  </a:lnTo>
                  <a:lnTo>
                    <a:pt x="153" y="1121"/>
                  </a:lnTo>
                  <a:lnTo>
                    <a:pt x="158" y="1117"/>
                  </a:lnTo>
                  <a:lnTo>
                    <a:pt x="163" y="1114"/>
                  </a:lnTo>
                  <a:lnTo>
                    <a:pt x="167" y="1110"/>
                  </a:lnTo>
                  <a:lnTo>
                    <a:pt x="172" y="1105"/>
                  </a:lnTo>
                  <a:lnTo>
                    <a:pt x="180" y="1094"/>
                  </a:lnTo>
                  <a:lnTo>
                    <a:pt x="189" y="1082"/>
                  </a:lnTo>
                  <a:lnTo>
                    <a:pt x="197" y="1070"/>
                  </a:lnTo>
                  <a:lnTo>
                    <a:pt x="206" y="1056"/>
                  </a:lnTo>
                  <a:lnTo>
                    <a:pt x="214" y="1048"/>
                  </a:lnTo>
                  <a:lnTo>
                    <a:pt x="220" y="1042"/>
                  </a:lnTo>
                  <a:lnTo>
                    <a:pt x="228" y="1036"/>
                  </a:lnTo>
                  <a:lnTo>
                    <a:pt x="235" y="1029"/>
                  </a:lnTo>
                  <a:lnTo>
                    <a:pt x="243" y="1025"/>
                  </a:lnTo>
                  <a:lnTo>
                    <a:pt x="251" y="1020"/>
                  </a:lnTo>
                  <a:lnTo>
                    <a:pt x="268" y="1012"/>
                  </a:lnTo>
                  <a:lnTo>
                    <a:pt x="283" y="1005"/>
                  </a:lnTo>
                  <a:lnTo>
                    <a:pt x="293" y="1000"/>
                  </a:lnTo>
                  <a:lnTo>
                    <a:pt x="300" y="995"/>
                  </a:lnTo>
                  <a:lnTo>
                    <a:pt x="316" y="985"/>
                  </a:lnTo>
                  <a:lnTo>
                    <a:pt x="324" y="979"/>
                  </a:lnTo>
                  <a:lnTo>
                    <a:pt x="331" y="972"/>
                  </a:lnTo>
                  <a:lnTo>
                    <a:pt x="338" y="965"/>
                  </a:lnTo>
                  <a:lnTo>
                    <a:pt x="341" y="958"/>
                  </a:lnTo>
                  <a:lnTo>
                    <a:pt x="344" y="951"/>
                  </a:lnTo>
                  <a:lnTo>
                    <a:pt x="345" y="943"/>
                  </a:lnTo>
                  <a:lnTo>
                    <a:pt x="347" y="928"/>
                  </a:lnTo>
                  <a:lnTo>
                    <a:pt x="348" y="918"/>
                  </a:lnTo>
                  <a:lnTo>
                    <a:pt x="352" y="909"/>
                  </a:lnTo>
                  <a:lnTo>
                    <a:pt x="361" y="870"/>
                  </a:lnTo>
                  <a:lnTo>
                    <a:pt x="367" y="837"/>
                  </a:lnTo>
                  <a:lnTo>
                    <a:pt x="373" y="801"/>
                  </a:lnTo>
                  <a:lnTo>
                    <a:pt x="378" y="761"/>
                  </a:lnTo>
                  <a:lnTo>
                    <a:pt x="381" y="735"/>
                  </a:lnTo>
                  <a:lnTo>
                    <a:pt x="381" y="722"/>
                  </a:lnTo>
                  <a:lnTo>
                    <a:pt x="381" y="710"/>
                  </a:lnTo>
                  <a:lnTo>
                    <a:pt x="381" y="687"/>
                  </a:lnTo>
                  <a:lnTo>
                    <a:pt x="378" y="659"/>
                  </a:lnTo>
                  <a:lnTo>
                    <a:pt x="372" y="622"/>
                  </a:lnTo>
                  <a:lnTo>
                    <a:pt x="365" y="590"/>
                  </a:lnTo>
                  <a:lnTo>
                    <a:pt x="359" y="559"/>
                  </a:lnTo>
                  <a:lnTo>
                    <a:pt x="350" y="528"/>
                  </a:lnTo>
                  <a:lnTo>
                    <a:pt x="339" y="500"/>
                  </a:lnTo>
                  <a:lnTo>
                    <a:pt x="325" y="471"/>
                  </a:lnTo>
                  <a:lnTo>
                    <a:pt x="317" y="455"/>
                  </a:lnTo>
                  <a:lnTo>
                    <a:pt x="310" y="440"/>
                  </a:lnTo>
                  <a:lnTo>
                    <a:pt x="291" y="407"/>
                  </a:lnTo>
                  <a:lnTo>
                    <a:pt x="285" y="412"/>
                  </a:lnTo>
                  <a:lnTo>
                    <a:pt x="282" y="415"/>
                  </a:lnTo>
                  <a:lnTo>
                    <a:pt x="279" y="420"/>
                  </a:lnTo>
                  <a:lnTo>
                    <a:pt x="276" y="424"/>
                  </a:lnTo>
                  <a:lnTo>
                    <a:pt x="273" y="435"/>
                  </a:lnTo>
                  <a:lnTo>
                    <a:pt x="266" y="446"/>
                  </a:lnTo>
                  <a:lnTo>
                    <a:pt x="262" y="452"/>
                  </a:lnTo>
                  <a:lnTo>
                    <a:pt x="256" y="457"/>
                  </a:lnTo>
                  <a:lnTo>
                    <a:pt x="246" y="468"/>
                  </a:lnTo>
                  <a:lnTo>
                    <a:pt x="242" y="472"/>
                  </a:lnTo>
                  <a:lnTo>
                    <a:pt x="237" y="477"/>
                  </a:lnTo>
                  <a:lnTo>
                    <a:pt x="234" y="482"/>
                  </a:lnTo>
                  <a:lnTo>
                    <a:pt x="234" y="485"/>
                  </a:lnTo>
                  <a:lnTo>
                    <a:pt x="234" y="486"/>
                  </a:lnTo>
                  <a:lnTo>
                    <a:pt x="234" y="492"/>
                  </a:lnTo>
                  <a:lnTo>
                    <a:pt x="235" y="500"/>
                  </a:lnTo>
                  <a:lnTo>
                    <a:pt x="237" y="508"/>
                  </a:lnTo>
                  <a:lnTo>
                    <a:pt x="239" y="515"/>
                  </a:lnTo>
                  <a:lnTo>
                    <a:pt x="243" y="531"/>
                  </a:lnTo>
                  <a:lnTo>
                    <a:pt x="249" y="548"/>
                  </a:lnTo>
                  <a:lnTo>
                    <a:pt x="256" y="562"/>
                  </a:lnTo>
                  <a:lnTo>
                    <a:pt x="262" y="573"/>
                  </a:lnTo>
                  <a:lnTo>
                    <a:pt x="266" y="583"/>
                  </a:lnTo>
                  <a:lnTo>
                    <a:pt x="262" y="582"/>
                  </a:lnTo>
                  <a:lnTo>
                    <a:pt x="257" y="579"/>
                  </a:lnTo>
                  <a:lnTo>
                    <a:pt x="252" y="576"/>
                  </a:lnTo>
                  <a:lnTo>
                    <a:pt x="249" y="571"/>
                  </a:lnTo>
                  <a:lnTo>
                    <a:pt x="243" y="563"/>
                  </a:lnTo>
                  <a:lnTo>
                    <a:pt x="239" y="553"/>
                  </a:lnTo>
                  <a:lnTo>
                    <a:pt x="229" y="529"/>
                  </a:lnTo>
                  <a:lnTo>
                    <a:pt x="225" y="517"/>
                  </a:lnTo>
                  <a:lnTo>
                    <a:pt x="220" y="506"/>
                  </a:lnTo>
                  <a:lnTo>
                    <a:pt x="212" y="512"/>
                  </a:lnTo>
                  <a:lnTo>
                    <a:pt x="204" y="519"/>
                  </a:lnTo>
                  <a:lnTo>
                    <a:pt x="194" y="532"/>
                  </a:lnTo>
                  <a:lnTo>
                    <a:pt x="189" y="540"/>
                  </a:lnTo>
                  <a:lnTo>
                    <a:pt x="186" y="548"/>
                  </a:lnTo>
                  <a:lnTo>
                    <a:pt x="183" y="556"/>
                  </a:lnTo>
                  <a:lnTo>
                    <a:pt x="180" y="563"/>
                  </a:lnTo>
                  <a:lnTo>
                    <a:pt x="178" y="573"/>
                  </a:lnTo>
                  <a:lnTo>
                    <a:pt x="178" y="580"/>
                  </a:lnTo>
                  <a:lnTo>
                    <a:pt x="177" y="599"/>
                  </a:lnTo>
                  <a:lnTo>
                    <a:pt x="178" y="608"/>
                  </a:lnTo>
                  <a:lnTo>
                    <a:pt x="180" y="617"/>
                  </a:lnTo>
                  <a:lnTo>
                    <a:pt x="183" y="637"/>
                  </a:lnTo>
                  <a:lnTo>
                    <a:pt x="195" y="691"/>
                  </a:lnTo>
                  <a:lnTo>
                    <a:pt x="197" y="701"/>
                  </a:lnTo>
                  <a:lnTo>
                    <a:pt x="197" y="710"/>
                  </a:lnTo>
                  <a:lnTo>
                    <a:pt x="195" y="718"/>
                  </a:lnTo>
                  <a:lnTo>
                    <a:pt x="192" y="727"/>
                  </a:lnTo>
                  <a:lnTo>
                    <a:pt x="189" y="735"/>
                  </a:lnTo>
                  <a:lnTo>
                    <a:pt x="184" y="742"/>
                  </a:lnTo>
                  <a:lnTo>
                    <a:pt x="175" y="758"/>
                  </a:lnTo>
                  <a:lnTo>
                    <a:pt x="164" y="772"/>
                  </a:lnTo>
                  <a:lnTo>
                    <a:pt x="155" y="789"/>
                  </a:lnTo>
                  <a:lnTo>
                    <a:pt x="150" y="796"/>
                  </a:lnTo>
                  <a:lnTo>
                    <a:pt x="147" y="806"/>
                  </a:lnTo>
                  <a:lnTo>
                    <a:pt x="146" y="813"/>
                  </a:lnTo>
                  <a:lnTo>
                    <a:pt x="146" y="824"/>
                  </a:lnTo>
                  <a:lnTo>
                    <a:pt x="146" y="833"/>
                  </a:lnTo>
                  <a:lnTo>
                    <a:pt x="147" y="843"/>
                  </a:lnTo>
                  <a:lnTo>
                    <a:pt x="152" y="860"/>
                  </a:lnTo>
                  <a:lnTo>
                    <a:pt x="155" y="869"/>
                  </a:lnTo>
                  <a:lnTo>
                    <a:pt x="157" y="877"/>
                  </a:lnTo>
                  <a:lnTo>
                    <a:pt x="157" y="886"/>
                  </a:lnTo>
                  <a:lnTo>
                    <a:pt x="157" y="891"/>
                  </a:lnTo>
                  <a:lnTo>
                    <a:pt x="157" y="897"/>
                  </a:lnTo>
                  <a:lnTo>
                    <a:pt x="150" y="937"/>
                  </a:lnTo>
                  <a:lnTo>
                    <a:pt x="149" y="929"/>
                  </a:lnTo>
                  <a:lnTo>
                    <a:pt x="149" y="921"/>
                  </a:lnTo>
                  <a:lnTo>
                    <a:pt x="150" y="914"/>
                  </a:lnTo>
                  <a:lnTo>
                    <a:pt x="150" y="906"/>
                  </a:lnTo>
                  <a:lnTo>
                    <a:pt x="150" y="895"/>
                  </a:lnTo>
                  <a:lnTo>
                    <a:pt x="149" y="886"/>
                  </a:lnTo>
                  <a:lnTo>
                    <a:pt x="147" y="877"/>
                  </a:lnTo>
                  <a:lnTo>
                    <a:pt x="144" y="869"/>
                  </a:lnTo>
                  <a:lnTo>
                    <a:pt x="138" y="850"/>
                  </a:lnTo>
                  <a:lnTo>
                    <a:pt x="130" y="832"/>
                  </a:lnTo>
                  <a:lnTo>
                    <a:pt x="126" y="843"/>
                  </a:lnTo>
                  <a:lnTo>
                    <a:pt x="119" y="850"/>
                  </a:lnTo>
                  <a:lnTo>
                    <a:pt x="112" y="863"/>
                  </a:lnTo>
                  <a:lnTo>
                    <a:pt x="90" y="892"/>
                  </a:lnTo>
                  <a:lnTo>
                    <a:pt x="85" y="898"/>
                  </a:lnTo>
                  <a:lnTo>
                    <a:pt x="81" y="904"/>
                  </a:lnTo>
                  <a:lnTo>
                    <a:pt x="68" y="917"/>
                  </a:lnTo>
                  <a:lnTo>
                    <a:pt x="44" y="940"/>
                  </a:lnTo>
                  <a:lnTo>
                    <a:pt x="62" y="917"/>
                  </a:lnTo>
                  <a:lnTo>
                    <a:pt x="79" y="891"/>
                  </a:lnTo>
                  <a:lnTo>
                    <a:pt x="101" y="857"/>
                  </a:lnTo>
                  <a:lnTo>
                    <a:pt x="122" y="820"/>
                  </a:lnTo>
                  <a:lnTo>
                    <a:pt x="133" y="801"/>
                  </a:lnTo>
                  <a:lnTo>
                    <a:pt x="144" y="781"/>
                  </a:lnTo>
                  <a:lnTo>
                    <a:pt x="153" y="761"/>
                  </a:lnTo>
                  <a:lnTo>
                    <a:pt x="163" y="742"/>
                  </a:lnTo>
                  <a:lnTo>
                    <a:pt x="169" y="724"/>
                  </a:lnTo>
                  <a:lnTo>
                    <a:pt x="172" y="715"/>
                  </a:lnTo>
                  <a:lnTo>
                    <a:pt x="174" y="705"/>
                  </a:lnTo>
                  <a:lnTo>
                    <a:pt x="175" y="699"/>
                  </a:lnTo>
                  <a:lnTo>
                    <a:pt x="177" y="691"/>
                  </a:lnTo>
                  <a:lnTo>
                    <a:pt x="175" y="676"/>
                  </a:lnTo>
                  <a:lnTo>
                    <a:pt x="174" y="659"/>
                  </a:lnTo>
                  <a:lnTo>
                    <a:pt x="170" y="642"/>
                  </a:lnTo>
                  <a:lnTo>
                    <a:pt x="166" y="625"/>
                  </a:lnTo>
                  <a:lnTo>
                    <a:pt x="163" y="608"/>
                  </a:lnTo>
                  <a:lnTo>
                    <a:pt x="161" y="593"/>
                  </a:lnTo>
                  <a:lnTo>
                    <a:pt x="161" y="585"/>
                  </a:lnTo>
                  <a:lnTo>
                    <a:pt x="161" y="579"/>
                  </a:lnTo>
                  <a:lnTo>
                    <a:pt x="163" y="562"/>
                  </a:lnTo>
                  <a:lnTo>
                    <a:pt x="167" y="546"/>
                  </a:lnTo>
                  <a:lnTo>
                    <a:pt x="169" y="539"/>
                  </a:lnTo>
                  <a:lnTo>
                    <a:pt x="172" y="532"/>
                  </a:lnTo>
                  <a:lnTo>
                    <a:pt x="180" y="520"/>
                  </a:lnTo>
                  <a:lnTo>
                    <a:pt x="187" y="508"/>
                  </a:lnTo>
                  <a:lnTo>
                    <a:pt x="197" y="497"/>
                  </a:lnTo>
                  <a:lnTo>
                    <a:pt x="215" y="475"/>
                  </a:lnTo>
                  <a:lnTo>
                    <a:pt x="234" y="454"/>
                  </a:lnTo>
                  <a:lnTo>
                    <a:pt x="243" y="443"/>
                  </a:lnTo>
                  <a:lnTo>
                    <a:pt x="251" y="431"/>
                  </a:lnTo>
                  <a:lnTo>
                    <a:pt x="257" y="418"/>
                  </a:lnTo>
                  <a:lnTo>
                    <a:pt x="262" y="404"/>
                  </a:lnTo>
                  <a:lnTo>
                    <a:pt x="265" y="397"/>
                  </a:lnTo>
                  <a:lnTo>
                    <a:pt x="266" y="389"/>
                  </a:lnTo>
                  <a:lnTo>
                    <a:pt x="266" y="380"/>
                  </a:lnTo>
                  <a:lnTo>
                    <a:pt x="266" y="372"/>
                  </a:lnTo>
                  <a:lnTo>
                    <a:pt x="266" y="352"/>
                  </a:lnTo>
                  <a:lnTo>
                    <a:pt x="265" y="344"/>
                  </a:lnTo>
                  <a:lnTo>
                    <a:pt x="263" y="335"/>
                  </a:lnTo>
                  <a:lnTo>
                    <a:pt x="260" y="318"/>
                  </a:lnTo>
                  <a:lnTo>
                    <a:pt x="256" y="302"/>
                  </a:lnTo>
                  <a:lnTo>
                    <a:pt x="249" y="287"/>
                  </a:lnTo>
                  <a:lnTo>
                    <a:pt x="243" y="272"/>
                  </a:lnTo>
                  <a:lnTo>
                    <a:pt x="231" y="242"/>
                  </a:lnTo>
                  <a:lnTo>
                    <a:pt x="217" y="213"/>
                  </a:lnTo>
                  <a:lnTo>
                    <a:pt x="211" y="199"/>
                  </a:lnTo>
                  <a:lnTo>
                    <a:pt x="204" y="184"/>
                  </a:lnTo>
                  <a:lnTo>
                    <a:pt x="200" y="167"/>
                  </a:lnTo>
                  <a:lnTo>
                    <a:pt x="198" y="159"/>
                  </a:lnTo>
                  <a:lnTo>
                    <a:pt x="197" y="151"/>
                  </a:lnTo>
                  <a:lnTo>
                    <a:pt x="195" y="142"/>
                  </a:lnTo>
                  <a:lnTo>
                    <a:pt x="195" y="133"/>
                  </a:lnTo>
                  <a:lnTo>
                    <a:pt x="194" y="114"/>
                  </a:lnTo>
                  <a:lnTo>
                    <a:pt x="194" y="96"/>
                  </a:lnTo>
                  <a:lnTo>
                    <a:pt x="195" y="79"/>
                  </a:lnTo>
                  <a:lnTo>
                    <a:pt x="198" y="60"/>
                  </a:lnTo>
                  <a:lnTo>
                    <a:pt x="200" y="43"/>
                  </a:lnTo>
                  <a:lnTo>
                    <a:pt x="203" y="28"/>
                  </a:lnTo>
                  <a:lnTo>
                    <a:pt x="208" y="15"/>
                  </a:lnTo>
                  <a:lnTo>
                    <a:pt x="211" y="6"/>
                  </a:lnTo>
                  <a:lnTo>
                    <a:pt x="21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69" name="Freeform 489"/>
            <p:cNvSpPr>
              <a:spLocks/>
            </p:cNvSpPr>
            <p:nvPr/>
          </p:nvSpPr>
          <p:spPr bwMode="auto">
            <a:xfrm>
              <a:off x="2665" y="1620"/>
              <a:ext cx="22" cy="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13"/>
                </a:cxn>
                <a:cxn ang="0">
                  <a:pos x="30" y="41"/>
                </a:cxn>
                <a:cxn ang="0">
                  <a:pos x="40" y="74"/>
                </a:cxn>
                <a:cxn ang="0">
                  <a:pos x="44" y="110"/>
                </a:cxn>
                <a:cxn ang="0">
                  <a:pos x="37" y="112"/>
                </a:cxn>
                <a:cxn ang="0">
                  <a:pos x="34" y="76"/>
                </a:cxn>
                <a:cxn ang="0">
                  <a:pos x="23" y="42"/>
                </a:cxn>
                <a:cxn ang="0">
                  <a:pos x="11" y="17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44" h="112">
                  <a:moveTo>
                    <a:pt x="5" y="0"/>
                  </a:moveTo>
                  <a:lnTo>
                    <a:pt x="16" y="13"/>
                  </a:lnTo>
                  <a:lnTo>
                    <a:pt x="30" y="41"/>
                  </a:lnTo>
                  <a:lnTo>
                    <a:pt x="40" y="74"/>
                  </a:lnTo>
                  <a:lnTo>
                    <a:pt x="44" y="110"/>
                  </a:lnTo>
                  <a:lnTo>
                    <a:pt x="37" y="112"/>
                  </a:lnTo>
                  <a:lnTo>
                    <a:pt x="34" y="76"/>
                  </a:lnTo>
                  <a:lnTo>
                    <a:pt x="23" y="42"/>
                  </a:lnTo>
                  <a:lnTo>
                    <a:pt x="11" y="1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0" name="Rectangle 490"/>
            <p:cNvSpPr>
              <a:spLocks noChangeArrowheads="1"/>
            </p:cNvSpPr>
            <p:nvPr/>
          </p:nvSpPr>
          <p:spPr bwMode="auto">
            <a:xfrm>
              <a:off x="2684" y="1674"/>
              <a:ext cx="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1" name="Freeform 491"/>
            <p:cNvSpPr>
              <a:spLocks/>
            </p:cNvSpPr>
            <p:nvPr/>
          </p:nvSpPr>
          <p:spPr bwMode="auto">
            <a:xfrm>
              <a:off x="2684" y="1695"/>
              <a:ext cx="14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3"/>
                </a:cxn>
                <a:cxn ang="0">
                  <a:pos x="11" y="42"/>
                </a:cxn>
                <a:cxn ang="0">
                  <a:pos x="19" y="60"/>
                </a:cxn>
                <a:cxn ang="0">
                  <a:pos x="22" y="66"/>
                </a:cxn>
                <a:cxn ang="0">
                  <a:pos x="30" y="74"/>
                </a:cxn>
                <a:cxn ang="0">
                  <a:pos x="25" y="79"/>
                </a:cxn>
                <a:cxn ang="0">
                  <a:pos x="17" y="71"/>
                </a:cxn>
                <a:cxn ang="0">
                  <a:pos x="13" y="62"/>
                </a:cxn>
                <a:cxn ang="0">
                  <a:pos x="5" y="43"/>
                </a:cxn>
                <a:cxn ang="0">
                  <a:pos x="2" y="2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30" h="79">
                  <a:moveTo>
                    <a:pt x="7" y="0"/>
                  </a:moveTo>
                  <a:lnTo>
                    <a:pt x="8" y="23"/>
                  </a:lnTo>
                  <a:lnTo>
                    <a:pt x="11" y="42"/>
                  </a:lnTo>
                  <a:lnTo>
                    <a:pt x="19" y="60"/>
                  </a:lnTo>
                  <a:lnTo>
                    <a:pt x="22" y="66"/>
                  </a:lnTo>
                  <a:lnTo>
                    <a:pt x="30" y="74"/>
                  </a:lnTo>
                  <a:lnTo>
                    <a:pt x="25" y="79"/>
                  </a:lnTo>
                  <a:lnTo>
                    <a:pt x="17" y="71"/>
                  </a:lnTo>
                  <a:lnTo>
                    <a:pt x="13" y="62"/>
                  </a:lnTo>
                  <a:lnTo>
                    <a:pt x="5" y="43"/>
                  </a:lnTo>
                  <a:lnTo>
                    <a:pt x="2" y="2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2" name="Freeform 492"/>
            <p:cNvSpPr>
              <a:spLocks/>
            </p:cNvSpPr>
            <p:nvPr/>
          </p:nvSpPr>
          <p:spPr bwMode="auto">
            <a:xfrm>
              <a:off x="2684" y="169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3" name="Freeform 493"/>
            <p:cNvSpPr>
              <a:spLocks/>
            </p:cNvSpPr>
            <p:nvPr/>
          </p:nvSpPr>
          <p:spPr bwMode="auto">
            <a:xfrm>
              <a:off x="2696" y="1732"/>
              <a:ext cx="40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2" y="11"/>
                </a:cxn>
                <a:cxn ang="0">
                  <a:pos x="39" y="19"/>
                </a:cxn>
                <a:cxn ang="0">
                  <a:pos x="59" y="23"/>
                </a:cxn>
                <a:cxn ang="0">
                  <a:pos x="79" y="31"/>
                </a:cxn>
                <a:cxn ang="0">
                  <a:pos x="78" y="37"/>
                </a:cxn>
                <a:cxn ang="0">
                  <a:pos x="57" y="30"/>
                </a:cxn>
                <a:cxn ang="0">
                  <a:pos x="37" y="25"/>
                </a:cxn>
                <a:cxn ang="0">
                  <a:pos x="20" y="17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79" h="37">
                  <a:moveTo>
                    <a:pt x="5" y="0"/>
                  </a:moveTo>
                  <a:lnTo>
                    <a:pt x="22" y="11"/>
                  </a:lnTo>
                  <a:lnTo>
                    <a:pt x="39" y="19"/>
                  </a:lnTo>
                  <a:lnTo>
                    <a:pt x="59" y="23"/>
                  </a:lnTo>
                  <a:lnTo>
                    <a:pt x="79" y="31"/>
                  </a:lnTo>
                  <a:lnTo>
                    <a:pt x="78" y="37"/>
                  </a:lnTo>
                  <a:lnTo>
                    <a:pt x="57" y="30"/>
                  </a:lnTo>
                  <a:lnTo>
                    <a:pt x="37" y="25"/>
                  </a:lnTo>
                  <a:lnTo>
                    <a:pt x="20" y="1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4" name="Freeform 494"/>
            <p:cNvSpPr>
              <a:spLocks/>
            </p:cNvSpPr>
            <p:nvPr/>
          </p:nvSpPr>
          <p:spPr bwMode="auto">
            <a:xfrm>
              <a:off x="2696" y="1732"/>
              <a:ext cx="2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5" name="Freeform 495"/>
            <p:cNvSpPr>
              <a:spLocks/>
            </p:cNvSpPr>
            <p:nvPr/>
          </p:nvSpPr>
          <p:spPr bwMode="auto">
            <a:xfrm>
              <a:off x="2734" y="1748"/>
              <a:ext cx="49" cy="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" y="15"/>
                </a:cxn>
                <a:cxn ang="0">
                  <a:pos x="51" y="30"/>
                </a:cxn>
                <a:cxn ang="0">
                  <a:pos x="73" y="44"/>
                </a:cxn>
                <a:cxn ang="0">
                  <a:pos x="97" y="55"/>
                </a:cxn>
                <a:cxn ang="0">
                  <a:pos x="96" y="61"/>
                </a:cxn>
                <a:cxn ang="0">
                  <a:pos x="68" y="49"/>
                </a:cxn>
                <a:cxn ang="0">
                  <a:pos x="46" y="35"/>
                </a:cxn>
                <a:cxn ang="0">
                  <a:pos x="25" y="20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97" h="61">
                  <a:moveTo>
                    <a:pt x="5" y="0"/>
                  </a:moveTo>
                  <a:lnTo>
                    <a:pt x="29" y="15"/>
                  </a:lnTo>
                  <a:lnTo>
                    <a:pt x="51" y="30"/>
                  </a:lnTo>
                  <a:lnTo>
                    <a:pt x="73" y="44"/>
                  </a:lnTo>
                  <a:lnTo>
                    <a:pt x="97" y="55"/>
                  </a:lnTo>
                  <a:lnTo>
                    <a:pt x="96" y="61"/>
                  </a:lnTo>
                  <a:lnTo>
                    <a:pt x="68" y="49"/>
                  </a:lnTo>
                  <a:lnTo>
                    <a:pt x="46" y="35"/>
                  </a:lnTo>
                  <a:lnTo>
                    <a:pt x="25" y="20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6" name="Freeform 496"/>
            <p:cNvSpPr>
              <a:spLocks/>
            </p:cNvSpPr>
            <p:nvPr/>
          </p:nvSpPr>
          <p:spPr bwMode="auto">
            <a:xfrm>
              <a:off x="2734" y="1747"/>
              <a:ext cx="2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7" name="Freeform 497"/>
            <p:cNvSpPr>
              <a:spLocks/>
            </p:cNvSpPr>
            <p:nvPr/>
          </p:nvSpPr>
          <p:spPr bwMode="auto">
            <a:xfrm>
              <a:off x="2782" y="1776"/>
              <a:ext cx="85" cy="4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6" y="14"/>
                </a:cxn>
                <a:cxn ang="0">
                  <a:pos x="93" y="26"/>
                </a:cxn>
                <a:cxn ang="0">
                  <a:pos x="116" y="36"/>
                </a:cxn>
                <a:cxn ang="0">
                  <a:pos x="138" y="48"/>
                </a:cxn>
                <a:cxn ang="0">
                  <a:pos x="156" y="60"/>
                </a:cxn>
                <a:cxn ang="0">
                  <a:pos x="170" y="77"/>
                </a:cxn>
                <a:cxn ang="0">
                  <a:pos x="166" y="82"/>
                </a:cxn>
                <a:cxn ang="0">
                  <a:pos x="152" y="65"/>
                </a:cxn>
                <a:cxn ang="0">
                  <a:pos x="133" y="53"/>
                </a:cxn>
                <a:cxn ang="0">
                  <a:pos x="114" y="42"/>
                </a:cxn>
                <a:cxn ang="0">
                  <a:pos x="91" y="33"/>
                </a:cxn>
                <a:cxn ang="0">
                  <a:pos x="45" y="20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70" h="82">
                  <a:moveTo>
                    <a:pt x="1" y="0"/>
                  </a:moveTo>
                  <a:lnTo>
                    <a:pt x="46" y="14"/>
                  </a:lnTo>
                  <a:lnTo>
                    <a:pt x="93" y="26"/>
                  </a:lnTo>
                  <a:lnTo>
                    <a:pt x="116" y="36"/>
                  </a:lnTo>
                  <a:lnTo>
                    <a:pt x="138" y="48"/>
                  </a:lnTo>
                  <a:lnTo>
                    <a:pt x="156" y="60"/>
                  </a:lnTo>
                  <a:lnTo>
                    <a:pt x="170" y="77"/>
                  </a:lnTo>
                  <a:lnTo>
                    <a:pt x="166" y="82"/>
                  </a:lnTo>
                  <a:lnTo>
                    <a:pt x="152" y="65"/>
                  </a:lnTo>
                  <a:lnTo>
                    <a:pt x="133" y="53"/>
                  </a:lnTo>
                  <a:lnTo>
                    <a:pt x="114" y="42"/>
                  </a:lnTo>
                  <a:lnTo>
                    <a:pt x="91" y="33"/>
                  </a:lnTo>
                  <a:lnTo>
                    <a:pt x="45" y="20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8" name="Freeform 498"/>
            <p:cNvSpPr>
              <a:spLocks/>
            </p:cNvSpPr>
            <p:nvPr/>
          </p:nvSpPr>
          <p:spPr bwMode="auto">
            <a:xfrm>
              <a:off x="2782" y="1776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0"/>
                </a:cxn>
                <a:cxn ang="0">
                  <a:pos x="0" y="6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79" name="Freeform 499"/>
            <p:cNvSpPr>
              <a:spLocks/>
            </p:cNvSpPr>
            <p:nvPr/>
          </p:nvSpPr>
          <p:spPr bwMode="auto">
            <a:xfrm>
              <a:off x="2830" y="1794"/>
              <a:ext cx="37" cy="22"/>
            </a:xfrm>
            <a:custGeom>
              <a:avLst/>
              <a:gdLst/>
              <a:ahLst/>
              <a:cxnLst>
                <a:cxn ang="0">
                  <a:pos x="70" y="45"/>
                </a:cxn>
                <a:cxn ang="0">
                  <a:pos x="26" y="16"/>
                </a:cxn>
                <a:cxn ang="0">
                  <a:pos x="11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4" y="3"/>
                </a:cxn>
                <a:cxn ang="0">
                  <a:pos x="31" y="11"/>
                </a:cxn>
                <a:cxn ang="0">
                  <a:pos x="74" y="40"/>
                </a:cxn>
                <a:cxn ang="0">
                  <a:pos x="70" y="45"/>
                </a:cxn>
              </a:cxnLst>
              <a:rect l="0" t="0" r="r" b="b"/>
              <a:pathLst>
                <a:path w="74" h="45">
                  <a:moveTo>
                    <a:pt x="70" y="45"/>
                  </a:moveTo>
                  <a:lnTo>
                    <a:pt x="26" y="16"/>
                  </a:lnTo>
                  <a:lnTo>
                    <a:pt x="1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31" y="11"/>
                  </a:lnTo>
                  <a:lnTo>
                    <a:pt x="74" y="40"/>
                  </a:lnTo>
                  <a:lnTo>
                    <a:pt x="7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0" name="Freeform 500"/>
            <p:cNvSpPr>
              <a:spLocks/>
            </p:cNvSpPr>
            <p:nvPr/>
          </p:nvSpPr>
          <p:spPr bwMode="auto">
            <a:xfrm>
              <a:off x="2865" y="1814"/>
              <a:ext cx="2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1" name="Freeform 501"/>
            <p:cNvSpPr>
              <a:spLocks/>
            </p:cNvSpPr>
            <p:nvPr/>
          </p:nvSpPr>
          <p:spPr bwMode="auto">
            <a:xfrm>
              <a:off x="2795" y="1789"/>
              <a:ext cx="35" cy="7"/>
            </a:xfrm>
            <a:custGeom>
              <a:avLst/>
              <a:gdLst/>
              <a:ahLst/>
              <a:cxnLst>
                <a:cxn ang="0">
                  <a:pos x="70" y="16"/>
                </a:cxn>
                <a:cxn ang="0">
                  <a:pos x="48" y="14"/>
                </a:cxn>
                <a:cxn ang="0">
                  <a:pos x="33" y="10"/>
                </a:cxn>
                <a:cxn ang="0">
                  <a:pos x="22" y="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2" y="2"/>
                </a:cxn>
                <a:cxn ang="0">
                  <a:pos x="36" y="5"/>
                </a:cxn>
                <a:cxn ang="0">
                  <a:pos x="48" y="10"/>
                </a:cxn>
                <a:cxn ang="0">
                  <a:pos x="70" y="11"/>
                </a:cxn>
                <a:cxn ang="0">
                  <a:pos x="70" y="16"/>
                </a:cxn>
              </a:cxnLst>
              <a:rect l="0" t="0" r="r" b="b"/>
              <a:pathLst>
                <a:path w="70" h="16">
                  <a:moveTo>
                    <a:pt x="70" y="16"/>
                  </a:moveTo>
                  <a:lnTo>
                    <a:pt x="48" y="14"/>
                  </a:lnTo>
                  <a:lnTo>
                    <a:pt x="33" y="10"/>
                  </a:lnTo>
                  <a:lnTo>
                    <a:pt x="22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2" y="2"/>
                  </a:lnTo>
                  <a:lnTo>
                    <a:pt x="36" y="5"/>
                  </a:lnTo>
                  <a:lnTo>
                    <a:pt x="48" y="10"/>
                  </a:lnTo>
                  <a:lnTo>
                    <a:pt x="70" y="11"/>
                  </a:lnTo>
                  <a:lnTo>
                    <a:pt x="7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2" name="Freeform 502"/>
            <p:cNvSpPr>
              <a:spLocks/>
            </p:cNvSpPr>
            <p:nvPr/>
          </p:nvSpPr>
          <p:spPr bwMode="auto">
            <a:xfrm>
              <a:off x="2830" y="1794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3" name="Freeform 503"/>
            <p:cNvSpPr>
              <a:spLocks/>
            </p:cNvSpPr>
            <p:nvPr/>
          </p:nvSpPr>
          <p:spPr bwMode="auto">
            <a:xfrm>
              <a:off x="2794" y="1789"/>
              <a:ext cx="56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1" y="22"/>
                </a:cxn>
                <a:cxn ang="0">
                  <a:pos x="56" y="41"/>
                </a:cxn>
                <a:cxn ang="0">
                  <a:pos x="81" y="53"/>
                </a:cxn>
                <a:cxn ang="0">
                  <a:pos x="113" y="64"/>
                </a:cxn>
                <a:cxn ang="0">
                  <a:pos x="112" y="70"/>
                </a:cxn>
                <a:cxn ang="0">
                  <a:pos x="79" y="59"/>
                </a:cxn>
                <a:cxn ang="0">
                  <a:pos x="51" y="45"/>
                </a:cxn>
                <a:cxn ang="0">
                  <a:pos x="26" y="27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13" h="70">
                  <a:moveTo>
                    <a:pt x="5" y="0"/>
                  </a:moveTo>
                  <a:lnTo>
                    <a:pt x="31" y="22"/>
                  </a:lnTo>
                  <a:lnTo>
                    <a:pt x="56" y="41"/>
                  </a:lnTo>
                  <a:lnTo>
                    <a:pt x="81" y="53"/>
                  </a:lnTo>
                  <a:lnTo>
                    <a:pt x="113" y="64"/>
                  </a:lnTo>
                  <a:lnTo>
                    <a:pt x="112" y="70"/>
                  </a:lnTo>
                  <a:lnTo>
                    <a:pt x="79" y="59"/>
                  </a:lnTo>
                  <a:lnTo>
                    <a:pt x="51" y="45"/>
                  </a:lnTo>
                  <a:lnTo>
                    <a:pt x="26" y="2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4" name="Freeform 504"/>
            <p:cNvSpPr>
              <a:spLocks/>
            </p:cNvSpPr>
            <p:nvPr/>
          </p:nvSpPr>
          <p:spPr bwMode="auto">
            <a:xfrm>
              <a:off x="2790" y="1789"/>
              <a:ext cx="6" cy="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0"/>
                </a:cxn>
                <a:cxn ang="0">
                  <a:pos x="9" y="5"/>
                </a:cxn>
                <a:cxn ang="0">
                  <a:pos x="9" y="0"/>
                </a:cxn>
              </a:cxnLst>
              <a:rect l="0" t="0" r="r" b="b"/>
              <a:pathLst>
                <a:path w="11" h="5">
                  <a:moveTo>
                    <a:pt x="9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5" name="Freeform 505"/>
            <p:cNvSpPr>
              <a:spLocks/>
            </p:cNvSpPr>
            <p:nvPr/>
          </p:nvSpPr>
          <p:spPr bwMode="auto">
            <a:xfrm>
              <a:off x="2849" y="1820"/>
              <a:ext cx="32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2" y="12"/>
                </a:cxn>
                <a:cxn ang="0">
                  <a:pos x="49" y="23"/>
                </a:cxn>
                <a:cxn ang="0">
                  <a:pos x="63" y="37"/>
                </a:cxn>
                <a:cxn ang="0">
                  <a:pos x="58" y="41"/>
                </a:cxn>
                <a:cxn ang="0">
                  <a:pos x="44" y="27"/>
                </a:cxn>
                <a:cxn ang="0">
                  <a:pos x="31" y="18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63" h="41">
                  <a:moveTo>
                    <a:pt x="1" y="0"/>
                  </a:moveTo>
                  <a:lnTo>
                    <a:pt x="32" y="12"/>
                  </a:lnTo>
                  <a:lnTo>
                    <a:pt x="49" y="23"/>
                  </a:lnTo>
                  <a:lnTo>
                    <a:pt x="63" y="37"/>
                  </a:lnTo>
                  <a:lnTo>
                    <a:pt x="58" y="41"/>
                  </a:lnTo>
                  <a:lnTo>
                    <a:pt x="44" y="27"/>
                  </a:lnTo>
                  <a:lnTo>
                    <a:pt x="31" y="18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6" name="Freeform 506"/>
            <p:cNvSpPr>
              <a:spLocks/>
            </p:cNvSpPr>
            <p:nvPr/>
          </p:nvSpPr>
          <p:spPr bwMode="auto">
            <a:xfrm>
              <a:off x="2849" y="1820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7" name="Freeform 507"/>
            <p:cNvSpPr>
              <a:spLocks/>
            </p:cNvSpPr>
            <p:nvPr/>
          </p:nvSpPr>
          <p:spPr bwMode="auto">
            <a:xfrm>
              <a:off x="2832" y="1823"/>
              <a:ext cx="49" cy="18"/>
            </a:xfrm>
            <a:custGeom>
              <a:avLst/>
              <a:gdLst/>
              <a:ahLst/>
              <a:cxnLst>
                <a:cxn ang="0">
                  <a:pos x="96" y="37"/>
                </a:cxn>
                <a:cxn ang="0">
                  <a:pos x="46" y="16"/>
                </a:cxn>
                <a:cxn ang="0">
                  <a:pos x="2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2" y="3"/>
                </a:cxn>
                <a:cxn ang="0">
                  <a:pos x="50" y="11"/>
                </a:cxn>
                <a:cxn ang="0">
                  <a:pos x="99" y="33"/>
                </a:cxn>
                <a:cxn ang="0">
                  <a:pos x="96" y="37"/>
                </a:cxn>
              </a:cxnLst>
              <a:rect l="0" t="0" r="r" b="b"/>
              <a:pathLst>
                <a:path w="99" h="37">
                  <a:moveTo>
                    <a:pt x="96" y="37"/>
                  </a:moveTo>
                  <a:lnTo>
                    <a:pt x="46" y="16"/>
                  </a:lnTo>
                  <a:lnTo>
                    <a:pt x="2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22" y="3"/>
                  </a:lnTo>
                  <a:lnTo>
                    <a:pt x="50" y="11"/>
                  </a:lnTo>
                  <a:lnTo>
                    <a:pt x="99" y="33"/>
                  </a:lnTo>
                  <a:lnTo>
                    <a:pt x="96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8" name="Freeform 508"/>
            <p:cNvSpPr>
              <a:spLocks/>
            </p:cNvSpPr>
            <p:nvPr/>
          </p:nvSpPr>
          <p:spPr bwMode="auto">
            <a:xfrm>
              <a:off x="2879" y="1839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89" name="Freeform 509"/>
            <p:cNvSpPr>
              <a:spLocks/>
            </p:cNvSpPr>
            <p:nvPr/>
          </p:nvSpPr>
          <p:spPr bwMode="auto">
            <a:xfrm>
              <a:off x="2830" y="1823"/>
              <a:ext cx="25" cy="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8" y="43"/>
                </a:cxn>
                <a:cxn ang="0">
                  <a:pos x="49" y="89"/>
                </a:cxn>
                <a:cxn ang="0">
                  <a:pos x="43" y="91"/>
                </a:cxn>
                <a:cxn ang="0">
                  <a:pos x="22" y="45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49" h="91">
                  <a:moveTo>
                    <a:pt x="6" y="0"/>
                  </a:moveTo>
                  <a:lnTo>
                    <a:pt x="28" y="43"/>
                  </a:lnTo>
                  <a:lnTo>
                    <a:pt x="49" y="89"/>
                  </a:lnTo>
                  <a:lnTo>
                    <a:pt x="43" y="91"/>
                  </a:lnTo>
                  <a:lnTo>
                    <a:pt x="22" y="45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0" name="Freeform 510"/>
            <p:cNvSpPr>
              <a:spLocks/>
            </p:cNvSpPr>
            <p:nvPr/>
          </p:nvSpPr>
          <p:spPr bwMode="auto">
            <a:xfrm>
              <a:off x="2829" y="1823"/>
              <a:ext cx="4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8" y="2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8" y="2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1" name="Freeform 511"/>
            <p:cNvSpPr>
              <a:spLocks/>
            </p:cNvSpPr>
            <p:nvPr/>
          </p:nvSpPr>
          <p:spPr bwMode="auto">
            <a:xfrm>
              <a:off x="2852" y="1867"/>
              <a:ext cx="31" cy="4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9" y="20"/>
                </a:cxn>
                <a:cxn ang="0">
                  <a:pos x="34" y="37"/>
                </a:cxn>
                <a:cxn ang="0">
                  <a:pos x="50" y="54"/>
                </a:cxn>
                <a:cxn ang="0">
                  <a:pos x="64" y="74"/>
                </a:cxn>
                <a:cxn ang="0">
                  <a:pos x="59" y="79"/>
                </a:cxn>
                <a:cxn ang="0">
                  <a:pos x="45" y="59"/>
                </a:cxn>
                <a:cxn ang="0">
                  <a:pos x="30" y="42"/>
                </a:cxn>
                <a:cxn ang="0">
                  <a:pos x="14" y="25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64" h="79">
                  <a:moveTo>
                    <a:pt x="5" y="0"/>
                  </a:moveTo>
                  <a:lnTo>
                    <a:pt x="19" y="20"/>
                  </a:lnTo>
                  <a:lnTo>
                    <a:pt x="34" y="37"/>
                  </a:lnTo>
                  <a:lnTo>
                    <a:pt x="50" y="54"/>
                  </a:lnTo>
                  <a:lnTo>
                    <a:pt x="64" y="74"/>
                  </a:lnTo>
                  <a:lnTo>
                    <a:pt x="59" y="79"/>
                  </a:lnTo>
                  <a:lnTo>
                    <a:pt x="45" y="59"/>
                  </a:lnTo>
                  <a:lnTo>
                    <a:pt x="30" y="42"/>
                  </a:lnTo>
                  <a:lnTo>
                    <a:pt x="14" y="2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2" name="Freeform 512"/>
            <p:cNvSpPr>
              <a:spLocks/>
            </p:cNvSpPr>
            <p:nvPr/>
          </p:nvSpPr>
          <p:spPr bwMode="auto">
            <a:xfrm>
              <a:off x="2852" y="1867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3" name="Freeform 513"/>
            <p:cNvSpPr>
              <a:spLocks/>
            </p:cNvSpPr>
            <p:nvPr/>
          </p:nvSpPr>
          <p:spPr bwMode="auto">
            <a:xfrm>
              <a:off x="2881" y="1905"/>
              <a:ext cx="21" cy="5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7" y="28"/>
                </a:cxn>
                <a:cxn ang="0">
                  <a:pos x="22" y="55"/>
                </a:cxn>
                <a:cxn ang="0">
                  <a:pos x="29" y="81"/>
                </a:cxn>
                <a:cxn ang="0">
                  <a:pos x="42" y="105"/>
                </a:cxn>
                <a:cxn ang="0">
                  <a:pos x="36" y="107"/>
                </a:cxn>
                <a:cxn ang="0">
                  <a:pos x="23" y="82"/>
                </a:cxn>
                <a:cxn ang="0">
                  <a:pos x="16" y="56"/>
                </a:cxn>
                <a:cxn ang="0">
                  <a:pos x="11" y="30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42" h="107">
                  <a:moveTo>
                    <a:pt x="6" y="0"/>
                  </a:moveTo>
                  <a:lnTo>
                    <a:pt x="17" y="28"/>
                  </a:lnTo>
                  <a:lnTo>
                    <a:pt x="22" y="55"/>
                  </a:lnTo>
                  <a:lnTo>
                    <a:pt x="29" y="81"/>
                  </a:lnTo>
                  <a:lnTo>
                    <a:pt x="42" y="105"/>
                  </a:lnTo>
                  <a:lnTo>
                    <a:pt x="36" y="107"/>
                  </a:lnTo>
                  <a:lnTo>
                    <a:pt x="23" y="82"/>
                  </a:lnTo>
                  <a:lnTo>
                    <a:pt x="16" y="56"/>
                  </a:lnTo>
                  <a:lnTo>
                    <a:pt x="11" y="3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4" name="Freeform 514"/>
            <p:cNvSpPr>
              <a:spLocks/>
            </p:cNvSpPr>
            <p:nvPr/>
          </p:nvSpPr>
          <p:spPr bwMode="auto">
            <a:xfrm>
              <a:off x="2881" y="1904"/>
              <a:ext cx="3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6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5" name="Freeform 515"/>
            <p:cNvSpPr>
              <a:spLocks/>
            </p:cNvSpPr>
            <p:nvPr/>
          </p:nvSpPr>
          <p:spPr bwMode="auto">
            <a:xfrm>
              <a:off x="2899" y="1957"/>
              <a:ext cx="40" cy="2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9"/>
                </a:cxn>
                <a:cxn ang="0">
                  <a:pos x="21" y="17"/>
                </a:cxn>
                <a:cxn ang="0">
                  <a:pos x="41" y="29"/>
                </a:cxn>
                <a:cxn ang="0">
                  <a:pos x="62" y="38"/>
                </a:cxn>
                <a:cxn ang="0">
                  <a:pos x="80" y="54"/>
                </a:cxn>
                <a:cxn ang="0">
                  <a:pos x="75" y="59"/>
                </a:cxn>
                <a:cxn ang="0">
                  <a:pos x="57" y="43"/>
                </a:cxn>
                <a:cxn ang="0">
                  <a:pos x="37" y="34"/>
                </a:cxn>
                <a:cxn ang="0">
                  <a:pos x="17" y="22"/>
                </a:cxn>
                <a:cxn ang="0">
                  <a:pos x="9" y="1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80" h="59">
                  <a:moveTo>
                    <a:pt x="4" y="0"/>
                  </a:moveTo>
                  <a:lnTo>
                    <a:pt x="14" y="9"/>
                  </a:lnTo>
                  <a:lnTo>
                    <a:pt x="21" y="17"/>
                  </a:lnTo>
                  <a:lnTo>
                    <a:pt x="41" y="29"/>
                  </a:lnTo>
                  <a:lnTo>
                    <a:pt x="62" y="38"/>
                  </a:lnTo>
                  <a:lnTo>
                    <a:pt x="80" y="54"/>
                  </a:lnTo>
                  <a:lnTo>
                    <a:pt x="75" y="59"/>
                  </a:lnTo>
                  <a:lnTo>
                    <a:pt x="57" y="43"/>
                  </a:lnTo>
                  <a:lnTo>
                    <a:pt x="37" y="34"/>
                  </a:lnTo>
                  <a:lnTo>
                    <a:pt x="17" y="22"/>
                  </a:lnTo>
                  <a:lnTo>
                    <a:pt x="9" y="1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6" name="Freeform 516"/>
            <p:cNvSpPr>
              <a:spLocks/>
            </p:cNvSpPr>
            <p:nvPr/>
          </p:nvSpPr>
          <p:spPr bwMode="auto">
            <a:xfrm>
              <a:off x="2899" y="1957"/>
              <a:ext cx="3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0" y="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7" name="Freeform 517"/>
            <p:cNvSpPr>
              <a:spLocks/>
            </p:cNvSpPr>
            <p:nvPr/>
          </p:nvSpPr>
          <p:spPr bwMode="auto">
            <a:xfrm>
              <a:off x="2937" y="1983"/>
              <a:ext cx="5" cy="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7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5" y="2"/>
                </a:cxn>
              </a:cxnLst>
              <a:rect l="0" t="0" r="r" b="b"/>
              <a:pathLst>
                <a:path w="11" h="7">
                  <a:moveTo>
                    <a:pt x="5" y="2"/>
                  </a:moveTo>
                  <a:lnTo>
                    <a:pt x="11" y="7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8" name="Freeform 518"/>
            <p:cNvSpPr>
              <a:spLocks/>
            </p:cNvSpPr>
            <p:nvPr/>
          </p:nvSpPr>
          <p:spPr bwMode="auto">
            <a:xfrm>
              <a:off x="2888" y="1948"/>
              <a:ext cx="47" cy="38"/>
            </a:xfrm>
            <a:custGeom>
              <a:avLst/>
              <a:gdLst/>
              <a:ahLst/>
              <a:cxnLst>
                <a:cxn ang="0">
                  <a:pos x="91" y="78"/>
                </a:cxn>
                <a:cxn ang="0">
                  <a:pos x="63" y="64"/>
                </a:cxn>
                <a:cxn ang="0">
                  <a:pos x="37" y="50"/>
                </a:cxn>
                <a:cxn ang="0">
                  <a:pos x="28" y="41"/>
                </a:cxn>
                <a:cxn ang="0">
                  <a:pos x="17" y="31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2" y="27"/>
                </a:cxn>
                <a:cxn ang="0">
                  <a:pos x="31" y="36"/>
                </a:cxn>
                <a:cxn ang="0">
                  <a:pos x="42" y="45"/>
                </a:cxn>
                <a:cxn ang="0">
                  <a:pos x="67" y="59"/>
                </a:cxn>
                <a:cxn ang="0">
                  <a:pos x="94" y="73"/>
                </a:cxn>
                <a:cxn ang="0">
                  <a:pos x="91" y="78"/>
                </a:cxn>
              </a:cxnLst>
              <a:rect l="0" t="0" r="r" b="b"/>
              <a:pathLst>
                <a:path w="94" h="78">
                  <a:moveTo>
                    <a:pt x="91" y="78"/>
                  </a:moveTo>
                  <a:lnTo>
                    <a:pt x="63" y="64"/>
                  </a:lnTo>
                  <a:lnTo>
                    <a:pt x="37" y="50"/>
                  </a:lnTo>
                  <a:lnTo>
                    <a:pt x="28" y="41"/>
                  </a:lnTo>
                  <a:lnTo>
                    <a:pt x="17" y="31"/>
                  </a:lnTo>
                  <a:lnTo>
                    <a:pt x="0" y="5"/>
                  </a:lnTo>
                  <a:lnTo>
                    <a:pt x="5" y="0"/>
                  </a:lnTo>
                  <a:lnTo>
                    <a:pt x="22" y="27"/>
                  </a:lnTo>
                  <a:lnTo>
                    <a:pt x="31" y="36"/>
                  </a:lnTo>
                  <a:lnTo>
                    <a:pt x="42" y="45"/>
                  </a:lnTo>
                  <a:lnTo>
                    <a:pt x="67" y="59"/>
                  </a:lnTo>
                  <a:lnTo>
                    <a:pt x="94" y="73"/>
                  </a:lnTo>
                  <a:lnTo>
                    <a:pt x="91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599" name="Freeform 519"/>
            <p:cNvSpPr>
              <a:spLocks/>
            </p:cNvSpPr>
            <p:nvPr/>
          </p:nvSpPr>
          <p:spPr bwMode="auto">
            <a:xfrm>
              <a:off x="2934" y="1983"/>
              <a:ext cx="1" cy="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7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0" y="7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0" name="Freeform 520"/>
            <p:cNvSpPr>
              <a:spLocks/>
            </p:cNvSpPr>
            <p:nvPr/>
          </p:nvSpPr>
          <p:spPr bwMode="auto">
            <a:xfrm>
              <a:off x="2871" y="1902"/>
              <a:ext cx="19" cy="47"/>
            </a:xfrm>
            <a:custGeom>
              <a:avLst/>
              <a:gdLst/>
              <a:ahLst/>
              <a:cxnLst>
                <a:cxn ang="0">
                  <a:pos x="34" y="94"/>
                </a:cxn>
                <a:cxn ang="0">
                  <a:pos x="26" y="70"/>
                </a:cxn>
                <a:cxn ang="0">
                  <a:pos x="20" y="47"/>
                </a:cxn>
                <a:cxn ang="0">
                  <a:pos x="12" y="2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7" y="22"/>
                </a:cxn>
                <a:cxn ang="0">
                  <a:pos x="25" y="44"/>
                </a:cxn>
                <a:cxn ang="0">
                  <a:pos x="31" y="67"/>
                </a:cxn>
                <a:cxn ang="0">
                  <a:pos x="39" y="91"/>
                </a:cxn>
                <a:cxn ang="0">
                  <a:pos x="34" y="94"/>
                </a:cxn>
              </a:cxnLst>
              <a:rect l="0" t="0" r="r" b="b"/>
              <a:pathLst>
                <a:path w="39" h="94">
                  <a:moveTo>
                    <a:pt x="34" y="94"/>
                  </a:moveTo>
                  <a:lnTo>
                    <a:pt x="26" y="70"/>
                  </a:lnTo>
                  <a:lnTo>
                    <a:pt x="20" y="47"/>
                  </a:lnTo>
                  <a:lnTo>
                    <a:pt x="12" y="2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22"/>
                  </a:lnTo>
                  <a:lnTo>
                    <a:pt x="25" y="44"/>
                  </a:lnTo>
                  <a:lnTo>
                    <a:pt x="31" y="67"/>
                  </a:lnTo>
                  <a:lnTo>
                    <a:pt x="39" y="91"/>
                  </a:lnTo>
                  <a:lnTo>
                    <a:pt x="3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1" name="Freeform 521"/>
            <p:cNvSpPr>
              <a:spLocks/>
            </p:cNvSpPr>
            <p:nvPr/>
          </p:nvSpPr>
          <p:spPr bwMode="auto">
            <a:xfrm>
              <a:off x="2888" y="1948"/>
              <a:ext cx="2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2" name="Freeform 522"/>
            <p:cNvSpPr>
              <a:spLocks/>
            </p:cNvSpPr>
            <p:nvPr/>
          </p:nvSpPr>
          <p:spPr bwMode="auto">
            <a:xfrm>
              <a:off x="2865" y="1902"/>
              <a:ext cx="9" cy="35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2" y="17"/>
                </a:cxn>
                <a:cxn ang="0">
                  <a:pos x="9" y="34"/>
                </a:cxn>
                <a:cxn ang="0">
                  <a:pos x="6" y="70"/>
                </a:cxn>
                <a:cxn ang="0">
                  <a:pos x="0" y="70"/>
                </a:cxn>
                <a:cxn ang="0">
                  <a:pos x="3" y="34"/>
                </a:cxn>
                <a:cxn ang="0">
                  <a:pos x="6" y="16"/>
                </a:cxn>
                <a:cxn ang="0">
                  <a:pos x="12" y="0"/>
                </a:cxn>
                <a:cxn ang="0">
                  <a:pos x="18" y="2"/>
                </a:cxn>
              </a:cxnLst>
              <a:rect l="0" t="0" r="r" b="b"/>
              <a:pathLst>
                <a:path w="18" h="70">
                  <a:moveTo>
                    <a:pt x="18" y="2"/>
                  </a:moveTo>
                  <a:lnTo>
                    <a:pt x="12" y="17"/>
                  </a:lnTo>
                  <a:lnTo>
                    <a:pt x="9" y="34"/>
                  </a:lnTo>
                  <a:lnTo>
                    <a:pt x="6" y="70"/>
                  </a:lnTo>
                  <a:lnTo>
                    <a:pt x="0" y="70"/>
                  </a:lnTo>
                  <a:lnTo>
                    <a:pt x="3" y="34"/>
                  </a:lnTo>
                  <a:lnTo>
                    <a:pt x="6" y="16"/>
                  </a:lnTo>
                  <a:lnTo>
                    <a:pt x="12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3" name="Freeform 523"/>
            <p:cNvSpPr>
              <a:spLocks/>
            </p:cNvSpPr>
            <p:nvPr/>
          </p:nvSpPr>
          <p:spPr bwMode="auto">
            <a:xfrm>
              <a:off x="2871" y="1900"/>
              <a:ext cx="3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0" y="9"/>
                </a:cxn>
                <a:cxn ang="0">
                  <a:pos x="5" y="4"/>
                </a:cxn>
              </a:cxnLst>
              <a:rect l="0" t="0" r="r" b="b"/>
              <a:pathLst>
                <a:path w="6" h="9">
                  <a:moveTo>
                    <a:pt x="5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4" name="Freeform 524"/>
            <p:cNvSpPr>
              <a:spLocks/>
            </p:cNvSpPr>
            <p:nvPr/>
          </p:nvSpPr>
          <p:spPr bwMode="auto">
            <a:xfrm>
              <a:off x="2865" y="1937"/>
              <a:ext cx="17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18"/>
                </a:cxn>
                <a:cxn ang="0">
                  <a:pos x="15" y="29"/>
                </a:cxn>
                <a:cxn ang="0">
                  <a:pos x="24" y="41"/>
                </a:cxn>
                <a:cxn ang="0">
                  <a:pos x="34" y="60"/>
                </a:cxn>
                <a:cxn ang="0">
                  <a:pos x="27" y="62"/>
                </a:cxn>
                <a:cxn ang="0">
                  <a:pos x="20" y="46"/>
                </a:cxn>
                <a:cxn ang="0">
                  <a:pos x="10" y="34"/>
                </a:cxn>
                <a:cxn ang="0">
                  <a:pos x="3" y="20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34" h="62">
                  <a:moveTo>
                    <a:pt x="6" y="0"/>
                  </a:moveTo>
                  <a:lnTo>
                    <a:pt x="9" y="18"/>
                  </a:lnTo>
                  <a:lnTo>
                    <a:pt x="15" y="29"/>
                  </a:lnTo>
                  <a:lnTo>
                    <a:pt x="24" y="41"/>
                  </a:lnTo>
                  <a:lnTo>
                    <a:pt x="34" y="60"/>
                  </a:lnTo>
                  <a:lnTo>
                    <a:pt x="27" y="62"/>
                  </a:lnTo>
                  <a:lnTo>
                    <a:pt x="20" y="46"/>
                  </a:lnTo>
                  <a:lnTo>
                    <a:pt x="10" y="34"/>
                  </a:lnTo>
                  <a:lnTo>
                    <a:pt x="3" y="20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5" name="Freeform 525"/>
            <p:cNvSpPr>
              <a:spLocks/>
            </p:cNvSpPr>
            <p:nvPr/>
          </p:nvSpPr>
          <p:spPr bwMode="auto">
            <a:xfrm>
              <a:off x="2865" y="1937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6" name="Freeform 526"/>
            <p:cNvSpPr>
              <a:spLocks/>
            </p:cNvSpPr>
            <p:nvPr/>
          </p:nvSpPr>
          <p:spPr bwMode="auto">
            <a:xfrm>
              <a:off x="2879" y="1967"/>
              <a:ext cx="19" cy="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43"/>
                </a:cxn>
                <a:cxn ang="0">
                  <a:pos x="31" y="82"/>
                </a:cxn>
                <a:cxn ang="0">
                  <a:pos x="38" y="122"/>
                </a:cxn>
                <a:cxn ang="0">
                  <a:pos x="39" y="167"/>
                </a:cxn>
                <a:cxn ang="0">
                  <a:pos x="33" y="167"/>
                </a:cxn>
                <a:cxn ang="0">
                  <a:pos x="31" y="122"/>
                </a:cxn>
                <a:cxn ang="0">
                  <a:pos x="25" y="83"/>
                </a:cxn>
                <a:cxn ang="0">
                  <a:pos x="16" y="45"/>
                </a:cxn>
                <a:cxn ang="0">
                  <a:pos x="0" y="2"/>
                </a:cxn>
                <a:cxn ang="0">
                  <a:pos x="7" y="0"/>
                </a:cxn>
              </a:cxnLst>
              <a:rect l="0" t="0" r="r" b="b"/>
              <a:pathLst>
                <a:path w="39" h="167">
                  <a:moveTo>
                    <a:pt x="7" y="0"/>
                  </a:moveTo>
                  <a:lnTo>
                    <a:pt x="22" y="43"/>
                  </a:lnTo>
                  <a:lnTo>
                    <a:pt x="31" y="82"/>
                  </a:lnTo>
                  <a:lnTo>
                    <a:pt x="38" y="122"/>
                  </a:lnTo>
                  <a:lnTo>
                    <a:pt x="39" y="167"/>
                  </a:lnTo>
                  <a:lnTo>
                    <a:pt x="33" y="167"/>
                  </a:lnTo>
                  <a:lnTo>
                    <a:pt x="31" y="122"/>
                  </a:lnTo>
                  <a:lnTo>
                    <a:pt x="25" y="83"/>
                  </a:lnTo>
                  <a:lnTo>
                    <a:pt x="16" y="45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7" name="Freeform 527"/>
            <p:cNvSpPr>
              <a:spLocks/>
            </p:cNvSpPr>
            <p:nvPr/>
          </p:nvSpPr>
          <p:spPr bwMode="auto">
            <a:xfrm>
              <a:off x="2879" y="1967"/>
              <a:ext cx="3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8" name="Freeform 528"/>
            <p:cNvSpPr>
              <a:spLocks/>
            </p:cNvSpPr>
            <p:nvPr/>
          </p:nvSpPr>
          <p:spPr bwMode="auto">
            <a:xfrm>
              <a:off x="2887" y="2050"/>
              <a:ext cx="11" cy="3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5"/>
                </a:cxn>
                <a:cxn ang="0">
                  <a:pos x="19" y="29"/>
                </a:cxn>
                <a:cxn ang="0">
                  <a:pos x="14" y="43"/>
                </a:cxn>
                <a:cxn ang="0">
                  <a:pos x="5" y="58"/>
                </a:cxn>
                <a:cxn ang="0">
                  <a:pos x="0" y="54"/>
                </a:cxn>
                <a:cxn ang="0">
                  <a:pos x="8" y="41"/>
                </a:cxn>
                <a:cxn ang="0">
                  <a:pos x="13" y="27"/>
                </a:cxn>
                <a:cxn ang="0">
                  <a:pos x="16" y="15"/>
                </a:cxn>
                <a:cxn ang="0">
                  <a:pos x="16" y="0"/>
                </a:cxn>
                <a:cxn ang="0">
                  <a:pos x="22" y="0"/>
                </a:cxn>
              </a:cxnLst>
              <a:rect l="0" t="0" r="r" b="b"/>
              <a:pathLst>
                <a:path w="22" h="58">
                  <a:moveTo>
                    <a:pt x="22" y="0"/>
                  </a:moveTo>
                  <a:lnTo>
                    <a:pt x="22" y="15"/>
                  </a:lnTo>
                  <a:lnTo>
                    <a:pt x="19" y="29"/>
                  </a:lnTo>
                  <a:lnTo>
                    <a:pt x="14" y="43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8" y="41"/>
                  </a:lnTo>
                  <a:lnTo>
                    <a:pt x="13" y="27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09" name="Freeform 529"/>
            <p:cNvSpPr>
              <a:spLocks/>
            </p:cNvSpPr>
            <p:nvPr/>
          </p:nvSpPr>
          <p:spPr bwMode="auto">
            <a:xfrm>
              <a:off x="2895" y="2050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0" name="Freeform 530"/>
            <p:cNvSpPr>
              <a:spLocks/>
            </p:cNvSpPr>
            <p:nvPr/>
          </p:nvSpPr>
          <p:spPr bwMode="auto">
            <a:xfrm>
              <a:off x="2887" y="2050"/>
              <a:ext cx="8" cy="2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7" y="26"/>
                </a:cxn>
                <a:cxn ang="0">
                  <a:pos x="10" y="14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4" y="17"/>
                </a:cxn>
                <a:cxn ang="0">
                  <a:pos x="11" y="29"/>
                </a:cxn>
                <a:cxn ang="0">
                  <a:pos x="5" y="57"/>
                </a:cxn>
                <a:cxn ang="0">
                  <a:pos x="0" y="54"/>
                </a:cxn>
              </a:cxnLst>
              <a:rect l="0" t="0" r="r" b="b"/>
              <a:pathLst>
                <a:path w="16" h="57">
                  <a:moveTo>
                    <a:pt x="0" y="54"/>
                  </a:moveTo>
                  <a:lnTo>
                    <a:pt x="7" y="26"/>
                  </a:lnTo>
                  <a:lnTo>
                    <a:pt x="10" y="1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4" y="17"/>
                  </a:lnTo>
                  <a:lnTo>
                    <a:pt x="11" y="29"/>
                  </a:lnTo>
                  <a:lnTo>
                    <a:pt x="5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1" name="Freeform 531"/>
            <p:cNvSpPr>
              <a:spLocks/>
            </p:cNvSpPr>
            <p:nvPr/>
          </p:nvSpPr>
          <p:spPr bwMode="auto">
            <a:xfrm>
              <a:off x="2887" y="2077"/>
              <a:ext cx="3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2" name="Freeform 532"/>
            <p:cNvSpPr>
              <a:spLocks/>
            </p:cNvSpPr>
            <p:nvPr/>
          </p:nvSpPr>
          <p:spPr bwMode="auto">
            <a:xfrm>
              <a:off x="2873" y="1971"/>
              <a:ext cx="22" cy="79"/>
            </a:xfrm>
            <a:custGeom>
              <a:avLst/>
              <a:gdLst/>
              <a:ahLst/>
              <a:cxnLst>
                <a:cxn ang="0">
                  <a:pos x="38" y="159"/>
                </a:cxn>
                <a:cxn ang="0">
                  <a:pos x="35" y="115"/>
                </a:cxn>
                <a:cxn ang="0">
                  <a:pos x="27" y="80"/>
                </a:cxn>
                <a:cxn ang="0">
                  <a:pos x="15" y="43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20" y="40"/>
                </a:cxn>
                <a:cxn ang="0">
                  <a:pos x="32" y="77"/>
                </a:cxn>
                <a:cxn ang="0">
                  <a:pos x="40" y="115"/>
                </a:cxn>
                <a:cxn ang="0">
                  <a:pos x="43" y="159"/>
                </a:cxn>
                <a:cxn ang="0">
                  <a:pos x="38" y="159"/>
                </a:cxn>
              </a:cxnLst>
              <a:rect l="0" t="0" r="r" b="b"/>
              <a:pathLst>
                <a:path w="43" h="159">
                  <a:moveTo>
                    <a:pt x="38" y="159"/>
                  </a:moveTo>
                  <a:lnTo>
                    <a:pt x="35" y="115"/>
                  </a:lnTo>
                  <a:lnTo>
                    <a:pt x="27" y="80"/>
                  </a:lnTo>
                  <a:lnTo>
                    <a:pt x="15" y="43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40"/>
                  </a:lnTo>
                  <a:lnTo>
                    <a:pt x="32" y="77"/>
                  </a:lnTo>
                  <a:lnTo>
                    <a:pt x="40" y="115"/>
                  </a:lnTo>
                  <a:lnTo>
                    <a:pt x="43" y="159"/>
                  </a:lnTo>
                  <a:lnTo>
                    <a:pt x="38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3" name="Freeform 533"/>
            <p:cNvSpPr>
              <a:spLocks/>
            </p:cNvSpPr>
            <p:nvPr/>
          </p:nvSpPr>
          <p:spPr bwMode="auto">
            <a:xfrm>
              <a:off x="2893" y="2050"/>
              <a:ext cx="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4" name="Freeform 534"/>
            <p:cNvSpPr>
              <a:spLocks/>
            </p:cNvSpPr>
            <p:nvPr/>
          </p:nvSpPr>
          <p:spPr bwMode="auto">
            <a:xfrm>
              <a:off x="2855" y="1937"/>
              <a:ext cx="21" cy="35"/>
            </a:xfrm>
            <a:custGeom>
              <a:avLst/>
              <a:gdLst/>
              <a:ahLst/>
              <a:cxnLst>
                <a:cxn ang="0">
                  <a:pos x="36" y="71"/>
                </a:cxn>
                <a:cxn ang="0">
                  <a:pos x="25" y="54"/>
                </a:cxn>
                <a:cxn ang="0">
                  <a:pos x="12" y="38"/>
                </a:cxn>
                <a:cxn ang="0">
                  <a:pos x="3" y="21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6" y="11"/>
                </a:cxn>
                <a:cxn ang="0">
                  <a:pos x="8" y="18"/>
                </a:cxn>
                <a:cxn ang="0">
                  <a:pos x="17" y="34"/>
                </a:cxn>
                <a:cxn ang="0">
                  <a:pos x="29" y="49"/>
                </a:cxn>
                <a:cxn ang="0">
                  <a:pos x="40" y="68"/>
                </a:cxn>
                <a:cxn ang="0">
                  <a:pos x="36" y="71"/>
                </a:cxn>
              </a:cxnLst>
              <a:rect l="0" t="0" r="r" b="b"/>
              <a:pathLst>
                <a:path w="40" h="71">
                  <a:moveTo>
                    <a:pt x="36" y="71"/>
                  </a:moveTo>
                  <a:lnTo>
                    <a:pt x="25" y="54"/>
                  </a:lnTo>
                  <a:lnTo>
                    <a:pt x="12" y="38"/>
                  </a:lnTo>
                  <a:lnTo>
                    <a:pt x="3" y="21"/>
                  </a:lnTo>
                  <a:lnTo>
                    <a:pt x="2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1"/>
                  </a:lnTo>
                  <a:lnTo>
                    <a:pt x="8" y="18"/>
                  </a:lnTo>
                  <a:lnTo>
                    <a:pt x="17" y="34"/>
                  </a:lnTo>
                  <a:lnTo>
                    <a:pt x="29" y="49"/>
                  </a:lnTo>
                  <a:lnTo>
                    <a:pt x="40" y="68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5" name="Freeform 535"/>
            <p:cNvSpPr>
              <a:spLocks/>
            </p:cNvSpPr>
            <p:nvPr/>
          </p:nvSpPr>
          <p:spPr bwMode="auto">
            <a:xfrm>
              <a:off x="2873" y="1971"/>
              <a:ext cx="3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6" name="Freeform 536"/>
            <p:cNvSpPr>
              <a:spLocks/>
            </p:cNvSpPr>
            <p:nvPr/>
          </p:nvSpPr>
          <p:spPr bwMode="auto">
            <a:xfrm>
              <a:off x="2855" y="1898"/>
              <a:ext cx="8" cy="4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5" y="37"/>
                </a:cxn>
                <a:cxn ang="0">
                  <a:pos x="11" y="0"/>
                </a:cxn>
                <a:cxn ang="0">
                  <a:pos x="15" y="3"/>
                </a:cxn>
                <a:cxn ang="0">
                  <a:pos x="9" y="40"/>
                </a:cxn>
                <a:cxn ang="0">
                  <a:pos x="5" y="78"/>
                </a:cxn>
                <a:cxn ang="0">
                  <a:pos x="0" y="75"/>
                </a:cxn>
              </a:cxnLst>
              <a:rect l="0" t="0" r="r" b="b"/>
              <a:pathLst>
                <a:path w="15" h="78">
                  <a:moveTo>
                    <a:pt x="0" y="75"/>
                  </a:moveTo>
                  <a:lnTo>
                    <a:pt x="5" y="37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9" y="40"/>
                  </a:lnTo>
                  <a:lnTo>
                    <a:pt x="5" y="7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7" name="Freeform 537"/>
            <p:cNvSpPr>
              <a:spLocks/>
            </p:cNvSpPr>
            <p:nvPr/>
          </p:nvSpPr>
          <p:spPr bwMode="auto">
            <a:xfrm>
              <a:off x="2855" y="1936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8" name="Freeform 538"/>
            <p:cNvSpPr>
              <a:spLocks/>
            </p:cNvSpPr>
            <p:nvPr/>
          </p:nvSpPr>
          <p:spPr bwMode="auto">
            <a:xfrm>
              <a:off x="2845" y="1875"/>
              <a:ext cx="18" cy="24"/>
            </a:xfrm>
            <a:custGeom>
              <a:avLst/>
              <a:gdLst/>
              <a:ahLst/>
              <a:cxnLst>
                <a:cxn ang="0">
                  <a:pos x="33" y="48"/>
                </a:cxn>
                <a:cxn ang="0">
                  <a:pos x="30" y="34"/>
                </a:cxn>
                <a:cxn ang="0">
                  <a:pos x="22" y="27"/>
                </a:cxn>
                <a:cxn ang="0">
                  <a:pos x="11" y="17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4" y="13"/>
                </a:cxn>
                <a:cxn ang="0">
                  <a:pos x="25" y="22"/>
                </a:cxn>
                <a:cxn ang="0">
                  <a:pos x="34" y="31"/>
                </a:cxn>
                <a:cxn ang="0">
                  <a:pos x="37" y="48"/>
                </a:cxn>
                <a:cxn ang="0">
                  <a:pos x="33" y="48"/>
                </a:cxn>
              </a:cxnLst>
              <a:rect l="0" t="0" r="r" b="b"/>
              <a:pathLst>
                <a:path w="37" h="48">
                  <a:moveTo>
                    <a:pt x="33" y="48"/>
                  </a:moveTo>
                  <a:lnTo>
                    <a:pt x="30" y="34"/>
                  </a:lnTo>
                  <a:lnTo>
                    <a:pt x="22" y="27"/>
                  </a:lnTo>
                  <a:lnTo>
                    <a:pt x="11" y="17"/>
                  </a:lnTo>
                  <a:lnTo>
                    <a:pt x="0" y="5"/>
                  </a:lnTo>
                  <a:lnTo>
                    <a:pt x="5" y="0"/>
                  </a:lnTo>
                  <a:lnTo>
                    <a:pt x="14" y="13"/>
                  </a:lnTo>
                  <a:lnTo>
                    <a:pt x="25" y="22"/>
                  </a:lnTo>
                  <a:lnTo>
                    <a:pt x="34" y="31"/>
                  </a:lnTo>
                  <a:lnTo>
                    <a:pt x="37" y="48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19" name="Freeform 539"/>
            <p:cNvSpPr>
              <a:spLocks/>
            </p:cNvSpPr>
            <p:nvPr/>
          </p:nvSpPr>
          <p:spPr bwMode="auto">
            <a:xfrm>
              <a:off x="2861" y="1898"/>
              <a:ext cx="2" cy="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0" name="Freeform 540"/>
            <p:cNvSpPr>
              <a:spLocks/>
            </p:cNvSpPr>
            <p:nvPr/>
          </p:nvSpPr>
          <p:spPr bwMode="auto">
            <a:xfrm>
              <a:off x="2825" y="1836"/>
              <a:ext cx="22" cy="41"/>
            </a:xfrm>
            <a:custGeom>
              <a:avLst/>
              <a:gdLst/>
              <a:ahLst/>
              <a:cxnLst>
                <a:cxn ang="0">
                  <a:pos x="38" y="81"/>
                </a:cxn>
                <a:cxn ang="0">
                  <a:pos x="29" y="60"/>
                </a:cxn>
                <a:cxn ang="0">
                  <a:pos x="23" y="40"/>
                </a:cxn>
                <a:cxn ang="0">
                  <a:pos x="14" y="23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8" y="18"/>
                </a:cxn>
                <a:cxn ang="0">
                  <a:pos x="27" y="37"/>
                </a:cxn>
                <a:cxn ang="0">
                  <a:pos x="34" y="57"/>
                </a:cxn>
                <a:cxn ang="0">
                  <a:pos x="43" y="78"/>
                </a:cxn>
                <a:cxn ang="0">
                  <a:pos x="38" y="81"/>
                </a:cxn>
              </a:cxnLst>
              <a:rect l="0" t="0" r="r" b="b"/>
              <a:pathLst>
                <a:path w="43" h="81">
                  <a:moveTo>
                    <a:pt x="38" y="81"/>
                  </a:moveTo>
                  <a:lnTo>
                    <a:pt x="29" y="60"/>
                  </a:lnTo>
                  <a:lnTo>
                    <a:pt x="23" y="40"/>
                  </a:lnTo>
                  <a:lnTo>
                    <a:pt x="14" y="2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18"/>
                  </a:lnTo>
                  <a:lnTo>
                    <a:pt x="27" y="37"/>
                  </a:lnTo>
                  <a:lnTo>
                    <a:pt x="34" y="57"/>
                  </a:lnTo>
                  <a:lnTo>
                    <a:pt x="43" y="78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1" name="Freeform 541"/>
            <p:cNvSpPr>
              <a:spLocks/>
            </p:cNvSpPr>
            <p:nvPr/>
          </p:nvSpPr>
          <p:spPr bwMode="auto">
            <a:xfrm>
              <a:off x="2814" y="1836"/>
              <a:ext cx="14" cy="51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4" y="13"/>
                </a:cxn>
                <a:cxn ang="0">
                  <a:pos x="17" y="27"/>
                </a:cxn>
                <a:cxn ang="0">
                  <a:pos x="11" y="61"/>
                </a:cxn>
                <a:cxn ang="0">
                  <a:pos x="7" y="101"/>
                </a:cxn>
                <a:cxn ang="0">
                  <a:pos x="0" y="101"/>
                </a:cxn>
                <a:cxn ang="0">
                  <a:pos x="5" y="61"/>
                </a:cxn>
                <a:cxn ang="0">
                  <a:pos x="11" y="26"/>
                </a:cxn>
                <a:cxn ang="0">
                  <a:pos x="17" y="12"/>
                </a:cxn>
                <a:cxn ang="0">
                  <a:pos x="24" y="0"/>
                </a:cxn>
                <a:cxn ang="0">
                  <a:pos x="28" y="4"/>
                </a:cxn>
              </a:cxnLst>
              <a:rect l="0" t="0" r="r" b="b"/>
              <a:pathLst>
                <a:path w="28" h="101">
                  <a:moveTo>
                    <a:pt x="28" y="4"/>
                  </a:moveTo>
                  <a:lnTo>
                    <a:pt x="24" y="13"/>
                  </a:lnTo>
                  <a:lnTo>
                    <a:pt x="17" y="27"/>
                  </a:lnTo>
                  <a:lnTo>
                    <a:pt x="11" y="61"/>
                  </a:lnTo>
                  <a:lnTo>
                    <a:pt x="7" y="101"/>
                  </a:lnTo>
                  <a:lnTo>
                    <a:pt x="0" y="101"/>
                  </a:lnTo>
                  <a:lnTo>
                    <a:pt x="5" y="61"/>
                  </a:lnTo>
                  <a:lnTo>
                    <a:pt x="11" y="26"/>
                  </a:lnTo>
                  <a:lnTo>
                    <a:pt x="17" y="12"/>
                  </a:lnTo>
                  <a:lnTo>
                    <a:pt x="24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2" name="Freeform 542"/>
            <p:cNvSpPr>
              <a:spLocks/>
            </p:cNvSpPr>
            <p:nvPr/>
          </p:nvSpPr>
          <p:spPr bwMode="auto">
            <a:xfrm>
              <a:off x="2825" y="1834"/>
              <a:ext cx="3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4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3" name="Freeform 543"/>
            <p:cNvSpPr>
              <a:spLocks/>
            </p:cNvSpPr>
            <p:nvPr/>
          </p:nvSpPr>
          <p:spPr bwMode="auto">
            <a:xfrm>
              <a:off x="2810" y="1863"/>
              <a:ext cx="6" cy="24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4" y="38"/>
                </a:cxn>
                <a:cxn ang="0">
                  <a:pos x="1" y="2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4"/>
                </a:cxn>
                <a:cxn ang="0">
                  <a:pos x="9" y="38"/>
                </a:cxn>
                <a:cxn ang="0">
                  <a:pos x="12" y="46"/>
                </a:cxn>
                <a:cxn ang="0">
                  <a:pos x="7" y="49"/>
                </a:cxn>
              </a:cxnLst>
              <a:rect l="0" t="0" r="r" b="b"/>
              <a:pathLst>
                <a:path w="12" h="49">
                  <a:moveTo>
                    <a:pt x="7" y="49"/>
                  </a:moveTo>
                  <a:lnTo>
                    <a:pt x="4" y="38"/>
                  </a:lnTo>
                  <a:lnTo>
                    <a:pt x="1" y="24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4"/>
                  </a:lnTo>
                  <a:lnTo>
                    <a:pt x="9" y="38"/>
                  </a:lnTo>
                  <a:lnTo>
                    <a:pt x="12" y="46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4" name="Freeform 544"/>
            <p:cNvSpPr>
              <a:spLocks/>
            </p:cNvSpPr>
            <p:nvPr/>
          </p:nvSpPr>
          <p:spPr bwMode="auto">
            <a:xfrm>
              <a:off x="2814" y="1886"/>
              <a:ext cx="3" cy="1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7" y="1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5" name="Freeform 545"/>
            <p:cNvSpPr>
              <a:spLocks/>
            </p:cNvSpPr>
            <p:nvPr/>
          </p:nvSpPr>
          <p:spPr bwMode="auto">
            <a:xfrm>
              <a:off x="2810" y="1821"/>
              <a:ext cx="11" cy="43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" y="57"/>
                </a:cxn>
                <a:cxn ang="0">
                  <a:pos x="12" y="36"/>
                </a:cxn>
                <a:cxn ang="0">
                  <a:pos x="17" y="19"/>
                </a:cxn>
                <a:cxn ang="0">
                  <a:pos x="14" y="13"/>
                </a:cxn>
                <a:cxn ang="0">
                  <a:pos x="7" y="5"/>
                </a:cxn>
                <a:cxn ang="0">
                  <a:pos x="12" y="0"/>
                </a:cxn>
                <a:cxn ang="0">
                  <a:pos x="18" y="8"/>
                </a:cxn>
                <a:cxn ang="0">
                  <a:pos x="21" y="19"/>
                </a:cxn>
                <a:cxn ang="0">
                  <a:pos x="17" y="39"/>
                </a:cxn>
                <a:cxn ang="0">
                  <a:pos x="9" y="60"/>
                </a:cxn>
                <a:cxn ang="0">
                  <a:pos x="4" y="85"/>
                </a:cxn>
                <a:cxn ang="0">
                  <a:pos x="0" y="82"/>
                </a:cxn>
              </a:cxnLst>
              <a:rect l="0" t="0" r="r" b="b"/>
              <a:pathLst>
                <a:path w="21" h="85">
                  <a:moveTo>
                    <a:pt x="0" y="82"/>
                  </a:moveTo>
                  <a:lnTo>
                    <a:pt x="4" y="57"/>
                  </a:lnTo>
                  <a:lnTo>
                    <a:pt x="12" y="36"/>
                  </a:lnTo>
                  <a:lnTo>
                    <a:pt x="17" y="19"/>
                  </a:lnTo>
                  <a:lnTo>
                    <a:pt x="14" y="13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8" y="8"/>
                  </a:lnTo>
                  <a:lnTo>
                    <a:pt x="21" y="19"/>
                  </a:lnTo>
                  <a:lnTo>
                    <a:pt x="17" y="39"/>
                  </a:lnTo>
                  <a:lnTo>
                    <a:pt x="9" y="60"/>
                  </a:lnTo>
                  <a:lnTo>
                    <a:pt x="4" y="8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6" name="Freeform 546"/>
            <p:cNvSpPr>
              <a:spLocks/>
            </p:cNvSpPr>
            <p:nvPr/>
          </p:nvSpPr>
          <p:spPr bwMode="auto">
            <a:xfrm>
              <a:off x="2810" y="1862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7" name="Freeform 547"/>
            <p:cNvSpPr>
              <a:spLocks/>
            </p:cNvSpPr>
            <p:nvPr/>
          </p:nvSpPr>
          <p:spPr bwMode="auto">
            <a:xfrm>
              <a:off x="2797" y="1805"/>
              <a:ext cx="19" cy="18"/>
            </a:xfrm>
            <a:custGeom>
              <a:avLst/>
              <a:gdLst/>
              <a:ahLst/>
              <a:cxnLst>
                <a:cxn ang="0">
                  <a:pos x="36" y="37"/>
                </a:cxn>
                <a:cxn ang="0">
                  <a:pos x="20" y="2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4" y="18"/>
                </a:cxn>
                <a:cxn ang="0">
                  <a:pos x="39" y="32"/>
                </a:cxn>
                <a:cxn ang="0">
                  <a:pos x="36" y="37"/>
                </a:cxn>
              </a:cxnLst>
              <a:rect l="0" t="0" r="r" b="b"/>
              <a:pathLst>
                <a:path w="39" h="37">
                  <a:moveTo>
                    <a:pt x="36" y="37"/>
                  </a:moveTo>
                  <a:lnTo>
                    <a:pt x="20" y="23"/>
                  </a:lnTo>
                  <a:lnTo>
                    <a:pt x="0" y="4"/>
                  </a:lnTo>
                  <a:lnTo>
                    <a:pt x="3" y="0"/>
                  </a:lnTo>
                  <a:lnTo>
                    <a:pt x="24" y="18"/>
                  </a:lnTo>
                  <a:lnTo>
                    <a:pt x="39" y="32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8" name="Freeform 548"/>
            <p:cNvSpPr>
              <a:spLocks/>
            </p:cNvSpPr>
            <p:nvPr/>
          </p:nvSpPr>
          <p:spPr bwMode="auto">
            <a:xfrm>
              <a:off x="2709" y="1755"/>
              <a:ext cx="89" cy="52"/>
            </a:xfrm>
            <a:custGeom>
              <a:avLst/>
              <a:gdLst/>
              <a:ahLst/>
              <a:cxnLst>
                <a:cxn ang="0">
                  <a:pos x="174" y="104"/>
                </a:cxn>
                <a:cxn ang="0">
                  <a:pos x="130" y="71"/>
                </a:cxn>
                <a:cxn ang="0">
                  <a:pos x="92" y="4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5" y="43"/>
                </a:cxn>
                <a:cxn ang="0">
                  <a:pos x="135" y="66"/>
                </a:cxn>
                <a:cxn ang="0">
                  <a:pos x="178" y="100"/>
                </a:cxn>
                <a:cxn ang="0">
                  <a:pos x="174" y="104"/>
                </a:cxn>
              </a:cxnLst>
              <a:rect l="0" t="0" r="r" b="b"/>
              <a:pathLst>
                <a:path w="178" h="104">
                  <a:moveTo>
                    <a:pt x="174" y="104"/>
                  </a:moveTo>
                  <a:lnTo>
                    <a:pt x="130" y="71"/>
                  </a:lnTo>
                  <a:lnTo>
                    <a:pt x="92" y="47"/>
                  </a:lnTo>
                  <a:lnTo>
                    <a:pt x="0" y="4"/>
                  </a:lnTo>
                  <a:lnTo>
                    <a:pt x="4" y="0"/>
                  </a:lnTo>
                  <a:lnTo>
                    <a:pt x="95" y="43"/>
                  </a:lnTo>
                  <a:lnTo>
                    <a:pt x="135" y="66"/>
                  </a:lnTo>
                  <a:lnTo>
                    <a:pt x="178" y="100"/>
                  </a:lnTo>
                  <a:lnTo>
                    <a:pt x="174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9" name="Freeform 549"/>
            <p:cNvSpPr>
              <a:spLocks/>
            </p:cNvSpPr>
            <p:nvPr/>
          </p:nvSpPr>
          <p:spPr bwMode="auto">
            <a:xfrm>
              <a:off x="2704" y="1755"/>
              <a:ext cx="7" cy="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10" y="0"/>
                </a:cxn>
                <a:cxn ang="0">
                  <a:pos x="14" y="4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lnTo>
                    <a:pt x="3" y="7"/>
                  </a:lnTo>
                  <a:lnTo>
                    <a:pt x="0" y="3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0" name="Freeform 550"/>
            <p:cNvSpPr>
              <a:spLocks/>
            </p:cNvSpPr>
            <p:nvPr/>
          </p:nvSpPr>
          <p:spPr bwMode="auto">
            <a:xfrm>
              <a:off x="2709" y="1755"/>
              <a:ext cx="2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1" name="Freeform 551"/>
            <p:cNvSpPr>
              <a:spLocks/>
            </p:cNvSpPr>
            <p:nvPr/>
          </p:nvSpPr>
          <p:spPr bwMode="auto">
            <a:xfrm>
              <a:off x="2703" y="1757"/>
              <a:ext cx="29" cy="8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43"/>
                </a:cxn>
                <a:cxn ang="0">
                  <a:pos x="33" y="82"/>
                </a:cxn>
                <a:cxn ang="0">
                  <a:pos x="43" y="121"/>
                </a:cxn>
                <a:cxn ang="0">
                  <a:pos x="59" y="165"/>
                </a:cxn>
                <a:cxn ang="0">
                  <a:pos x="53" y="167"/>
                </a:cxn>
                <a:cxn ang="0">
                  <a:pos x="37" y="122"/>
                </a:cxn>
                <a:cxn ang="0">
                  <a:pos x="26" y="83"/>
                </a:cxn>
                <a:cxn ang="0">
                  <a:pos x="16" y="45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59" h="167">
                  <a:moveTo>
                    <a:pt x="6" y="0"/>
                  </a:moveTo>
                  <a:lnTo>
                    <a:pt x="22" y="43"/>
                  </a:lnTo>
                  <a:lnTo>
                    <a:pt x="33" y="82"/>
                  </a:lnTo>
                  <a:lnTo>
                    <a:pt x="43" y="121"/>
                  </a:lnTo>
                  <a:lnTo>
                    <a:pt x="59" y="165"/>
                  </a:lnTo>
                  <a:lnTo>
                    <a:pt x="53" y="167"/>
                  </a:lnTo>
                  <a:lnTo>
                    <a:pt x="37" y="122"/>
                  </a:lnTo>
                  <a:lnTo>
                    <a:pt x="26" y="83"/>
                  </a:lnTo>
                  <a:lnTo>
                    <a:pt x="16" y="45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2" name="Freeform 552"/>
            <p:cNvSpPr>
              <a:spLocks/>
            </p:cNvSpPr>
            <p:nvPr/>
          </p:nvSpPr>
          <p:spPr bwMode="auto">
            <a:xfrm>
              <a:off x="2702" y="1756"/>
              <a:ext cx="4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0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3" name="Freeform 553"/>
            <p:cNvSpPr>
              <a:spLocks/>
            </p:cNvSpPr>
            <p:nvPr/>
          </p:nvSpPr>
          <p:spPr bwMode="auto">
            <a:xfrm>
              <a:off x="2729" y="1840"/>
              <a:ext cx="34" cy="10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9" y="54"/>
                </a:cxn>
                <a:cxn ang="0">
                  <a:pos x="48" y="105"/>
                </a:cxn>
                <a:cxn ang="0">
                  <a:pos x="62" y="156"/>
                </a:cxn>
                <a:cxn ang="0">
                  <a:pos x="66" y="186"/>
                </a:cxn>
                <a:cxn ang="0">
                  <a:pos x="66" y="215"/>
                </a:cxn>
                <a:cxn ang="0">
                  <a:pos x="60" y="215"/>
                </a:cxn>
                <a:cxn ang="0">
                  <a:pos x="60" y="186"/>
                </a:cxn>
                <a:cxn ang="0">
                  <a:pos x="55" y="158"/>
                </a:cxn>
                <a:cxn ang="0">
                  <a:pos x="41" y="107"/>
                </a:cxn>
                <a:cxn ang="0">
                  <a:pos x="23" y="56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6" h="215">
                  <a:moveTo>
                    <a:pt x="6" y="0"/>
                  </a:moveTo>
                  <a:lnTo>
                    <a:pt x="29" y="54"/>
                  </a:lnTo>
                  <a:lnTo>
                    <a:pt x="48" y="105"/>
                  </a:lnTo>
                  <a:lnTo>
                    <a:pt x="62" y="156"/>
                  </a:lnTo>
                  <a:lnTo>
                    <a:pt x="66" y="186"/>
                  </a:lnTo>
                  <a:lnTo>
                    <a:pt x="66" y="215"/>
                  </a:lnTo>
                  <a:lnTo>
                    <a:pt x="60" y="215"/>
                  </a:lnTo>
                  <a:lnTo>
                    <a:pt x="60" y="186"/>
                  </a:lnTo>
                  <a:lnTo>
                    <a:pt x="55" y="158"/>
                  </a:lnTo>
                  <a:lnTo>
                    <a:pt x="41" y="107"/>
                  </a:lnTo>
                  <a:lnTo>
                    <a:pt x="23" y="56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4" name="Freeform 554"/>
            <p:cNvSpPr>
              <a:spLocks/>
            </p:cNvSpPr>
            <p:nvPr/>
          </p:nvSpPr>
          <p:spPr bwMode="auto">
            <a:xfrm>
              <a:off x="2729" y="1840"/>
              <a:ext cx="3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5" name="Freeform 555"/>
            <p:cNvSpPr>
              <a:spLocks/>
            </p:cNvSpPr>
            <p:nvPr/>
          </p:nvSpPr>
          <p:spPr bwMode="auto">
            <a:xfrm>
              <a:off x="2760" y="1947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6" name="Freeform 556"/>
            <p:cNvSpPr>
              <a:spLocks/>
            </p:cNvSpPr>
            <p:nvPr/>
          </p:nvSpPr>
          <p:spPr bwMode="auto">
            <a:xfrm>
              <a:off x="2749" y="1990"/>
              <a:ext cx="14" cy="7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42"/>
                </a:cxn>
                <a:cxn ang="0">
                  <a:pos x="17" y="77"/>
                </a:cxn>
                <a:cxn ang="0">
                  <a:pos x="11" y="114"/>
                </a:cxn>
                <a:cxn ang="0">
                  <a:pos x="7" y="156"/>
                </a:cxn>
                <a:cxn ang="0">
                  <a:pos x="0" y="156"/>
                </a:cxn>
                <a:cxn ang="0">
                  <a:pos x="5" y="114"/>
                </a:cxn>
                <a:cxn ang="0">
                  <a:pos x="11" y="77"/>
                </a:cxn>
                <a:cxn ang="0">
                  <a:pos x="19" y="42"/>
                </a:cxn>
                <a:cxn ang="0">
                  <a:pos x="22" y="0"/>
                </a:cxn>
                <a:cxn ang="0">
                  <a:pos x="28" y="0"/>
                </a:cxn>
              </a:cxnLst>
              <a:rect l="0" t="0" r="r" b="b"/>
              <a:pathLst>
                <a:path w="28" h="156">
                  <a:moveTo>
                    <a:pt x="28" y="0"/>
                  </a:moveTo>
                  <a:lnTo>
                    <a:pt x="25" y="42"/>
                  </a:lnTo>
                  <a:lnTo>
                    <a:pt x="17" y="77"/>
                  </a:lnTo>
                  <a:lnTo>
                    <a:pt x="11" y="114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11" y="77"/>
                  </a:lnTo>
                  <a:lnTo>
                    <a:pt x="19" y="42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7" name="Freeform 557"/>
            <p:cNvSpPr>
              <a:spLocks/>
            </p:cNvSpPr>
            <p:nvPr/>
          </p:nvSpPr>
          <p:spPr bwMode="auto">
            <a:xfrm>
              <a:off x="2760" y="1990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8" name="Freeform 558"/>
            <p:cNvSpPr>
              <a:spLocks/>
            </p:cNvSpPr>
            <p:nvPr/>
          </p:nvSpPr>
          <p:spPr bwMode="auto">
            <a:xfrm>
              <a:off x="2749" y="2068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6"/>
                </a:cxn>
                <a:cxn ang="0">
                  <a:pos x="10" y="9"/>
                </a:cxn>
                <a:cxn ang="0">
                  <a:pos x="19" y="17"/>
                </a:cxn>
                <a:cxn ang="0">
                  <a:pos x="30" y="23"/>
                </a:cxn>
                <a:cxn ang="0">
                  <a:pos x="41" y="33"/>
                </a:cxn>
                <a:cxn ang="0">
                  <a:pos x="36" y="37"/>
                </a:cxn>
                <a:cxn ang="0">
                  <a:pos x="25" y="28"/>
                </a:cxn>
                <a:cxn ang="0">
                  <a:pos x="14" y="22"/>
                </a:cxn>
                <a:cxn ang="0">
                  <a:pos x="5" y="14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7" y="0"/>
                </a:cxn>
              </a:cxnLst>
              <a:rect l="0" t="0" r="r" b="b"/>
              <a:pathLst>
                <a:path w="41" h="37">
                  <a:moveTo>
                    <a:pt x="7" y="0"/>
                  </a:moveTo>
                  <a:lnTo>
                    <a:pt x="8" y="6"/>
                  </a:lnTo>
                  <a:lnTo>
                    <a:pt x="10" y="9"/>
                  </a:lnTo>
                  <a:lnTo>
                    <a:pt x="19" y="17"/>
                  </a:lnTo>
                  <a:lnTo>
                    <a:pt x="30" y="23"/>
                  </a:lnTo>
                  <a:lnTo>
                    <a:pt x="41" y="33"/>
                  </a:lnTo>
                  <a:lnTo>
                    <a:pt x="36" y="37"/>
                  </a:lnTo>
                  <a:lnTo>
                    <a:pt x="25" y="28"/>
                  </a:lnTo>
                  <a:lnTo>
                    <a:pt x="14" y="22"/>
                  </a:lnTo>
                  <a:lnTo>
                    <a:pt x="5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39" name="Freeform 559"/>
            <p:cNvSpPr>
              <a:spLocks/>
            </p:cNvSpPr>
            <p:nvPr/>
          </p:nvSpPr>
          <p:spPr bwMode="auto">
            <a:xfrm>
              <a:off x="2749" y="206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0" name="Freeform 560"/>
            <p:cNvSpPr>
              <a:spLocks/>
            </p:cNvSpPr>
            <p:nvPr/>
          </p:nvSpPr>
          <p:spPr bwMode="auto">
            <a:xfrm>
              <a:off x="2766" y="2084"/>
              <a:ext cx="45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3" y="46"/>
                </a:cxn>
                <a:cxn ang="0">
                  <a:pos x="63" y="67"/>
                </a:cxn>
                <a:cxn ang="0">
                  <a:pos x="88" y="88"/>
                </a:cxn>
                <a:cxn ang="0">
                  <a:pos x="84" y="92"/>
                </a:cxn>
                <a:cxn ang="0">
                  <a:pos x="59" y="72"/>
                </a:cxn>
                <a:cxn ang="0">
                  <a:pos x="39" y="51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88" h="92">
                  <a:moveTo>
                    <a:pt x="5" y="0"/>
                  </a:moveTo>
                  <a:lnTo>
                    <a:pt x="43" y="46"/>
                  </a:lnTo>
                  <a:lnTo>
                    <a:pt x="63" y="67"/>
                  </a:lnTo>
                  <a:lnTo>
                    <a:pt x="88" y="88"/>
                  </a:lnTo>
                  <a:lnTo>
                    <a:pt x="84" y="92"/>
                  </a:lnTo>
                  <a:lnTo>
                    <a:pt x="59" y="72"/>
                  </a:lnTo>
                  <a:lnTo>
                    <a:pt x="39" y="5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1" name="Freeform 561"/>
            <p:cNvSpPr>
              <a:spLocks/>
            </p:cNvSpPr>
            <p:nvPr/>
          </p:nvSpPr>
          <p:spPr bwMode="auto">
            <a:xfrm>
              <a:off x="2766" y="2084"/>
              <a:ext cx="3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2" name="Freeform 562"/>
            <p:cNvSpPr>
              <a:spLocks/>
            </p:cNvSpPr>
            <p:nvPr/>
          </p:nvSpPr>
          <p:spPr bwMode="auto">
            <a:xfrm>
              <a:off x="2808" y="2128"/>
              <a:ext cx="33" cy="7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0" y="15"/>
                </a:cxn>
                <a:cxn ang="0">
                  <a:pos x="35" y="37"/>
                </a:cxn>
                <a:cxn ang="0">
                  <a:pos x="55" y="80"/>
                </a:cxn>
                <a:cxn ang="0">
                  <a:pos x="65" y="121"/>
                </a:cxn>
                <a:cxn ang="0">
                  <a:pos x="65" y="138"/>
                </a:cxn>
                <a:cxn ang="0">
                  <a:pos x="63" y="152"/>
                </a:cxn>
                <a:cxn ang="0">
                  <a:pos x="57" y="152"/>
                </a:cxn>
                <a:cxn ang="0">
                  <a:pos x="58" y="138"/>
                </a:cxn>
                <a:cxn ang="0">
                  <a:pos x="58" y="123"/>
                </a:cxn>
                <a:cxn ang="0">
                  <a:pos x="49" y="81"/>
                </a:cxn>
                <a:cxn ang="0">
                  <a:pos x="29" y="38"/>
                </a:cxn>
                <a:cxn ang="0">
                  <a:pos x="15" y="2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65" h="152">
                  <a:moveTo>
                    <a:pt x="4" y="0"/>
                  </a:moveTo>
                  <a:lnTo>
                    <a:pt x="20" y="15"/>
                  </a:lnTo>
                  <a:lnTo>
                    <a:pt x="35" y="37"/>
                  </a:lnTo>
                  <a:lnTo>
                    <a:pt x="55" y="80"/>
                  </a:lnTo>
                  <a:lnTo>
                    <a:pt x="65" y="121"/>
                  </a:lnTo>
                  <a:lnTo>
                    <a:pt x="65" y="138"/>
                  </a:lnTo>
                  <a:lnTo>
                    <a:pt x="63" y="152"/>
                  </a:lnTo>
                  <a:lnTo>
                    <a:pt x="57" y="152"/>
                  </a:lnTo>
                  <a:lnTo>
                    <a:pt x="58" y="138"/>
                  </a:lnTo>
                  <a:lnTo>
                    <a:pt x="58" y="123"/>
                  </a:lnTo>
                  <a:lnTo>
                    <a:pt x="49" y="81"/>
                  </a:lnTo>
                  <a:lnTo>
                    <a:pt x="29" y="38"/>
                  </a:lnTo>
                  <a:lnTo>
                    <a:pt x="15" y="2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3" name="Freeform 563"/>
            <p:cNvSpPr>
              <a:spLocks/>
            </p:cNvSpPr>
            <p:nvPr/>
          </p:nvSpPr>
          <p:spPr bwMode="auto">
            <a:xfrm>
              <a:off x="2808" y="2128"/>
              <a:ext cx="3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4" name="Freeform 564"/>
            <p:cNvSpPr>
              <a:spLocks/>
            </p:cNvSpPr>
            <p:nvPr/>
          </p:nvSpPr>
          <p:spPr bwMode="auto">
            <a:xfrm>
              <a:off x="2819" y="2156"/>
              <a:ext cx="20" cy="49"/>
            </a:xfrm>
            <a:custGeom>
              <a:avLst/>
              <a:gdLst/>
              <a:ahLst/>
              <a:cxnLst>
                <a:cxn ang="0">
                  <a:pos x="36" y="97"/>
                </a:cxn>
                <a:cxn ang="0">
                  <a:pos x="33" y="71"/>
                </a:cxn>
                <a:cxn ang="0">
                  <a:pos x="23" y="5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8" y="46"/>
                </a:cxn>
                <a:cxn ang="0">
                  <a:pos x="37" y="71"/>
                </a:cxn>
                <a:cxn ang="0">
                  <a:pos x="40" y="97"/>
                </a:cxn>
                <a:cxn ang="0">
                  <a:pos x="36" y="97"/>
                </a:cxn>
              </a:cxnLst>
              <a:rect l="0" t="0" r="r" b="b"/>
              <a:pathLst>
                <a:path w="40" h="97">
                  <a:moveTo>
                    <a:pt x="36" y="97"/>
                  </a:moveTo>
                  <a:lnTo>
                    <a:pt x="33" y="71"/>
                  </a:lnTo>
                  <a:lnTo>
                    <a:pt x="23" y="50"/>
                  </a:lnTo>
                  <a:lnTo>
                    <a:pt x="0" y="3"/>
                  </a:lnTo>
                  <a:lnTo>
                    <a:pt x="5" y="0"/>
                  </a:lnTo>
                  <a:lnTo>
                    <a:pt x="28" y="46"/>
                  </a:lnTo>
                  <a:lnTo>
                    <a:pt x="37" y="71"/>
                  </a:lnTo>
                  <a:lnTo>
                    <a:pt x="40" y="97"/>
                  </a:lnTo>
                  <a:lnTo>
                    <a:pt x="3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5" name="Freeform 565"/>
            <p:cNvSpPr>
              <a:spLocks/>
            </p:cNvSpPr>
            <p:nvPr/>
          </p:nvSpPr>
          <p:spPr bwMode="auto">
            <a:xfrm>
              <a:off x="2837" y="2205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6" name="Freeform 566"/>
            <p:cNvSpPr>
              <a:spLocks/>
            </p:cNvSpPr>
            <p:nvPr/>
          </p:nvSpPr>
          <p:spPr bwMode="auto">
            <a:xfrm>
              <a:off x="2790" y="2122"/>
              <a:ext cx="31" cy="36"/>
            </a:xfrm>
            <a:custGeom>
              <a:avLst/>
              <a:gdLst/>
              <a:ahLst/>
              <a:cxnLst>
                <a:cxn ang="0">
                  <a:pos x="59" y="71"/>
                </a:cxn>
                <a:cxn ang="0">
                  <a:pos x="47" y="50"/>
                </a:cxn>
                <a:cxn ang="0">
                  <a:pos x="36" y="3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9" y="30"/>
                </a:cxn>
                <a:cxn ang="0">
                  <a:pos x="51" y="45"/>
                </a:cxn>
                <a:cxn ang="0">
                  <a:pos x="64" y="68"/>
                </a:cxn>
                <a:cxn ang="0">
                  <a:pos x="59" y="71"/>
                </a:cxn>
              </a:cxnLst>
              <a:rect l="0" t="0" r="r" b="b"/>
              <a:pathLst>
                <a:path w="64" h="71">
                  <a:moveTo>
                    <a:pt x="59" y="71"/>
                  </a:moveTo>
                  <a:lnTo>
                    <a:pt x="47" y="50"/>
                  </a:lnTo>
                  <a:lnTo>
                    <a:pt x="36" y="34"/>
                  </a:lnTo>
                  <a:lnTo>
                    <a:pt x="0" y="5"/>
                  </a:lnTo>
                  <a:lnTo>
                    <a:pt x="5" y="0"/>
                  </a:lnTo>
                  <a:lnTo>
                    <a:pt x="39" y="30"/>
                  </a:lnTo>
                  <a:lnTo>
                    <a:pt x="51" y="45"/>
                  </a:lnTo>
                  <a:lnTo>
                    <a:pt x="64" y="68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7" name="Freeform 567"/>
            <p:cNvSpPr>
              <a:spLocks/>
            </p:cNvSpPr>
            <p:nvPr/>
          </p:nvSpPr>
          <p:spPr bwMode="auto">
            <a:xfrm>
              <a:off x="2819" y="2156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8" name="Freeform 568"/>
            <p:cNvSpPr>
              <a:spLocks/>
            </p:cNvSpPr>
            <p:nvPr/>
          </p:nvSpPr>
          <p:spPr bwMode="auto">
            <a:xfrm>
              <a:off x="2747" y="2083"/>
              <a:ext cx="45" cy="41"/>
            </a:xfrm>
            <a:custGeom>
              <a:avLst/>
              <a:gdLst/>
              <a:ahLst/>
              <a:cxnLst>
                <a:cxn ang="0">
                  <a:pos x="87" y="84"/>
                </a:cxn>
                <a:cxn ang="0">
                  <a:pos x="64" y="61"/>
                </a:cxn>
                <a:cxn ang="0">
                  <a:pos x="45" y="38"/>
                </a:cxn>
                <a:cxn ang="0">
                  <a:pos x="25" y="19"/>
                </a:cxn>
                <a:cxn ang="0">
                  <a:pos x="14" y="11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7" y="7"/>
                </a:cxn>
                <a:cxn ang="0">
                  <a:pos x="30" y="14"/>
                </a:cxn>
                <a:cxn ang="0">
                  <a:pos x="50" y="33"/>
                </a:cxn>
                <a:cxn ang="0">
                  <a:pos x="67" y="56"/>
                </a:cxn>
                <a:cxn ang="0">
                  <a:pos x="90" y="79"/>
                </a:cxn>
                <a:cxn ang="0">
                  <a:pos x="87" y="84"/>
                </a:cxn>
              </a:cxnLst>
              <a:rect l="0" t="0" r="r" b="b"/>
              <a:pathLst>
                <a:path w="90" h="84">
                  <a:moveTo>
                    <a:pt x="87" y="84"/>
                  </a:moveTo>
                  <a:lnTo>
                    <a:pt x="64" y="61"/>
                  </a:lnTo>
                  <a:lnTo>
                    <a:pt x="45" y="38"/>
                  </a:lnTo>
                  <a:lnTo>
                    <a:pt x="25" y="19"/>
                  </a:lnTo>
                  <a:lnTo>
                    <a:pt x="14" y="11"/>
                  </a:lnTo>
                  <a:lnTo>
                    <a:pt x="0" y="5"/>
                  </a:lnTo>
                  <a:lnTo>
                    <a:pt x="3" y="0"/>
                  </a:lnTo>
                  <a:lnTo>
                    <a:pt x="17" y="7"/>
                  </a:lnTo>
                  <a:lnTo>
                    <a:pt x="30" y="14"/>
                  </a:lnTo>
                  <a:lnTo>
                    <a:pt x="50" y="33"/>
                  </a:lnTo>
                  <a:lnTo>
                    <a:pt x="67" y="56"/>
                  </a:lnTo>
                  <a:lnTo>
                    <a:pt x="90" y="79"/>
                  </a:lnTo>
                  <a:lnTo>
                    <a:pt x="87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49" name="Freeform 569"/>
            <p:cNvSpPr>
              <a:spLocks/>
            </p:cNvSpPr>
            <p:nvPr/>
          </p:nvSpPr>
          <p:spPr bwMode="auto">
            <a:xfrm>
              <a:off x="2741" y="2084"/>
              <a:ext cx="8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1" y="0"/>
                </a:cxn>
                <a:cxn ang="0">
                  <a:pos x="0" y="94"/>
                </a:cxn>
                <a:cxn ang="0">
                  <a:pos x="6" y="94"/>
                </a:cxn>
                <a:cxn ang="0">
                  <a:pos x="17" y="0"/>
                </a:cxn>
              </a:cxnLst>
              <a:rect l="0" t="0" r="r" b="b"/>
              <a:pathLst>
                <a:path w="17" h="94">
                  <a:moveTo>
                    <a:pt x="17" y="0"/>
                  </a:moveTo>
                  <a:lnTo>
                    <a:pt x="11" y="0"/>
                  </a:lnTo>
                  <a:lnTo>
                    <a:pt x="0" y="94"/>
                  </a:lnTo>
                  <a:lnTo>
                    <a:pt x="6" y="9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0" name="Freeform 570"/>
            <p:cNvSpPr>
              <a:spLocks/>
            </p:cNvSpPr>
            <p:nvPr/>
          </p:nvSpPr>
          <p:spPr bwMode="auto">
            <a:xfrm>
              <a:off x="2746" y="2082"/>
              <a:ext cx="3" cy="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1" y="6"/>
                </a:cxn>
                <a:cxn ang="0">
                  <a:pos x="4" y="1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1" name="Freeform 571"/>
            <p:cNvSpPr>
              <a:spLocks/>
            </p:cNvSpPr>
            <p:nvPr/>
          </p:nvSpPr>
          <p:spPr bwMode="auto">
            <a:xfrm>
              <a:off x="2741" y="2131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2" name="Freeform 572"/>
            <p:cNvSpPr>
              <a:spLocks/>
            </p:cNvSpPr>
            <p:nvPr/>
          </p:nvSpPr>
          <p:spPr bwMode="auto">
            <a:xfrm>
              <a:off x="2741" y="2199"/>
              <a:ext cx="28" cy="5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7"/>
                </a:cxn>
                <a:cxn ang="0">
                  <a:pos x="11" y="32"/>
                </a:cxn>
                <a:cxn ang="0">
                  <a:pos x="22" y="57"/>
                </a:cxn>
                <a:cxn ang="0">
                  <a:pos x="39" y="83"/>
                </a:cxn>
                <a:cxn ang="0">
                  <a:pos x="56" y="112"/>
                </a:cxn>
                <a:cxn ang="0">
                  <a:pos x="51" y="117"/>
                </a:cxn>
                <a:cxn ang="0">
                  <a:pos x="34" y="88"/>
                </a:cxn>
                <a:cxn ang="0">
                  <a:pos x="17" y="61"/>
                </a:cxn>
                <a:cxn ang="0">
                  <a:pos x="5" y="34"/>
                </a:cxn>
                <a:cxn ang="0">
                  <a:pos x="1" y="18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56" h="117">
                  <a:moveTo>
                    <a:pt x="6" y="0"/>
                  </a:moveTo>
                  <a:lnTo>
                    <a:pt x="8" y="17"/>
                  </a:lnTo>
                  <a:lnTo>
                    <a:pt x="11" y="32"/>
                  </a:lnTo>
                  <a:lnTo>
                    <a:pt x="22" y="57"/>
                  </a:lnTo>
                  <a:lnTo>
                    <a:pt x="39" y="83"/>
                  </a:lnTo>
                  <a:lnTo>
                    <a:pt x="56" y="112"/>
                  </a:lnTo>
                  <a:lnTo>
                    <a:pt x="51" y="117"/>
                  </a:lnTo>
                  <a:lnTo>
                    <a:pt x="34" y="88"/>
                  </a:lnTo>
                  <a:lnTo>
                    <a:pt x="17" y="61"/>
                  </a:lnTo>
                  <a:lnTo>
                    <a:pt x="5" y="34"/>
                  </a:lnTo>
                  <a:lnTo>
                    <a:pt x="1" y="18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3" name="Freeform 573"/>
            <p:cNvSpPr>
              <a:spLocks/>
            </p:cNvSpPr>
            <p:nvPr/>
          </p:nvSpPr>
          <p:spPr bwMode="auto">
            <a:xfrm>
              <a:off x="2741" y="2199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4" name="Freeform 574"/>
            <p:cNvSpPr>
              <a:spLocks/>
            </p:cNvSpPr>
            <p:nvPr/>
          </p:nvSpPr>
          <p:spPr bwMode="auto">
            <a:xfrm>
              <a:off x="2766" y="2256"/>
              <a:ext cx="31" cy="5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31"/>
                </a:cxn>
                <a:cxn ang="0">
                  <a:pos x="28" y="62"/>
                </a:cxn>
                <a:cxn ang="0">
                  <a:pos x="39" y="86"/>
                </a:cxn>
                <a:cxn ang="0">
                  <a:pos x="48" y="99"/>
                </a:cxn>
                <a:cxn ang="0">
                  <a:pos x="60" y="109"/>
                </a:cxn>
                <a:cxn ang="0">
                  <a:pos x="56" y="114"/>
                </a:cxn>
                <a:cxn ang="0">
                  <a:pos x="43" y="103"/>
                </a:cxn>
                <a:cxn ang="0">
                  <a:pos x="34" y="91"/>
                </a:cxn>
                <a:cxn ang="0">
                  <a:pos x="22" y="63"/>
                </a:cxn>
                <a:cxn ang="0">
                  <a:pos x="12" y="32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60" h="114">
                  <a:moveTo>
                    <a:pt x="6" y="0"/>
                  </a:moveTo>
                  <a:lnTo>
                    <a:pt x="19" y="31"/>
                  </a:lnTo>
                  <a:lnTo>
                    <a:pt x="28" y="62"/>
                  </a:lnTo>
                  <a:lnTo>
                    <a:pt x="39" y="86"/>
                  </a:lnTo>
                  <a:lnTo>
                    <a:pt x="48" y="99"/>
                  </a:lnTo>
                  <a:lnTo>
                    <a:pt x="60" y="109"/>
                  </a:lnTo>
                  <a:lnTo>
                    <a:pt x="56" y="114"/>
                  </a:lnTo>
                  <a:lnTo>
                    <a:pt x="43" y="103"/>
                  </a:lnTo>
                  <a:lnTo>
                    <a:pt x="34" y="91"/>
                  </a:lnTo>
                  <a:lnTo>
                    <a:pt x="22" y="63"/>
                  </a:lnTo>
                  <a:lnTo>
                    <a:pt x="12" y="3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5" name="Freeform 575"/>
            <p:cNvSpPr>
              <a:spLocks/>
            </p:cNvSpPr>
            <p:nvPr/>
          </p:nvSpPr>
          <p:spPr bwMode="auto">
            <a:xfrm>
              <a:off x="2766" y="2256"/>
              <a:ext cx="4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6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6" name="Freeform 576"/>
            <p:cNvSpPr>
              <a:spLocks/>
            </p:cNvSpPr>
            <p:nvPr/>
          </p:nvSpPr>
          <p:spPr bwMode="auto">
            <a:xfrm>
              <a:off x="2794" y="2311"/>
              <a:ext cx="63" cy="5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25"/>
                </a:cxn>
                <a:cxn ang="0">
                  <a:pos x="55" y="36"/>
                </a:cxn>
                <a:cxn ang="0">
                  <a:pos x="69" y="48"/>
                </a:cxn>
                <a:cxn ang="0">
                  <a:pos x="125" y="107"/>
                </a:cxn>
                <a:cxn ang="0">
                  <a:pos x="120" y="111"/>
                </a:cxn>
                <a:cxn ang="0">
                  <a:pos x="65" y="53"/>
                </a:cxn>
                <a:cxn ang="0">
                  <a:pos x="51" y="40"/>
                </a:cxn>
                <a:cxn ang="0">
                  <a:pos x="35" y="3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25" h="111">
                  <a:moveTo>
                    <a:pt x="4" y="0"/>
                  </a:moveTo>
                  <a:lnTo>
                    <a:pt x="40" y="25"/>
                  </a:lnTo>
                  <a:lnTo>
                    <a:pt x="55" y="36"/>
                  </a:lnTo>
                  <a:lnTo>
                    <a:pt x="69" y="48"/>
                  </a:lnTo>
                  <a:lnTo>
                    <a:pt x="125" y="107"/>
                  </a:lnTo>
                  <a:lnTo>
                    <a:pt x="120" y="111"/>
                  </a:lnTo>
                  <a:lnTo>
                    <a:pt x="65" y="53"/>
                  </a:lnTo>
                  <a:lnTo>
                    <a:pt x="51" y="40"/>
                  </a:lnTo>
                  <a:lnTo>
                    <a:pt x="35" y="3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7" name="Freeform 577"/>
            <p:cNvSpPr>
              <a:spLocks/>
            </p:cNvSpPr>
            <p:nvPr/>
          </p:nvSpPr>
          <p:spPr bwMode="auto">
            <a:xfrm>
              <a:off x="2794" y="2311"/>
              <a:ext cx="3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8" name="Freeform 578"/>
            <p:cNvSpPr>
              <a:spLocks/>
            </p:cNvSpPr>
            <p:nvPr/>
          </p:nvSpPr>
          <p:spPr bwMode="auto">
            <a:xfrm>
              <a:off x="2855" y="2364"/>
              <a:ext cx="24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8" y="51"/>
                </a:cxn>
                <a:cxn ang="0">
                  <a:pos x="44" y="55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48" h="55">
                  <a:moveTo>
                    <a:pt x="5" y="0"/>
                  </a:moveTo>
                  <a:lnTo>
                    <a:pt x="48" y="51"/>
                  </a:lnTo>
                  <a:lnTo>
                    <a:pt x="44" y="5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59" name="Freeform 579"/>
            <p:cNvSpPr>
              <a:spLocks/>
            </p:cNvSpPr>
            <p:nvPr/>
          </p:nvSpPr>
          <p:spPr bwMode="auto">
            <a:xfrm>
              <a:off x="2855" y="2364"/>
              <a:ext cx="2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0" name="Freeform 580"/>
            <p:cNvSpPr>
              <a:spLocks/>
            </p:cNvSpPr>
            <p:nvPr/>
          </p:nvSpPr>
          <p:spPr bwMode="auto">
            <a:xfrm>
              <a:off x="2832" y="2349"/>
              <a:ext cx="47" cy="43"/>
            </a:xfrm>
            <a:custGeom>
              <a:avLst/>
              <a:gdLst/>
              <a:ahLst/>
              <a:cxnLst>
                <a:cxn ang="0">
                  <a:pos x="90" y="86"/>
                </a:cxn>
                <a:cxn ang="0">
                  <a:pos x="63" y="68"/>
                </a:cxn>
                <a:cxn ang="0">
                  <a:pos x="43" y="4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46" y="43"/>
                </a:cxn>
                <a:cxn ang="0">
                  <a:pos x="68" y="63"/>
                </a:cxn>
                <a:cxn ang="0">
                  <a:pos x="94" y="82"/>
                </a:cxn>
                <a:cxn ang="0">
                  <a:pos x="90" y="86"/>
                </a:cxn>
              </a:cxnLst>
              <a:rect l="0" t="0" r="r" b="b"/>
              <a:pathLst>
                <a:path w="94" h="86">
                  <a:moveTo>
                    <a:pt x="90" y="86"/>
                  </a:moveTo>
                  <a:lnTo>
                    <a:pt x="63" y="68"/>
                  </a:lnTo>
                  <a:lnTo>
                    <a:pt x="43" y="48"/>
                  </a:lnTo>
                  <a:lnTo>
                    <a:pt x="0" y="5"/>
                  </a:lnTo>
                  <a:lnTo>
                    <a:pt x="3" y="0"/>
                  </a:lnTo>
                  <a:lnTo>
                    <a:pt x="46" y="43"/>
                  </a:lnTo>
                  <a:lnTo>
                    <a:pt x="68" y="63"/>
                  </a:lnTo>
                  <a:lnTo>
                    <a:pt x="94" y="8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1" name="Freeform 581"/>
            <p:cNvSpPr>
              <a:spLocks/>
            </p:cNvSpPr>
            <p:nvPr/>
          </p:nvSpPr>
          <p:spPr bwMode="auto">
            <a:xfrm>
              <a:off x="2876" y="2390"/>
              <a:ext cx="3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2" name="Freeform 582"/>
            <p:cNvSpPr>
              <a:spLocks/>
            </p:cNvSpPr>
            <p:nvPr/>
          </p:nvSpPr>
          <p:spPr bwMode="auto">
            <a:xfrm>
              <a:off x="2824" y="2350"/>
              <a:ext cx="10" cy="4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6"/>
                </a:cxn>
                <a:cxn ang="0">
                  <a:pos x="15" y="46"/>
                </a:cxn>
                <a:cxn ang="0">
                  <a:pos x="9" y="63"/>
                </a:cxn>
                <a:cxn ang="0">
                  <a:pos x="6" y="86"/>
                </a:cxn>
                <a:cxn ang="0">
                  <a:pos x="0" y="86"/>
                </a:cxn>
                <a:cxn ang="0">
                  <a:pos x="3" y="63"/>
                </a:cxn>
                <a:cxn ang="0">
                  <a:pos x="9" y="44"/>
                </a:cxn>
                <a:cxn ang="0">
                  <a:pos x="13" y="26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20" h="86">
                  <a:moveTo>
                    <a:pt x="20" y="0"/>
                  </a:moveTo>
                  <a:lnTo>
                    <a:pt x="20" y="26"/>
                  </a:lnTo>
                  <a:lnTo>
                    <a:pt x="15" y="46"/>
                  </a:lnTo>
                  <a:lnTo>
                    <a:pt x="9" y="63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9" y="44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3" name="Freeform 583"/>
            <p:cNvSpPr>
              <a:spLocks/>
            </p:cNvSpPr>
            <p:nvPr/>
          </p:nvSpPr>
          <p:spPr bwMode="auto">
            <a:xfrm>
              <a:off x="2831" y="2347"/>
              <a:ext cx="3" cy="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2" y="10"/>
                </a:cxn>
                <a:cxn ang="0">
                  <a:pos x="5" y="5"/>
                </a:cxn>
              </a:cxnLst>
              <a:rect l="0" t="0" r="r" b="b"/>
              <a:pathLst>
                <a:path w="7" h="10">
                  <a:moveTo>
                    <a:pt x="5" y="5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4" name="Freeform 584"/>
            <p:cNvSpPr>
              <a:spLocks/>
            </p:cNvSpPr>
            <p:nvPr/>
          </p:nvSpPr>
          <p:spPr bwMode="auto">
            <a:xfrm>
              <a:off x="2824" y="2393"/>
              <a:ext cx="7" cy="2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2"/>
                </a:cxn>
                <a:cxn ang="0">
                  <a:pos x="12" y="31"/>
                </a:cxn>
                <a:cxn ang="0">
                  <a:pos x="13" y="42"/>
                </a:cxn>
                <a:cxn ang="0">
                  <a:pos x="7" y="42"/>
                </a:cxn>
                <a:cxn ang="0">
                  <a:pos x="6" y="32"/>
                </a:cxn>
                <a:cxn ang="0">
                  <a:pos x="3" y="23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13" h="42">
                  <a:moveTo>
                    <a:pt x="6" y="0"/>
                  </a:moveTo>
                  <a:lnTo>
                    <a:pt x="9" y="22"/>
                  </a:lnTo>
                  <a:lnTo>
                    <a:pt x="12" y="31"/>
                  </a:lnTo>
                  <a:lnTo>
                    <a:pt x="13" y="42"/>
                  </a:lnTo>
                  <a:lnTo>
                    <a:pt x="7" y="42"/>
                  </a:lnTo>
                  <a:lnTo>
                    <a:pt x="6" y="32"/>
                  </a:lnTo>
                  <a:lnTo>
                    <a:pt x="3" y="23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5" name="Rectangle 585"/>
            <p:cNvSpPr>
              <a:spLocks noChangeArrowheads="1"/>
            </p:cNvSpPr>
            <p:nvPr/>
          </p:nvSpPr>
          <p:spPr bwMode="auto">
            <a:xfrm>
              <a:off x="2828" y="2414"/>
              <a:ext cx="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6" name="Freeform 586"/>
            <p:cNvSpPr>
              <a:spLocks/>
            </p:cNvSpPr>
            <p:nvPr/>
          </p:nvSpPr>
          <p:spPr bwMode="auto">
            <a:xfrm>
              <a:off x="2828" y="241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7" name="Freeform 587"/>
            <p:cNvSpPr>
              <a:spLocks/>
            </p:cNvSpPr>
            <p:nvPr/>
          </p:nvSpPr>
          <p:spPr bwMode="auto">
            <a:xfrm>
              <a:off x="2819" y="2399"/>
              <a:ext cx="11" cy="30"/>
            </a:xfrm>
            <a:custGeom>
              <a:avLst/>
              <a:gdLst/>
              <a:ahLst/>
              <a:cxnLst>
                <a:cxn ang="0">
                  <a:pos x="17" y="61"/>
                </a:cxn>
                <a:cxn ang="0">
                  <a:pos x="11" y="48"/>
                </a:cxn>
                <a:cxn ang="0">
                  <a:pos x="6" y="3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31"/>
                </a:cxn>
                <a:cxn ang="0">
                  <a:pos x="16" y="45"/>
                </a:cxn>
                <a:cxn ang="0">
                  <a:pos x="22" y="57"/>
                </a:cxn>
                <a:cxn ang="0">
                  <a:pos x="17" y="61"/>
                </a:cxn>
              </a:cxnLst>
              <a:rect l="0" t="0" r="r" b="b"/>
              <a:pathLst>
                <a:path w="22" h="61">
                  <a:moveTo>
                    <a:pt x="17" y="61"/>
                  </a:moveTo>
                  <a:lnTo>
                    <a:pt x="11" y="48"/>
                  </a:lnTo>
                  <a:lnTo>
                    <a:pt x="6" y="3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31"/>
                  </a:lnTo>
                  <a:lnTo>
                    <a:pt x="16" y="45"/>
                  </a:lnTo>
                  <a:lnTo>
                    <a:pt x="22" y="57"/>
                  </a:lnTo>
                  <a:lnTo>
                    <a:pt x="1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8" name="Freeform 588"/>
            <p:cNvSpPr>
              <a:spLocks/>
            </p:cNvSpPr>
            <p:nvPr/>
          </p:nvSpPr>
          <p:spPr bwMode="auto">
            <a:xfrm>
              <a:off x="2828" y="2428"/>
              <a:ext cx="3" cy="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69" name="Freeform 589"/>
            <p:cNvSpPr>
              <a:spLocks/>
            </p:cNvSpPr>
            <p:nvPr/>
          </p:nvSpPr>
          <p:spPr bwMode="auto">
            <a:xfrm>
              <a:off x="2803" y="2398"/>
              <a:ext cx="18" cy="39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2" y="11"/>
                </a:cxn>
                <a:cxn ang="0">
                  <a:pos x="29" y="20"/>
                </a:cxn>
                <a:cxn ang="0">
                  <a:pos x="23" y="38"/>
                </a:cxn>
                <a:cxn ang="0">
                  <a:pos x="17" y="58"/>
                </a:cxn>
                <a:cxn ang="0">
                  <a:pos x="4" y="77"/>
                </a:cxn>
                <a:cxn ang="0">
                  <a:pos x="0" y="72"/>
                </a:cxn>
                <a:cxn ang="0">
                  <a:pos x="11" y="57"/>
                </a:cxn>
                <a:cxn ang="0">
                  <a:pos x="17" y="37"/>
                </a:cxn>
                <a:cxn ang="0">
                  <a:pos x="23" y="18"/>
                </a:cxn>
                <a:cxn ang="0">
                  <a:pos x="26" y="9"/>
                </a:cxn>
                <a:cxn ang="0">
                  <a:pos x="32" y="0"/>
                </a:cxn>
                <a:cxn ang="0">
                  <a:pos x="37" y="4"/>
                </a:cxn>
              </a:cxnLst>
              <a:rect l="0" t="0" r="r" b="b"/>
              <a:pathLst>
                <a:path w="37" h="77">
                  <a:moveTo>
                    <a:pt x="37" y="4"/>
                  </a:moveTo>
                  <a:lnTo>
                    <a:pt x="32" y="11"/>
                  </a:lnTo>
                  <a:lnTo>
                    <a:pt x="29" y="20"/>
                  </a:lnTo>
                  <a:lnTo>
                    <a:pt x="23" y="38"/>
                  </a:lnTo>
                  <a:lnTo>
                    <a:pt x="17" y="58"/>
                  </a:lnTo>
                  <a:lnTo>
                    <a:pt x="4" y="77"/>
                  </a:lnTo>
                  <a:lnTo>
                    <a:pt x="0" y="72"/>
                  </a:lnTo>
                  <a:lnTo>
                    <a:pt x="11" y="57"/>
                  </a:lnTo>
                  <a:lnTo>
                    <a:pt x="17" y="37"/>
                  </a:lnTo>
                  <a:lnTo>
                    <a:pt x="23" y="18"/>
                  </a:lnTo>
                  <a:lnTo>
                    <a:pt x="26" y="9"/>
                  </a:lnTo>
                  <a:lnTo>
                    <a:pt x="32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0" name="Freeform 590"/>
            <p:cNvSpPr>
              <a:spLocks/>
            </p:cNvSpPr>
            <p:nvPr/>
          </p:nvSpPr>
          <p:spPr bwMode="auto">
            <a:xfrm>
              <a:off x="2819" y="2396"/>
              <a:ext cx="2" cy="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0" y="6"/>
                </a:cxn>
                <a:cxn ang="0">
                  <a:pos x="5" y="6"/>
                </a:cxn>
              </a:cxnLst>
              <a:rect l="0" t="0" r="r" b="b"/>
              <a:pathLst>
                <a:path w="5" h="9">
                  <a:moveTo>
                    <a:pt x="5" y="6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1" name="Freeform 591"/>
            <p:cNvSpPr>
              <a:spLocks/>
            </p:cNvSpPr>
            <p:nvPr/>
          </p:nvSpPr>
          <p:spPr bwMode="auto">
            <a:xfrm>
              <a:off x="2803" y="2351"/>
              <a:ext cx="24" cy="85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6" y="144"/>
                </a:cxn>
                <a:cxn ang="0">
                  <a:pos x="14" y="120"/>
                </a:cxn>
                <a:cxn ang="0">
                  <a:pos x="29" y="77"/>
                </a:cxn>
                <a:cxn ang="0">
                  <a:pos x="40" y="37"/>
                </a:cxn>
                <a:cxn ang="0">
                  <a:pos x="42" y="19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8" y="19"/>
                </a:cxn>
                <a:cxn ang="0">
                  <a:pos x="45" y="40"/>
                </a:cxn>
                <a:cxn ang="0">
                  <a:pos x="34" y="80"/>
                </a:cxn>
                <a:cxn ang="0">
                  <a:pos x="18" y="124"/>
                </a:cxn>
                <a:cxn ang="0">
                  <a:pos x="11" y="147"/>
                </a:cxn>
                <a:cxn ang="0">
                  <a:pos x="4" y="171"/>
                </a:cxn>
                <a:cxn ang="0">
                  <a:pos x="0" y="168"/>
                </a:cxn>
              </a:cxnLst>
              <a:rect l="0" t="0" r="r" b="b"/>
              <a:pathLst>
                <a:path w="48" h="171">
                  <a:moveTo>
                    <a:pt x="0" y="168"/>
                  </a:moveTo>
                  <a:lnTo>
                    <a:pt x="6" y="144"/>
                  </a:lnTo>
                  <a:lnTo>
                    <a:pt x="14" y="120"/>
                  </a:lnTo>
                  <a:lnTo>
                    <a:pt x="29" y="77"/>
                  </a:lnTo>
                  <a:lnTo>
                    <a:pt x="40" y="37"/>
                  </a:lnTo>
                  <a:lnTo>
                    <a:pt x="42" y="19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19"/>
                  </a:lnTo>
                  <a:lnTo>
                    <a:pt x="45" y="40"/>
                  </a:lnTo>
                  <a:lnTo>
                    <a:pt x="34" y="80"/>
                  </a:lnTo>
                  <a:lnTo>
                    <a:pt x="18" y="124"/>
                  </a:lnTo>
                  <a:lnTo>
                    <a:pt x="11" y="147"/>
                  </a:lnTo>
                  <a:lnTo>
                    <a:pt x="4" y="17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2" name="Freeform 592"/>
            <p:cNvSpPr>
              <a:spLocks/>
            </p:cNvSpPr>
            <p:nvPr/>
          </p:nvSpPr>
          <p:spPr bwMode="auto">
            <a:xfrm>
              <a:off x="2803" y="2435"/>
              <a:ext cx="2" cy="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3" name="Freeform 593"/>
            <p:cNvSpPr>
              <a:spLocks/>
            </p:cNvSpPr>
            <p:nvPr/>
          </p:nvSpPr>
          <p:spPr bwMode="auto">
            <a:xfrm>
              <a:off x="2781" y="2316"/>
              <a:ext cx="44" cy="35"/>
            </a:xfrm>
            <a:custGeom>
              <a:avLst/>
              <a:gdLst/>
              <a:ahLst/>
              <a:cxnLst>
                <a:cxn ang="0">
                  <a:pos x="84" y="69"/>
                </a:cxn>
                <a:cxn ang="0">
                  <a:pos x="82" y="64"/>
                </a:cxn>
                <a:cxn ang="0">
                  <a:pos x="79" y="60"/>
                </a:cxn>
                <a:cxn ang="0">
                  <a:pos x="75" y="51"/>
                </a:cxn>
                <a:cxn ang="0">
                  <a:pos x="51" y="35"/>
                </a:cxn>
                <a:cxn ang="0">
                  <a:pos x="27" y="21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31" y="17"/>
                </a:cxn>
                <a:cxn ang="0">
                  <a:pos x="56" y="30"/>
                </a:cxn>
                <a:cxn ang="0">
                  <a:pos x="78" y="46"/>
                </a:cxn>
                <a:cxn ang="0">
                  <a:pos x="84" y="55"/>
                </a:cxn>
                <a:cxn ang="0">
                  <a:pos x="87" y="61"/>
                </a:cxn>
                <a:cxn ang="0">
                  <a:pos x="89" y="69"/>
                </a:cxn>
                <a:cxn ang="0">
                  <a:pos x="84" y="69"/>
                </a:cxn>
              </a:cxnLst>
              <a:rect l="0" t="0" r="r" b="b"/>
              <a:pathLst>
                <a:path w="89" h="69">
                  <a:moveTo>
                    <a:pt x="84" y="69"/>
                  </a:moveTo>
                  <a:lnTo>
                    <a:pt x="82" y="64"/>
                  </a:lnTo>
                  <a:lnTo>
                    <a:pt x="79" y="60"/>
                  </a:lnTo>
                  <a:lnTo>
                    <a:pt x="75" y="51"/>
                  </a:lnTo>
                  <a:lnTo>
                    <a:pt x="51" y="35"/>
                  </a:lnTo>
                  <a:lnTo>
                    <a:pt x="27" y="21"/>
                  </a:lnTo>
                  <a:lnTo>
                    <a:pt x="0" y="4"/>
                  </a:lnTo>
                  <a:lnTo>
                    <a:pt x="5" y="0"/>
                  </a:lnTo>
                  <a:lnTo>
                    <a:pt x="31" y="17"/>
                  </a:lnTo>
                  <a:lnTo>
                    <a:pt x="56" y="30"/>
                  </a:lnTo>
                  <a:lnTo>
                    <a:pt x="78" y="46"/>
                  </a:lnTo>
                  <a:lnTo>
                    <a:pt x="84" y="55"/>
                  </a:lnTo>
                  <a:lnTo>
                    <a:pt x="87" y="61"/>
                  </a:lnTo>
                  <a:lnTo>
                    <a:pt x="89" y="69"/>
                  </a:lnTo>
                  <a:lnTo>
                    <a:pt x="8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4" name="Freeform 594"/>
            <p:cNvSpPr>
              <a:spLocks/>
            </p:cNvSpPr>
            <p:nvPr/>
          </p:nvSpPr>
          <p:spPr bwMode="auto">
            <a:xfrm>
              <a:off x="2823" y="2351"/>
              <a:ext cx="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5" name="Freeform 595"/>
            <p:cNvSpPr>
              <a:spLocks/>
            </p:cNvSpPr>
            <p:nvPr/>
          </p:nvSpPr>
          <p:spPr bwMode="auto">
            <a:xfrm>
              <a:off x="2780" y="2317"/>
              <a:ext cx="5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63"/>
                </a:cxn>
                <a:cxn ang="0">
                  <a:pos x="6" y="125"/>
                </a:cxn>
                <a:cxn ang="0">
                  <a:pos x="0" y="125"/>
                </a:cxn>
                <a:cxn ang="0">
                  <a:pos x="5" y="63"/>
                </a:cxn>
                <a:cxn ang="0">
                  <a:pos x="3" y="0"/>
                </a:cxn>
                <a:cxn ang="0">
                  <a:pos x="10" y="0"/>
                </a:cxn>
              </a:cxnLst>
              <a:rect l="0" t="0" r="r" b="b"/>
              <a:pathLst>
                <a:path w="11" h="125">
                  <a:moveTo>
                    <a:pt x="10" y="0"/>
                  </a:moveTo>
                  <a:lnTo>
                    <a:pt x="11" y="63"/>
                  </a:lnTo>
                  <a:lnTo>
                    <a:pt x="6" y="125"/>
                  </a:lnTo>
                  <a:lnTo>
                    <a:pt x="0" y="125"/>
                  </a:lnTo>
                  <a:lnTo>
                    <a:pt x="5" y="63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6" name="Freeform 596"/>
            <p:cNvSpPr>
              <a:spLocks/>
            </p:cNvSpPr>
            <p:nvPr/>
          </p:nvSpPr>
          <p:spPr bwMode="auto">
            <a:xfrm>
              <a:off x="2781" y="2314"/>
              <a:ext cx="3" cy="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0" y="7"/>
                </a:cxn>
                <a:cxn ang="0">
                  <a:pos x="5" y="3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7" name="Freeform 597"/>
            <p:cNvSpPr>
              <a:spLocks/>
            </p:cNvSpPr>
            <p:nvPr/>
          </p:nvSpPr>
          <p:spPr bwMode="auto">
            <a:xfrm>
              <a:off x="2735" y="2379"/>
              <a:ext cx="48" cy="63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1" y="23"/>
                </a:cxn>
                <a:cxn ang="0">
                  <a:pos x="78" y="48"/>
                </a:cxn>
                <a:cxn ang="0">
                  <a:pos x="48" y="87"/>
                </a:cxn>
                <a:cxn ang="0">
                  <a:pos x="18" y="114"/>
                </a:cxn>
                <a:cxn ang="0">
                  <a:pos x="4" y="125"/>
                </a:cxn>
                <a:cxn ang="0">
                  <a:pos x="0" y="121"/>
                </a:cxn>
                <a:cxn ang="0">
                  <a:pos x="13" y="110"/>
                </a:cxn>
                <a:cxn ang="0">
                  <a:pos x="43" y="82"/>
                </a:cxn>
                <a:cxn ang="0">
                  <a:pos x="74" y="43"/>
                </a:cxn>
                <a:cxn ang="0">
                  <a:pos x="85" y="22"/>
                </a:cxn>
                <a:cxn ang="0">
                  <a:pos x="89" y="0"/>
                </a:cxn>
                <a:cxn ang="0">
                  <a:pos x="95" y="0"/>
                </a:cxn>
              </a:cxnLst>
              <a:rect l="0" t="0" r="r" b="b"/>
              <a:pathLst>
                <a:path w="95" h="125">
                  <a:moveTo>
                    <a:pt x="95" y="0"/>
                  </a:moveTo>
                  <a:lnTo>
                    <a:pt x="91" y="23"/>
                  </a:lnTo>
                  <a:lnTo>
                    <a:pt x="78" y="48"/>
                  </a:lnTo>
                  <a:lnTo>
                    <a:pt x="48" y="87"/>
                  </a:lnTo>
                  <a:lnTo>
                    <a:pt x="18" y="114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13" y="110"/>
                  </a:lnTo>
                  <a:lnTo>
                    <a:pt x="43" y="82"/>
                  </a:lnTo>
                  <a:lnTo>
                    <a:pt x="74" y="43"/>
                  </a:lnTo>
                  <a:lnTo>
                    <a:pt x="85" y="22"/>
                  </a:lnTo>
                  <a:lnTo>
                    <a:pt x="89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8" name="Freeform 598"/>
            <p:cNvSpPr>
              <a:spLocks/>
            </p:cNvSpPr>
            <p:nvPr/>
          </p:nvSpPr>
          <p:spPr bwMode="auto">
            <a:xfrm>
              <a:off x="2780" y="2379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79" name="Freeform 599"/>
            <p:cNvSpPr>
              <a:spLocks/>
            </p:cNvSpPr>
            <p:nvPr/>
          </p:nvSpPr>
          <p:spPr bwMode="auto">
            <a:xfrm>
              <a:off x="2735" y="2365"/>
              <a:ext cx="43" cy="77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4" y="116"/>
                </a:cxn>
                <a:cxn ang="0">
                  <a:pos x="46" y="99"/>
                </a:cxn>
                <a:cxn ang="0">
                  <a:pos x="58" y="82"/>
                </a:cxn>
                <a:cxn ang="0">
                  <a:pos x="68" y="64"/>
                </a:cxn>
                <a:cxn ang="0">
                  <a:pos x="74" y="44"/>
                </a:cxn>
                <a:cxn ang="0">
                  <a:pos x="78" y="22"/>
                </a:cxn>
                <a:cxn ang="0">
                  <a:pos x="82" y="0"/>
                </a:cxn>
                <a:cxn ang="0">
                  <a:pos x="86" y="0"/>
                </a:cxn>
                <a:cxn ang="0">
                  <a:pos x="83" y="25"/>
                </a:cxn>
                <a:cxn ang="0">
                  <a:pos x="78" y="47"/>
                </a:cxn>
                <a:cxn ang="0">
                  <a:pos x="72" y="68"/>
                </a:cxn>
                <a:cxn ang="0">
                  <a:pos x="63" y="87"/>
                </a:cxn>
                <a:cxn ang="0">
                  <a:pos x="51" y="104"/>
                </a:cxn>
                <a:cxn ang="0">
                  <a:pos x="38" y="121"/>
                </a:cxn>
                <a:cxn ang="0">
                  <a:pos x="4" y="153"/>
                </a:cxn>
                <a:cxn ang="0">
                  <a:pos x="0" y="149"/>
                </a:cxn>
              </a:cxnLst>
              <a:rect l="0" t="0" r="r" b="b"/>
              <a:pathLst>
                <a:path w="86" h="153">
                  <a:moveTo>
                    <a:pt x="0" y="149"/>
                  </a:moveTo>
                  <a:lnTo>
                    <a:pt x="34" y="116"/>
                  </a:lnTo>
                  <a:lnTo>
                    <a:pt x="46" y="99"/>
                  </a:lnTo>
                  <a:lnTo>
                    <a:pt x="58" y="82"/>
                  </a:lnTo>
                  <a:lnTo>
                    <a:pt x="68" y="64"/>
                  </a:lnTo>
                  <a:lnTo>
                    <a:pt x="74" y="44"/>
                  </a:lnTo>
                  <a:lnTo>
                    <a:pt x="78" y="22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3" y="25"/>
                  </a:lnTo>
                  <a:lnTo>
                    <a:pt x="78" y="47"/>
                  </a:lnTo>
                  <a:lnTo>
                    <a:pt x="72" y="68"/>
                  </a:lnTo>
                  <a:lnTo>
                    <a:pt x="63" y="87"/>
                  </a:lnTo>
                  <a:lnTo>
                    <a:pt x="51" y="104"/>
                  </a:lnTo>
                  <a:lnTo>
                    <a:pt x="38" y="121"/>
                  </a:lnTo>
                  <a:lnTo>
                    <a:pt x="4" y="153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0" name="Freeform 600"/>
            <p:cNvSpPr>
              <a:spLocks/>
            </p:cNvSpPr>
            <p:nvPr/>
          </p:nvSpPr>
          <p:spPr bwMode="auto">
            <a:xfrm>
              <a:off x="2735" y="2439"/>
              <a:ext cx="2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1" name="Freeform 601"/>
            <p:cNvSpPr>
              <a:spLocks/>
            </p:cNvSpPr>
            <p:nvPr/>
          </p:nvSpPr>
          <p:spPr bwMode="auto">
            <a:xfrm>
              <a:off x="2775" y="2351"/>
              <a:ext cx="3" cy="14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6" y="29"/>
                </a:cxn>
                <a:cxn ang="0">
                  <a:pos x="2" y="29"/>
                </a:cxn>
              </a:cxnLst>
              <a:rect l="0" t="0" r="r" b="b"/>
              <a:pathLst>
                <a:path w="6" h="29">
                  <a:moveTo>
                    <a:pt x="2" y="2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2" name="Freeform 602"/>
            <p:cNvSpPr>
              <a:spLocks/>
            </p:cNvSpPr>
            <p:nvPr/>
          </p:nvSpPr>
          <p:spPr bwMode="auto">
            <a:xfrm>
              <a:off x="2776" y="2365"/>
              <a:ext cx="2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3" name="Freeform 603"/>
            <p:cNvSpPr>
              <a:spLocks/>
            </p:cNvSpPr>
            <p:nvPr/>
          </p:nvSpPr>
          <p:spPr bwMode="auto">
            <a:xfrm>
              <a:off x="2745" y="2350"/>
              <a:ext cx="32" cy="43"/>
            </a:xfrm>
            <a:custGeom>
              <a:avLst/>
              <a:gdLst/>
              <a:ahLst/>
              <a:cxnLst>
                <a:cxn ang="0">
                  <a:pos x="65" y="4"/>
                </a:cxn>
                <a:cxn ang="0">
                  <a:pos x="4" y="86"/>
                </a:cxn>
                <a:cxn ang="0">
                  <a:pos x="0" y="81"/>
                </a:cxn>
                <a:cxn ang="0">
                  <a:pos x="60" y="0"/>
                </a:cxn>
                <a:cxn ang="0">
                  <a:pos x="65" y="4"/>
                </a:cxn>
              </a:cxnLst>
              <a:rect l="0" t="0" r="r" b="b"/>
              <a:pathLst>
                <a:path w="65" h="86">
                  <a:moveTo>
                    <a:pt x="65" y="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6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4" name="Freeform 604"/>
            <p:cNvSpPr>
              <a:spLocks/>
            </p:cNvSpPr>
            <p:nvPr/>
          </p:nvSpPr>
          <p:spPr bwMode="auto">
            <a:xfrm>
              <a:off x="2775" y="2347"/>
              <a:ext cx="2" cy="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5" y="0"/>
                </a:cxn>
                <a:cxn ang="0">
                  <a:pos x="0" y="7"/>
                </a:cxn>
                <a:cxn ang="0">
                  <a:pos x="5" y="11"/>
                </a:cxn>
                <a:cxn ang="0">
                  <a:pos x="0" y="8"/>
                </a:cxn>
                <a:cxn ang="0">
                  <a:pos x="5" y="8"/>
                </a:cxn>
              </a:cxnLst>
              <a:rect l="0" t="0" r="r" b="b"/>
              <a:pathLst>
                <a:path w="5" h="11">
                  <a:moveTo>
                    <a:pt x="5" y="8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0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5" name="Freeform 605"/>
            <p:cNvSpPr>
              <a:spLocks/>
            </p:cNvSpPr>
            <p:nvPr/>
          </p:nvSpPr>
          <p:spPr bwMode="auto">
            <a:xfrm>
              <a:off x="2745" y="2327"/>
              <a:ext cx="29" cy="6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" y="112"/>
                </a:cxn>
                <a:cxn ang="0">
                  <a:pos x="26" y="78"/>
                </a:cxn>
                <a:cxn ang="0">
                  <a:pos x="45" y="37"/>
                </a:cxn>
                <a:cxn ang="0">
                  <a:pos x="51" y="17"/>
                </a:cxn>
                <a:cxn ang="0">
                  <a:pos x="54" y="0"/>
                </a:cxn>
                <a:cxn ang="0">
                  <a:pos x="58" y="3"/>
                </a:cxn>
                <a:cxn ang="0">
                  <a:pos x="55" y="20"/>
                </a:cxn>
                <a:cxn ang="0">
                  <a:pos x="49" y="40"/>
                </a:cxn>
                <a:cxn ang="0">
                  <a:pos x="31" y="83"/>
                </a:cxn>
                <a:cxn ang="0">
                  <a:pos x="12" y="117"/>
                </a:cxn>
                <a:cxn ang="0">
                  <a:pos x="4" y="131"/>
                </a:cxn>
                <a:cxn ang="0">
                  <a:pos x="0" y="126"/>
                </a:cxn>
              </a:cxnLst>
              <a:rect l="0" t="0" r="r" b="b"/>
              <a:pathLst>
                <a:path w="58" h="131">
                  <a:moveTo>
                    <a:pt x="0" y="126"/>
                  </a:moveTo>
                  <a:lnTo>
                    <a:pt x="7" y="112"/>
                  </a:lnTo>
                  <a:lnTo>
                    <a:pt x="26" y="78"/>
                  </a:lnTo>
                  <a:lnTo>
                    <a:pt x="45" y="37"/>
                  </a:lnTo>
                  <a:lnTo>
                    <a:pt x="51" y="17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55" y="20"/>
                  </a:lnTo>
                  <a:lnTo>
                    <a:pt x="49" y="40"/>
                  </a:lnTo>
                  <a:lnTo>
                    <a:pt x="31" y="83"/>
                  </a:lnTo>
                  <a:lnTo>
                    <a:pt x="12" y="117"/>
                  </a:lnTo>
                  <a:lnTo>
                    <a:pt x="4" y="13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6" name="Freeform 606"/>
            <p:cNvSpPr>
              <a:spLocks/>
            </p:cNvSpPr>
            <p:nvPr/>
          </p:nvSpPr>
          <p:spPr bwMode="auto">
            <a:xfrm>
              <a:off x="2745" y="2391"/>
              <a:ext cx="2" cy="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7" name="Freeform 607"/>
            <p:cNvSpPr>
              <a:spLocks/>
            </p:cNvSpPr>
            <p:nvPr/>
          </p:nvSpPr>
          <p:spPr bwMode="auto">
            <a:xfrm>
              <a:off x="2761" y="2269"/>
              <a:ext cx="13" cy="59"/>
            </a:xfrm>
            <a:custGeom>
              <a:avLst/>
              <a:gdLst/>
              <a:ahLst/>
              <a:cxnLst>
                <a:cxn ang="0">
                  <a:pos x="22" y="119"/>
                </a:cxn>
                <a:cxn ang="0">
                  <a:pos x="20" y="85"/>
                </a:cxn>
                <a:cxn ang="0">
                  <a:pos x="19" y="59"/>
                </a:cxn>
                <a:cxn ang="0">
                  <a:pos x="11" y="34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6" y="31"/>
                </a:cxn>
                <a:cxn ang="0">
                  <a:pos x="23" y="59"/>
                </a:cxn>
                <a:cxn ang="0">
                  <a:pos x="25" y="85"/>
                </a:cxn>
                <a:cxn ang="0">
                  <a:pos x="26" y="119"/>
                </a:cxn>
                <a:cxn ang="0">
                  <a:pos x="22" y="119"/>
                </a:cxn>
              </a:cxnLst>
              <a:rect l="0" t="0" r="r" b="b"/>
              <a:pathLst>
                <a:path w="26" h="119">
                  <a:moveTo>
                    <a:pt x="22" y="119"/>
                  </a:moveTo>
                  <a:lnTo>
                    <a:pt x="20" y="85"/>
                  </a:lnTo>
                  <a:lnTo>
                    <a:pt x="19" y="59"/>
                  </a:lnTo>
                  <a:lnTo>
                    <a:pt x="11" y="3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6" y="31"/>
                  </a:lnTo>
                  <a:lnTo>
                    <a:pt x="23" y="59"/>
                  </a:lnTo>
                  <a:lnTo>
                    <a:pt x="25" y="85"/>
                  </a:lnTo>
                  <a:lnTo>
                    <a:pt x="26" y="119"/>
                  </a:lnTo>
                  <a:lnTo>
                    <a:pt x="22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8" name="Freeform 608"/>
            <p:cNvSpPr>
              <a:spLocks/>
            </p:cNvSpPr>
            <p:nvPr/>
          </p:nvSpPr>
          <p:spPr bwMode="auto">
            <a:xfrm>
              <a:off x="2772" y="2327"/>
              <a:ext cx="2" cy="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89" name="Freeform 609"/>
            <p:cNvSpPr>
              <a:spLocks/>
            </p:cNvSpPr>
            <p:nvPr/>
          </p:nvSpPr>
          <p:spPr bwMode="auto">
            <a:xfrm>
              <a:off x="2726" y="2185"/>
              <a:ext cx="37" cy="85"/>
            </a:xfrm>
            <a:custGeom>
              <a:avLst/>
              <a:gdLst/>
              <a:ahLst/>
              <a:cxnLst>
                <a:cxn ang="0">
                  <a:pos x="69" y="172"/>
                </a:cxn>
                <a:cxn ang="0">
                  <a:pos x="46" y="128"/>
                </a:cxn>
                <a:cxn ang="0">
                  <a:pos x="24" y="90"/>
                </a:cxn>
                <a:cxn ang="0">
                  <a:pos x="7" y="50"/>
                </a:cxn>
                <a:cxn ang="0">
                  <a:pos x="4" y="37"/>
                </a:cxn>
                <a:cxn ang="0">
                  <a:pos x="1" y="2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5"/>
                </a:cxn>
                <a:cxn ang="0">
                  <a:pos x="9" y="37"/>
                </a:cxn>
                <a:cxn ang="0">
                  <a:pos x="12" y="47"/>
                </a:cxn>
                <a:cxn ang="0">
                  <a:pos x="29" y="87"/>
                </a:cxn>
                <a:cxn ang="0">
                  <a:pos x="51" y="125"/>
                </a:cxn>
                <a:cxn ang="0">
                  <a:pos x="74" y="168"/>
                </a:cxn>
                <a:cxn ang="0">
                  <a:pos x="69" y="172"/>
                </a:cxn>
              </a:cxnLst>
              <a:rect l="0" t="0" r="r" b="b"/>
              <a:pathLst>
                <a:path w="74" h="172">
                  <a:moveTo>
                    <a:pt x="69" y="172"/>
                  </a:moveTo>
                  <a:lnTo>
                    <a:pt x="46" y="128"/>
                  </a:lnTo>
                  <a:lnTo>
                    <a:pt x="24" y="90"/>
                  </a:lnTo>
                  <a:lnTo>
                    <a:pt x="7" y="50"/>
                  </a:lnTo>
                  <a:lnTo>
                    <a:pt x="4" y="37"/>
                  </a:lnTo>
                  <a:lnTo>
                    <a:pt x="1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5"/>
                  </a:lnTo>
                  <a:lnTo>
                    <a:pt x="9" y="37"/>
                  </a:lnTo>
                  <a:lnTo>
                    <a:pt x="12" y="47"/>
                  </a:lnTo>
                  <a:lnTo>
                    <a:pt x="29" y="87"/>
                  </a:lnTo>
                  <a:lnTo>
                    <a:pt x="51" y="125"/>
                  </a:lnTo>
                  <a:lnTo>
                    <a:pt x="74" y="168"/>
                  </a:lnTo>
                  <a:lnTo>
                    <a:pt x="69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0" name="Freeform 610"/>
            <p:cNvSpPr>
              <a:spLocks/>
            </p:cNvSpPr>
            <p:nvPr/>
          </p:nvSpPr>
          <p:spPr bwMode="auto">
            <a:xfrm>
              <a:off x="2761" y="2269"/>
              <a:ext cx="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1" name="Freeform 611"/>
            <p:cNvSpPr>
              <a:spLocks/>
            </p:cNvSpPr>
            <p:nvPr/>
          </p:nvSpPr>
          <p:spPr bwMode="auto">
            <a:xfrm>
              <a:off x="2726" y="2121"/>
              <a:ext cx="3" cy="64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0" y="63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4" y="63"/>
                </a:cxn>
                <a:cxn ang="0">
                  <a:pos x="6" y="126"/>
                </a:cxn>
                <a:cxn ang="0">
                  <a:pos x="0" y="126"/>
                </a:cxn>
              </a:cxnLst>
              <a:rect l="0" t="0" r="r" b="b"/>
              <a:pathLst>
                <a:path w="6" h="126">
                  <a:moveTo>
                    <a:pt x="0" y="126"/>
                  </a:moveTo>
                  <a:lnTo>
                    <a:pt x="0" y="63"/>
                  </a:lnTo>
                  <a:lnTo>
                    <a:pt x="1" y="0"/>
                  </a:lnTo>
                  <a:lnTo>
                    <a:pt x="6" y="0"/>
                  </a:lnTo>
                  <a:lnTo>
                    <a:pt x="4" y="63"/>
                  </a:lnTo>
                  <a:lnTo>
                    <a:pt x="6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2" name="Freeform 612"/>
            <p:cNvSpPr>
              <a:spLocks/>
            </p:cNvSpPr>
            <p:nvPr/>
          </p:nvSpPr>
          <p:spPr bwMode="auto">
            <a:xfrm>
              <a:off x="2691" y="2121"/>
              <a:ext cx="38" cy="19"/>
            </a:xfrm>
            <a:custGeom>
              <a:avLst/>
              <a:gdLst/>
              <a:ahLst/>
              <a:cxnLst>
                <a:cxn ang="0">
                  <a:pos x="78" y="5"/>
                </a:cxn>
                <a:cxn ang="0">
                  <a:pos x="58" y="9"/>
                </a:cxn>
                <a:cxn ang="0">
                  <a:pos x="41" y="17"/>
                </a:cxn>
                <a:cxn ang="0">
                  <a:pos x="5" y="39"/>
                </a:cxn>
                <a:cxn ang="0">
                  <a:pos x="0" y="34"/>
                </a:cxn>
                <a:cxn ang="0">
                  <a:pos x="36" y="12"/>
                </a:cxn>
                <a:cxn ang="0">
                  <a:pos x="54" y="5"/>
                </a:cxn>
                <a:cxn ang="0">
                  <a:pos x="75" y="0"/>
                </a:cxn>
                <a:cxn ang="0">
                  <a:pos x="78" y="5"/>
                </a:cxn>
              </a:cxnLst>
              <a:rect l="0" t="0" r="r" b="b"/>
              <a:pathLst>
                <a:path w="78" h="39">
                  <a:moveTo>
                    <a:pt x="78" y="5"/>
                  </a:moveTo>
                  <a:lnTo>
                    <a:pt x="58" y="9"/>
                  </a:lnTo>
                  <a:lnTo>
                    <a:pt x="41" y="17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6" y="12"/>
                  </a:lnTo>
                  <a:lnTo>
                    <a:pt x="54" y="5"/>
                  </a:lnTo>
                  <a:lnTo>
                    <a:pt x="75" y="0"/>
                  </a:lnTo>
                  <a:lnTo>
                    <a:pt x="7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3" name="Freeform 613"/>
            <p:cNvSpPr>
              <a:spLocks/>
            </p:cNvSpPr>
            <p:nvPr/>
          </p:nvSpPr>
          <p:spPr bwMode="auto">
            <a:xfrm>
              <a:off x="2727" y="2121"/>
              <a:ext cx="2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0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4" name="Freeform 614"/>
            <p:cNvSpPr>
              <a:spLocks/>
            </p:cNvSpPr>
            <p:nvPr/>
          </p:nvSpPr>
          <p:spPr bwMode="auto">
            <a:xfrm>
              <a:off x="2669" y="2138"/>
              <a:ext cx="24" cy="27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20" y="26"/>
                </a:cxn>
                <a:cxn ang="0">
                  <a:pos x="12" y="36"/>
                </a:cxn>
                <a:cxn ang="0">
                  <a:pos x="6" y="54"/>
                </a:cxn>
                <a:cxn ang="0">
                  <a:pos x="0" y="53"/>
                </a:cxn>
                <a:cxn ang="0">
                  <a:pos x="6" y="34"/>
                </a:cxn>
                <a:cxn ang="0">
                  <a:pos x="15" y="22"/>
                </a:cxn>
                <a:cxn ang="0">
                  <a:pos x="43" y="0"/>
                </a:cxn>
                <a:cxn ang="0">
                  <a:pos x="48" y="5"/>
                </a:cxn>
              </a:cxnLst>
              <a:rect l="0" t="0" r="r" b="b"/>
              <a:pathLst>
                <a:path w="48" h="54">
                  <a:moveTo>
                    <a:pt x="48" y="5"/>
                  </a:moveTo>
                  <a:lnTo>
                    <a:pt x="20" y="26"/>
                  </a:lnTo>
                  <a:lnTo>
                    <a:pt x="12" y="36"/>
                  </a:lnTo>
                  <a:lnTo>
                    <a:pt x="6" y="54"/>
                  </a:lnTo>
                  <a:lnTo>
                    <a:pt x="0" y="53"/>
                  </a:lnTo>
                  <a:lnTo>
                    <a:pt x="6" y="34"/>
                  </a:lnTo>
                  <a:lnTo>
                    <a:pt x="15" y="22"/>
                  </a:lnTo>
                  <a:lnTo>
                    <a:pt x="43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5" name="Freeform 615"/>
            <p:cNvSpPr>
              <a:spLocks/>
            </p:cNvSpPr>
            <p:nvPr/>
          </p:nvSpPr>
          <p:spPr bwMode="auto">
            <a:xfrm>
              <a:off x="2691" y="213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6" name="Freeform 616"/>
            <p:cNvSpPr>
              <a:spLocks/>
            </p:cNvSpPr>
            <p:nvPr/>
          </p:nvSpPr>
          <p:spPr bwMode="auto">
            <a:xfrm>
              <a:off x="2649" y="2165"/>
              <a:ext cx="23" cy="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7" y="37"/>
                </a:cxn>
                <a:cxn ang="0">
                  <a:pos x="31" y="71"/>
                </a:cxn>
                <a:cxn ang="0">
                  <a:pos x="23" y="105"/>
                </a:cxn>
                <a:cxn ang="0">
                  <a:pos x="14" y="124"/>
                </a:cxn>
                <a:cxn ang="0">
                  <a:pos x="4" y="141"/>
                </a:cxn>
                <a:cxn ang="0">
                  <a:pos x="0" y="136"/>
                </a:cxn>
                <a:cxn ang="0">
                  <a:pos x="9" y="120"/>
                </a:cxn>
                <a:cxn ang="0">
                  <a:pos x="17" y="104"/>
                </a:cxn>
                <a:cxn ang="0">
                  <a:pos x="24" y="71"/>
                </a:cxn>
                <a:cxn ang="0">
                  <a:pos x="31" y="37"/>
                </a:cxn>
                <a:cxn ang="0">
                  <a:pos x="40" y="0"/>
                </a:cxn>
                <a:cxn ang="0">
                  <a:pos x="46" y="0"/>
                </a:cxn>
              </a:cxnLst>
              <a:rect l="0" t="0" r="r" b="b"/>
              <a:pathLst>
                <a:path w="46" h="141">
                  <a:moveTo>
                    <a:pt x="46" y="0"/>
                  </a:moveTo>
                  <a:lnTo>
                    <a:pt x="37" y="37"/>
                  </a:lnTo>
                  <a:lnTo>
                    <a:pt x="31" y="71"/>
                  </a:lnTo>
                  <a:lnTo>
                    <a:pt x="23" y="105"/>
                  </a:lnTo>
                  <a:lnTo>
                    <a:pt x="14" y="124"/>
                  </a:lnTo>
                  <a:lnTo>
                    <a:pt x="4" y="141"/>
                  </a:lnTo>
                  <a:lnTo>
                    <a:pt x="0" y="136"/>
                  </a:lnTo>
                  <a:lnTo>
                    <a:pt x="9" y="120"/>
                  </a:lnTo>
                  <a:lnTo>
                    <a:pt x="17" y="104"/>
                  </a:lnTo>
                  <a:lnTo>
                    <a:pt x="24" y="71"/>
                  </a:lnTo>
                  <a:lnTo>
                    <a:pt x="31" y="37"/>
                  </a:lnTo>
                  <a:lnTo>
                    <a:pt x="4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7" name="Freeform 617"/>
            <p:cNvSpPr>
              <a:spLocks/>
            </p:cNvSpPr>
            <p:nvPr/>
          </p:nvSpPr>
          <p:spPr bwMode="auto">
            <a:xfrm>
              <a:off x="2649" y="2187"/>
              <a:ext cx="8" cy="4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6" y="60"/>
                </a:cxn>
                <a:cxn ang="0">
                  <a:pos x="6" y="42"/>
                </a:cxn>
                <a:cxn ang="0">
                  <a:pos x="7" y="23"/>
                </a:cxn>
                <a:cxn ang="0">
                  <a:pos x="12" y="0"/>
                </a:cxn>
                <a:cxn ang="0">
                  <a:pos x="17" y="3"/>
                </a:cxn>
                <a:cxn ang="0">
                  <a:pos x="12" y="26"/>
                </a:cxn>
                <a:cxn ang="0">
                  <a:pos x="11" y="42"/>
                </a:cxn>
                <a:cxn ang="0">
                  <a:pos x="11" y="63"/>
                </a:cxn>
                <a:cxn ang="0">
                  <a:pos x="4" y="94"/>
                </a:cxn>
                <a:cxn ang="0">
                  <a:pos x="0" y="91"/>
                </a:cxn>
              </a:cxnLst>
              <a:rect l="0" t="0" r="r" b="b"/>
              <a:pathLst>
                <a:path w="17" h="94">
                  <a:moveTo>
                    <a:pt x="0" y="91"/>
                  </a:moveTo>
                  <a:lnTo>
                    <a:pt x="6" y="60"/>
                  </a:lnTo>
                  <a:lnTo>
                    <a:pt x="6" y="42"/>
                  </a:lnTo>
                  <a:lnTo>
                    <a:pt x="7" y="23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12" y="26"/>
                  </a:lnTo>
                  <a:lnTo>
                    <a:pt x="11" y="42"/>
                  </a:lnTo>
                  <a:lnTo>
                    <a:pt x="11" y="63"/>
                  </a:lnTo>
                  <a:lnTo>
                    <a:pt x="4" y="9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8" name="Freeform 618"/>
            <p:cNvSpPr>
              <a:spLocks/>
            </p:cNvSpPr>
            <p:nvPr/>
          </p:nvSpPr>
          <p:spPr bwMode="auto">
            <a:xfrm>
              <a:off x="2649" y="2232"/>
              <a:ext cx="2" cy="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99" name="Freeform 619"/>
            <p:cNvSpPr>
              <a:spLocks/>
            </p:cNvSpPr>
            <p:nvPr/>
          </p:nvSpPr>
          <p:spPr bwMode="auto">
            <a:xfrm>
              <a:off x="2655" y="2166"/>
              <a:ext cx="5" cy="2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5" y="43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43"/>
                </a:cxn>
              </a:cxnLst>
              <a:rect l="0" t="0" r="r" b="b"/>
              <a:pathLst>
                <a:path w="11" h="43">
                  <a:moveTo>
                    <a:pt x="0" y="43"/>
                  </a:moveTo>
                  <a:lnTo>
                    <a:pt x="5" y="4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0" name="Freeform 620"/>
            <p:cNvSpPr>
              <a:spLocks/>
            </p:cNvSpPr>
            <p:nvPr/>
          </p:nvSpPr>
          <p:spPr bwMode="auto">
            <a:xfrm>
              <a:off x="2655" y="2187"/>
              <a:ext cx="2" cy="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1" name="Freeform 621"/>
            <p:cNvSpPr>
              <a:spLocks/>
            </p:cNvSpPr>
            <p:nvPr/>
          </p:nvSpPr>
          <p:spPr bwMode="auto">
            <a:xfrm>
              <a:off x="2624" y="2165"/>
              <a:ext cx="36" cy="27"/>
            </a:xfrm>
            <a:custGeom>
              <a:avLst/>
              <a:gdLst/>
              <a:ahLst/>
              <a:cxnLst>
                <a:cxn ang="0">
                  <a:pos x="73" y="4"/>
                </a:cxn>
                <a:cxn ang="0">
                  <a:pos x="40" y="37"/>
                </a:cxn>
                <a:cxn ang="0">
                  <a:pos x="23" y="47"/>
                </a:cxn>
                <a:cxn ang="0">
                  <a:pos x="3" y="52"/>
                </a:cxn>
                <a:cxn ang="0">
                  <a:pos x="0" y="47"/>
                </a:cxn>
                <a:cxn ang="0">
                  <a:pos x="20" y="43"/>
                </a:cxn>
                <a:cxn ang="0">
                  <a:pos x="36" y="32"/>
                </a:cxn>
                <a:cxn ang="0">
                  <a:pos x="68" y="0"/>
                </a:cxn>
                <a:cxn ang="0">
                  <a:pos x="73" y="4"/>
                </a:cxn>
              </a:cxnLst>
              <a:rect l="0" t="0" r="r" b="b"/>
              <a:pathLst>
                <a:path w="73" h="52">
                  <a:moveTo>
                    <a:pt x="73" y="4"/>
                  </a:moveTo>
                  <a:lnTo>
                    <a:pt x="40" y="37"/>
                  </a:lnTo>
                  <a:lnTo>
                    <a:pt x="23" y="47"/>
                  </a:lnTo>
                  <a:lnTo>
                    <a:pt x="3" y="52"/>
                  </a:lnTo>
                  <a:lnTo>
                    <a:pt x="0" y="47"/>
                  </a:lnTo>
                  <a:lnTo>
                    <a:pt x="20" y="43"/>
                  </a:lnTo>
                  <a:lnTo>
                    <a:pt x="36" y="32"/>
                  </a:lnTo>
                  <a:lnTo>
                    <a:pt x="68" y="0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2" name="Freeform 622"/>
            <p:cNvSpPr>
              <a:spLocks/>
            </p:cNvSpPr>
            <p:nvPr/>
          </p:nvSpPr>
          <p:spPr bwMode="auto">
            <a:xfrm>
              <a:off x="2658" y="2162"/>
              <a:ext cx="3" cy="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5" y="11"/>
                </a:cxn>
                <a:cxn ang="0">
                  <a:pos x="0" y="8"/>
                </a:cxn>
                <a:cxn ang="0">
                  <a:pos x="5" y="8"/>
                </a:cxn>
              </a:cxnLst>
              <a:rect l="0" t="0" r="r" b="b"/>
              <a:pathLst>
                <a:path w="6" h="11">
                  <a:moveTo>
                    <a:pt x="5" y="8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0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3" name="Freeform 623"/>
            <p:cNvSpPr>
              <a:spLocks/>
            </p:cNvSpPr>
            <p:nvPr/>
          </p:nvSpPr>
          <p:spPr bwMode="auto">
            <a:xfrm>
              <a:off x="2592" y="2187"/>
              <a:ext cx="33" cy="5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67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7" y="9"/>
                </a:cxn>
              </a:cxnLst>
              <a:rect l="0" t="0" r="r" b="b"/>
              <a:pathLst>
                <a:path w="67" h="9">
                  <a:moveTo>
                    <a:pt x="67" y="9"/>
                  </a:moveTo>
                  <a:lnTo>
                    <a:pt x="6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4" name="Freeform 624"/>
            <p:cNvSpPr>
              <a:spLocks/>
            </p:cNvSpPr>
            <p:nvPr/>
          </p:nvSpPr>
          <p:spPr bwMode="auto">
            <a:xfrm>
              <a:off x="2624" y="2189"/>
              <a:ext cx="2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5" name="Freeform 625"/>
            <p:cNvSpPr>
              <a:spLocks/>
            </p:cNvSpPr>
            <p:nvPr/>
          </p:nvSpPr>
          <p:spPr bwMode="auto">
            <a:xfrm>
              <a:off x="2558" y="2187"/>
              <a:ext cx="34" cy="15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51" y="6"/>
                </a:cxn>
                <a:cxn ang="0">
                  <a:pos x="36" y="1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1" y="8"/>
                </a:cxn>
                <a:cxn ang="0">
                  <a:pos x="48" y="1"/>
                </a:cxn>
                <a:cxn ang="0">
                  <a:pos x="68" y="0"/>
                </a:cxn>
                <a:cxn ang="0">
                  <a:pos x="68" y="4"/>
                </a:cxn>
              </a:cxnLst>
              <a:rect l="0" t="0" r="r" b="b"/>
              <a:pathLst>
                <a:path w="68" h="31">
                  <a:moveTo>
                    <a:pt x="68" y="4"/>
                  </a:moveTo>
                  <a:lnTo>
                    <a:pt x="51" y="6"/>
                  </a:lnTo>
                  <a:lnTo>
                    <a:pt x="36" y="1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1" y="8"/>
                  </a:lnTo>
                  <a:lnTo>
                    <a:pt x="48" y="1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6" name="Freeform 626"/>
            <p:cNvSpPr>
              <a:spLocks/>
            </p:cNvSpPr>
            <p:nvPr/>
          </p:nvSpPr>
          <p:spPr bwMode="auto">
            <a:xfrm>
              <a:off x="2592" y="2187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7" name="Freeform 627"/>
            <p:cNvSpPr>
              <a:spLocks/>
            </p:cNvSpPr>
            <p:nvPr/>
          </p:nvSpPr>
          <p:spPr bwMode="auto">
            <a:xfrm>
              <a:off x="2558" y="2181"/>
              <a:ext cx="37" cy="2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4" y="23"/>
                </a:cxn>
                <a:cxn ang="0">
                  <a:pos x="33" y="10"/>
                </a:cxn>
                <a:cxn ang="0">
                  <a:pos x="54" y="1"/>
                </a:cxn>
                <a:cxn ang="0">
                  <a:pos x="64" y="0"/>
                </a:cxn>
                <a:cxn ang="0">
                  <a:pos x="74" y="0"/>
                </a:cxn>
                <a:cxn ang="0">
                  <a:pos x="74" y="6"/>
                </a:cxn>
                <a:cxn ang="0">
                  <a:pos x="64" y="6"/>
                </a:cxn>
                <a:cxn ang="0">
                  <a:pos x="56" y="7"/>
                </a:cxn>
                <a:cxn ang="0">
                  <a:pos x="36" y="15"/>
                </a:cxn>
                <a:cxn ang="0">
                  <a:pos x="19" y="27"/>
                </a:cxn>
                <a:cxn ang="0">
                  <a:pos x="5" y="43"/>
                </a:cxn>
                <a:cxn ang="0">
                  <a:pos x="0" y="38"/>
                </a:cxn>
              </a:cxnLst>
              <a:rect l="0" t="0" r="r" b="b"/>
              <a:pathLst>
                <a:path w="74" h="43">
                  <a:moveTo>
                    <a:pt x="0" y="38"/>
                  </a:moveTo>
                  <a:lnTo>
                    <a:pt x="14" y="23"/>
                  </a:lnTo>
                  <a:lnTo>
                    <a:pt x="33" y="10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74" y="6"/>
                  </a:lnTo>
                  <a:lnTo>
                    <a:pt x="64" y="6"/>
                  </a:lnTo>
                  <a:lnTo>
                    <a:pt x="56" y="7"/>
                  </a:lnTo>
                  <a:lnTo>
                    <a:pt x="36" y="15"/>
                  </a:lnTo>
                  <a:lnTo>
                    <a:pt x="19" y="27"/>
                  </a:lnTo>
                  <a:lnTo>
                    <a:pt x="5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8" name="Freeform 628"/>
            <p:cNvSpPr>
              <a:spLocks/>
            </p:cNvSpPr>
            <p:nvPr/>
          </p:nvSpPr>
          <p:spPr bwMode="auto">
            <a:xfrm>
              <a:off x="2558" y="2200"/>
              <a:ext cx="2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09" name="Freeform 629"/>
            <p:cNvSpPr>
              <a:spLocks/>
            </p:cNvSpPr>
            <p:nvPr/>
          </p:nvSpPr>
          <p:spPr bwMode="auto">
            <a:xfrm>
              <a:off x="2595" y="2181"/>
              <a:ext cx="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55" y="9"/>
                </a:cxn>
                <a:cxn ang="0">
                  <a:pos x="55" y="3"/>
                </a:cxn>
                <a:cxn ang="0">
                  <a:pos x="0" y="0"/>
                </a:cxn>
              </a:cxnLst>
              <a:rect l="0" t="0" r="r" b="b"/>
              <a:pathLst>
                <a:path w="55" h="9">
                  <a:moveTo>
                    <a:pt x="0" y="0"/>
                  </a:moveTo>
                  <a:lnTo>
                    <a:pt x="0" y="6"/>
                  </a:lnTo>
                  <a:lnTo>
                    <a:pt x="55" y="9"/>
                  </a:lnTo>
                  <a:lnTo>
                    <a:pt x="5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0" name="Freeform 630"/>
            <p:cNvSpPr>
              <a:spLocks/>
            </p:cNvSpPr>
            <p:nvPr/>
          </p:nvSpPr>
          <p:spPr bwMode="auto">
            <a:xfrm>
              <a:off x="2595" y="2181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1" name="Freeform 631"/>
            <p:cNvSpPr>
              <a:spLocks/>
            </p:cNvSpPr>
            <p:nvPr/>
          </p:nvSpPr>
          <p:spPr bwMode="auto">
            <a:xfrm>
              <a:off x="2622" y="2148"/>
              <a:ext cx="41" cy="3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3" y="68"/>
                </a:cxn>
                <a:cxn ang="0">
                  <a:pos x="27" y="63"/>
                </a:cxn>
                <a:cxn ang="0">
                  <a:pos x="34" y="59"/>
                </a:cxn>
                <a:cxn ang="0">
                  <a:pos x="43" y="50"/>
                </a:cxn>
                <a:cxn ang="0">
                  <a:pos x="77" y="0"/>
                </a:cxn>
                <a:cxn ang="0">
                  <a:pos x="82" y="5"/>
                </a:cxn>
                <a:cxn ang="0">
                  <a:pos x="48" y="54"/>
                </a:cxn>
                <a:cxn ang="0">
                  <a:pos x="38" y="63"/>
                </a:cxn>
                <a:cxn ang="0">
                  <a:pos x="29" y="70"/>
                </a:cxn>
                <a:cxn ang="0">
                  <a:pos x="13" y="74"/>
                </a:cxn>
                <a:cxn ang="0">
                  <a:pos x="0" y="76"/>
                </a:cxn>
                <a:cxn ang="0">
                  <a:pos x="0" y="70"/>
                </a:cxn>
              </a:cxnLst>
              <a:rect l="0" t="0" r="r" b="b"/>
              <a:pathLst>
                <a:path w="82" h="76">
                  <a:moveTo>
                    <a:pt x="0" y="70"/>
                  </a:moveTo>
                  <a:lnTo>
                    <a:pt x="13" y="68"/>
                  </a:lnTo>
                  <a:lnTo>
                    <a:pt x="27" y="63"/>
                  </a:lnTo>
                  <a:lnTo>
                    <a:pt x="34" y="59"/>
                  </a:lnTo>
                  <a:lnTo>
                    <a:pt x="43" y="50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48" y="54"/>
                  </a:lnTo>
                  <a:lnTo>
                    <a:pt x="38" y="63"/>
                  </a:lnTo>
                  <a:lnTo>
                    <a:pt x="29" y="70"/>
                  </a:lnTo>
                  <a:lnTo>
                    <a:pt x="13" y="74"/>
                  </a:lnTo>
                  <a:lnTo>
                    <a:pt x="0" y="7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2" name="Freeform 632"/>
            <p:cNvSpPr>
              <a:spLocks/>
            </p:cNvSpPr>
            <p:nvPr/>
          </p:nvSpPr>
          <p:spPr bwMode="auto">
            <a:xfrm>
              <a:off x="2622" y="2182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3" name="Freeform 633"/>
            <p:cNvSpPr>
              <a:spLocks/>
            </p:cNvSpPr>
            <p:nvPr/>
          </p:nvSpPr>
          <p:spPr bwMode="auto">
            <a:xfrm>
              <a:off x="2660" y="2106"/>
              <a:ext cx="65" cy="4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4" y="69"/>
                </a:cxn>
                <a:cxn ang="0">
                  <a:pos x="29" y="57"/>
                </a:cxn>
                <a:cxn ang="0">
                  <a:pos x="63" y="38"/>
                </a:cxn>
                <a:cxn ang="0">
                  <a:pos x="96" y="23"/>
                </a:cxn>
                <a:cxn ang="0">
                  <a:pos x="110" y="12"/>
                </a:cxn>
                <a:cxn ang="0">
                  <a:pos x="125" y="0"/>
                </a:cxn>
                <a:cxn ang="0">
                  <a:pos x="130" y="4"/>
                </a:cxn>
                <a:cxn ang="0">
                  <a:pos x="114" y="17"/>
                </a:cxn>
                <a:cxn ang="0">
                  <a:pos x="99" y="28"/>
                </a:cxn>
                <a:cxn ang="0">
                  <a:pos x="65" y="45"/>
                </a:cxn>
                <a:cxn ang="0">
                  <a:pos x="34" y="62"/>
                </a:cxn>
                <a:cxn ang="0">
                  <a:pos x="19" y="74"/>
                </a:cxn>
                <a:cxn ang="0">
                  <a:pos x="5" y="88"/>
                </a:cxn>
                <a:cxn ang="0">
                  <a:pos x="0" y="83"/>
                </a:cxn>
              </a:cxnLst>
              <a:rect l="0" t="0" r="r" b="b"/>
              <a:pathLst>
                <a:path w="130" h="88">
                  <a:moveTo>
                    <a:pt x="0" y="83"/>
                  </a:moveTo>
                  <a:lnTo>
                    <a:pt x="14" y="69"/>
                  </a:lnTo>
                  <a:lnTo>
                    <a:pt x="29" y="57"/>
                  </a:lnTo>
                  <a:lnTo>
                    <a:pt x="63" y="38"/>
                  </a:lnTo>
                  <a:lnTo>
                    <a:pt x="96" y="23"/>
                  </a:lnTo>
                  <a:lnTo>
                    <a:pt x="110" y="12"/>
                  </a:lnTo>
                  <a:lnTo>
                    <a:pt x="125" y="0"/>
                  </a:lnTo>
                  <a:lnTo>
                    <a:pt x="130" y="4"/>
                  </a:lnTo>
                  <a:lnTo>
                    <a:pt x="114" y="17"/>
                  </a:lnTo>
                  <a:lnTo>
                    <a:pt x="99" y="28"/>
                  </a:lnTo>
                  <a:lnTo>
                    <a:pt x="65" y="45"/>
                  </a:lnTo>
                  <a:lnTo>
                    <a:pt x="34" y="62"/>
                  </a:lnTo>
                  <a:lnTo>
                    <a:pt x="19" y="74"/>
                  </a:lnTo>
                  <a:lnTo>
                    <a:pt x="5" y="8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4" name="Freeform 634"/>
            <p:cNvSpPr>
              <a:spLocks/>
            </p:cNvSpPr>
            <p:nvPr/>
          </p:nvSpPr>
          <p:spPr bwMode="auto">
            <a:xfrm>
              <a:off x="2660" y="2148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5" name="Freeform 635"/>
            <p:cNvSpPr>
              <a:spLocks/>
            </p:cNvSpPr>
            <p:nvPr/>
          </p:nvSpPr>
          <p:spPr bwMode="auto">
            <a:xfrm>
              <a:off x="2723" y="2074"/>
              <a:ext cx="12" cy="3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0" y="49"/>
                </a:cxn>
                <a:cxn ang="0">
                  <a:pos x="14" y="33"/>
                </a:cxn>
                <a:cxn ang="0">
                  <a:pos x="19" y="0"/>
                </a:cxn>
                <a:cxn ang="0">
                  <a:pos x="24" y="3"/>
                </a:cxn>
                <a:cxn ang="0">
                  <a:pos x="19" y="37"/>
                </a:cxn>
                <a:cxn ang="0">
                  <a:pos x="14" y="54"/>
                </a:cxn>
                <a:cxn ang="0">
                  <a:pos x="5" y="67"/>
                </a:cxn>
                <a:cxn ang="0">
                  <a:pos x="0" y="63"/>
                </a:cxn>
              </a:cxnLst>
              <a:rect l="0" t="0" r="r" b="b"/>
              <a:pathLst>
                <a:path w="24" h="67">
                  <a:moveTo>
                    <a:pt x="0" y="63"/>
                  </a:moveTo>
                  <a:lnTo>
                    <a:pt x="10" y="49"/>
                  </a:lnTo>
                  <a:lnTo>
                    <a:pt x="14" y="33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19" y="37"/>
                  </a:lnTo>
                  <a:lnTo>
                    <a:pt x="14" y="54"/>
                  </a:lnTo>
                  <a:lnTo>
                    <a:pt x="5" y="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6" name="Freeform 636"/>
            <p:cNvSpPr>
              <a:spLocks/>
            </p:cNvSpPr>
            <p:nvPr/>
          </p:nvSpPr>
          <p:spPr bwMode="auto">
            <a:xfrm>
              <a:off x="2723" y="2106"/>
              <a:ext cx="2" cy="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7" name="Freeform 637"/>
            <p:cNvSpPr>
              <a:spLocks/>
            </p:cNvSpPr>
            <p:nvPr/>
          </p:nvSpPr>
          <p:spPr bwMode="auto">
            <a:xfrm>
              <a:off x="2732" y="2000"/>
              <a:ext cx="17" cy="76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7" y="76"/>
                </a:cxn>
                <a:cxn ang="0">
                  <a:pos x="28" y="0"/>
                </a:cxn>
                <a:cxn ang="0">
                  <a:pos x="32" y="3"/>
                </a:cxn>
                <a:cxn ang="0">
                  <a:pos x="22" y="79"/>
                </a:cxn>
                <a:cxn ang="0">
                  <a:pos x="5" y="152"/>
                </a:cxn>
                <a:cxn ang="0">
                  <a:pos x="0" y="149"/>
                </a:cxn>
              </a:cxnLst>
              <a:rect l="0" t="0" r="r" b="b"/>
              <a:pathLst>
                <a:path w="32" h="152">
                  <a:moveTo>
                    <a:pt x="0" y="149"/>
                  </a:moveTo>
                  <a:lnTo>
                    <a:pt x="17" y="76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22" y="79"/>
                  </a:lnTo>
                  <a:lnTo>
                    <a:pt x="5" y="15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8" name="Freeform 638"/>
            <p:cNvSpPr>
              <a:spLocks/>
            </p:cNvSpPr>
            <p:nvPr/>
          </p:nvSpPr>
          <p:spPr bwMode="auto">
            <a:xfrm>
              <a:off x="2732" y="2074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19" name="Freeform 639"/>
            <p:cNvSpPr>
              <a:spLocks/>
            </p:cNvSpPr>
            <p:nvPr/>
          </p:nvSpPr>
          <p:spPr bwMode="auto">
            <a:xfrm>
              <a:off x="2746" y="1950"/>
              <a:ext cx="4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3" y="76"/>
                </a:cxn>
                <a:cxn ang="0">
                  <a:pos x="3" y="5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51"/>
                </a:cxn>
                <a:cxn ang="0">
                  <a:pos x="7" y="76"/>
                </a:cxn>
                <a:cxn ang="0">
                  <a:pos x="4" y="102"/>
                </a:cxn>
                <a:cxn ang="0">
                  <a:pos x="0" y="102"/>
                </a:cxn>
              </a:cxnLst>
              <a:rect l="0" t="0" r="r" b="b"/>
              <a:pathLst>
                <a:path w="7" h="102">
                  <a:moveTo>
                    <a:pt x="0" y="102"/>
                  </a:moveTo>
                  <a:lnTo>
                    <a:pt x="3" y="76"/>
                  </a:lnTo>
                  <a:lnTo>
                    <a:pt x="3" y="51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51"/>
                  </a:lnTo>
                  <a:lnTo>
                    <a:pt x="7" y="76"/>
                  </a:lnTo>
                  <a:lnTo>
                    <a:pt x="4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0" name="Freeform 640"/>
            <p:cNvSpPr>
              <a:spLocks/>
            </p:cNvSpPr>
            <p:nvPr/>
          </p:nvSpPr>
          <p:spPr bwMode="auto">
            <a:xfrm>
              <a:off x="2746" y="2000"/>
              <a:ext cx="3" cy="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1" name="Freeform 641"/>
            <p:cNvSpPr>
              <a:spLocks/>
            </p:cNvSpPr>
            <p:nvPr/>
          </p:nvSpPr>
          <p:spPr bwMode="auto">
            <a:xfrm>
              <a:off x="2703" y="1823"/>
              <a:ext cx="46" cy="127"/>
            </a:xfrm>
            <a:custGeom>
              <a:avLst/>
              <a:gdLst/>
              <a:ahLst/>
              <a:cxnLst>
                <a:cxn ang="0">
                  <a:pos x="87" y="253"/>
                </a:cxn>
                <a:cxn ang="0">
                  <a:pos x="74" y="182"/>
                </a:cxn>
                <a:cxn ang="0">
                  <a:pos x="67" y="153"/>
                </a:cxn>
                <a:cxn ang="0">
                  <a:pos x="59" y="123"/>
                </a:cxn>
                <a:cxn ang="0">
                  <a:pos x="48" y="96"/>
                </a:cxn>
                <a:cxn ang="0">
                  <a:pos x="34" y="66"/>
                </a:cxn>
                <a:cxn ang="0">
                  <a:pos x="19" y="3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3" y="32"/>
                </a:cxn>
                <a:cxn ang="0">
                  <a:pos x="39" y="63"/>
                </a:cxn>
                <a:cxn ang="0">
                  <a:pos x="53" y="92"/>
                </a:cxn>
                <a:cxn ang="0">
                  <a:pos x="64" y="120"/>
                </a:cxn>
                <a:cxn ang="0">
                  <a:pos x="71" y="150"/>
                </a:cxn>
                <a:cxn ang="0">
                  <a:pos x="79" y="182"/>
                </a:cxn>
                <a:cxn ang="0">
                  <a:pos x="91" y="253"/>
                </a:cxn>
                <a:cxn ang="0">
                  <a:pos x="87" y="253"/>
                </a:cxn>
              </a:cxnLst>
              <a:rect l="0" t="0" r="r" b="b"/>
              <a:pathLst>
                <a:path w="91" h="253">
                  <a:moveTo>
                    <a:pt x="87" y="253"/>
                  </a:moveTo>
                  <a:lnTo>
                    <a:pt x="74" y="182"/>
                  </a:lnTo>
                  <a:lnTo>
                    <a:pt x="67" y="153"/>
                  </a:lnTo>
                  <a:lnTo>
                    <a:pt x="59" y="123"/>
                  </a:lnTo>
                  <a:lnTo>
                    <a:pt x="48" y="96"/>
                  </a:lnTo>
                  <a:lnTo>
                    <a:pt x="34" y="66"/>
                  </a:lnTo>
                  <a:lnTo>
                    <a:pt x="19" y="35"/>
                  </a:lnTo>
                  <a:lnTo>
                    <a:pt x="0" y="3"/>
                  </a:lnTo>
                  <a:lnTo>
                    <a:pt x="5" y="0"/>
                  </a:lnTo>
                  <a:lnTo>
                    <a:pt x="23" y="32"/>
                  </a:lnTo>
                  <a:lnTo>
                    <a:pt x="39" y="63"/>
                  </a:lnTo>
                  <a:lnTo>
                    <a:pt x="53" y="92"/>
                  </a:lnTo>
                  <a:lnTo>
                    <a:pt x="64" y="120"/>
                  </a:lnTo>
                  <a:lnTo>
                    <a:pt x="71" y="150"/>
                  </a:lnTo>
                  <a:lnTo>
                    <a:pt x="79" y="182"/>
                  </a:lnTo>
                  <a:lnTo>
                    <a:pt x="91" y="253"/>
                  </a:lnTo>
                  <a:lnTo>
                    <a:pt x="87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2" name="Freeform 642"/>
            <p:cNvSpPr>
              <a:spLocks/>
            </p:cNvSpPr>
            <p:nvPr/>
          </p:nvSpPr>
          <p:spPr bwMode="auto">
            <a:xfrm>
              <a:off x="2746" y="1950"/>
              <a:ext cx="3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3" name="Freeform 643"/>
            <p:cNvSpPr>
              <a:spLocks/>
            </p:cNvSpPr>
            <p:nvPr/>
          </p:nvSpPr>
          <p:spPr bwMode="auto">
            <a:xfrm>
              <a:off x="2691" y="1823"/>
              <a:ext cx="14" cy="21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0" y="12"/>
                </a:cxn>
                <a:cxn ang="0">
                  <a:pos x="16" y="18"/>
                </a:cxn>
                <a:cxn ang="0">
                  <a:pos x="13" y="29"/>
                </a:cxn>
                <a:cxn ang="0">
                  <a:pos x="6" y="40"/>
                </a:cxn>
                <a:cxn ang="0">
                  <a:pos x="0" y="38"/>
                </a:cxn>
                <a:cxn ang="0">
                  <a:pos x="6" y="28"/>
                </a:cxn>
                <a:cxn ang="0">
                  <a:pos x="10" y="17"/>
                </a:cxn>
                <a:cxn ang="0">
                  <a:pos x="16" y="8"/>
                </a:cxn>
                <a:cxn ang="0">
                  <a:pos x="25" y="0"/>
                </a:cxn>
                <a:cxn ang="0">
                  <a:pos x="30" y="5"/>
                </a:cxn>
              </a:cxnLst>
              <a:rect l="0" t="0" r="r" b="b"/>
              <a:pathLst>
                <a:path w="30" h="40">
                  <a:moveTo>
                    <a:pt x="30" y="5"/>
                  </a:moveTo>
                  <a:lnTo>
                    <a:pt x="20" y="12"/>
                  </a:lnTo>
                  <a:lnTo>
                    <a:pt x="16" y="18"/>
                  </a:lnTo>
                  <a:lnTo>
                    <a:pt x="13" y="29"/>
                  </a:lnTo>
                  <a:lnTo>
                    <a:pt x="6" y="40"/>
                  </a:lnTo>
                  <a:lnTo>
                    <a:pt x="0" y="38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16" y="8"/>
                  </a:lnTo>
                  <a:lnTo>
                    <a:pt x="25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4" name="Freeform 644"/>
            <p:cNvSpPr>
              <a:spLocks/>
            </p:cNvSpPr>
            <p:nvPr/>
          </p:nvSpPr>
          <p:spPr bwMode="auto">
            <a:xfrm>
              <a:off x="2703" y="1822"/>
              <a:ext cx="2" cy="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5" y="8"/>
                </a:cxn>
                <a:cxn ang="0">
                  <a:pos x="0" y="6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8"/>
                  </a:lnTo>
                  <a:lnTo>
                    <a:pt x="0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5" name="Freeform 645"/>
            <p:cNvSpPr>
              <a:spLocks/>
            </p:cNvSpPr>
            <p:nvPr/>
          </p:nvSpPr>
          <p:spPr bwMode="auto">
            <a:xfrm>
              <a:off x="2674" y="1843"/>
              <a:ext cx="19" cy="21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15" y="27"/>
                </a:cxn>
                <a:cxn ang="0">
                  <a:pos x="9" y="33"/>
                </a:cxn>
                <a:cxn ang="0">
                  <a:pos x="6" y="42"/>
                </a:cxn>
                <a:cxn ang="0">
                  <a:pos x="0" y="41"/>
                </a:cxn>
                <a:cxn ang="0">
                  <a:pos x="3" y="31"/>
                </a:cxn>
                <a:cxn ang="0">
                  <a:pos x="11" y="22"/>
                </a:cxn>
                <a:cxn ang="0">
                  <a:pos x="32" y="0"/>
                </a:cxn>
                <a:cxn ang="0">
                  <a:pos x="37" y="5"/>
                </a:cxn>
              </a:cxnLst>
              <a:rect l="0" t="0" r="r" b="b"/>
              <a:pathLst>
                <a:path w="37" h="42">
                  <a:moveTo>
                    <a:pt x="37" y="5"/>
                  </a:moveTo>
                  <a:lnTo>
                    <a:pt x="15" y="27"/>
                  </a:lnTo>
                  <a:lnTo>
                    <a:pt x="9" y="33"/>
                  </a:lnTo>
                  <a:lnTo>
                    <a:pt x="6" y="42"/>
                  </a:lnTo>
                  <a:lnTo>
                    <a:pt x="0" y="41"/>
                  </a:lnTo>
                  <a:lnTo>
                    <a:pt x="3" y="31"/>
                  </a:lnTo>
                  <a:lnTo>
                    <a:pt x="11" y="22"/>
                  </a:lnTo>
                  <a:lnTo>
                    <a:pt x="32" y="0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6" name="Freeform 646"/>
            <p:cNvSpPr>
              <a:spLocks/>
            </p:cNvSpPr>
            <p:nvPr/>
          </p:nvSpPr>
          <p:spPr bwMode="auto">
            <a:xfrm>
              <a:off x="2674" y="1864"/>
              <a:ext cx="20" cy="4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9"/>
                </a:cxn>
                <a:cxn ang="0">
                  <a:pos x="21" y="60"/>
                </a:cxn>
                <a:cxn ang="0">
                  <a:pos x="38" y="97"/>
                </a:cxn>
                <a:cxn ang="0">
                  <a:pos x="32" y="99"/>
                </a:cxn>
                <a:cxn ang="0">
                  <a:pos x="15" y="62"/>
                </a:cxn>
                <a:cxn ang="0">
                  <a:pos x="4" y="31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38" h="99">
                  <a:moveTo>
                    <a:pt x="6" y="0"/>
                  </a:moveTo>
                  <a:lnTo>
                    <a:pt x="11" y="29"/>
                  </a:lnTo>
                  <a:lnTo>
                    <a:pt x="21" y="60"/>
                  </a:lnTo>
                  <a:lnTo>
                    <a:pt x="38" y="97"/>
                  </a:lnTo>
                  <a:lnTo>
                    <a:pt x="32" y="99"/>
                  </a:lnTo>
                  <a:lnTo>
                    <a:pt x="15" y="62"/>
                  </a:lnTo>
                  <a:lnTo>
                    <a:pt x="4" y="31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7" name="Freeform 647"/>
            <p:cNvSpPr>
              <a:spLocks/>
            </p:cNvSpPr>
            <p:nvPr/>
          </p:nvSpPr>
          <p:spPr bwMode="auto">
            <a:xfrm>
              <a:off x="2674" y="1863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8" name="Freeform 648"/>
            <p:cNvSpPr>
              <a:spLocks/>
            </p:cNvSpPr>
            <p:nvPr/>
          </p:nvSpPr>
          <p:spPr bwMode="auto">
            <a:xfrm>
              <a:off x="2667" y="1873"/>
              <a:ext cx="26" cy="41"/>
            </a:xfrm>
            <a:custGeom>
              <a:avLst/>
              <a:gdLst/>
              <a:ahLst/>
              <a:cxnLst>
                <a:cxn ang="0">
                  <a:pos x="48" y="81"/>
                </a:cxn>
                <a:cxn ang="0">
                  <a:pos x="37" y="77"/>
                </a:cxn>
                <a:cxn ang="0">
                  <a:pos x="29" y="69"/>
                </a:cxn>
                <a:cxn ang="0">
                  <a:pos x="18" y="49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3" y="46"/>
                </a:cxn>
                <a:cxn ang="0">
                  <a:pos x="34" y="64"/>
                </a:cxn>
                <a:cxn ang="0">
                  <a:pos x="42" y="72"/>
                </a:cxn>
                <a:cxn ang="0">
                  <a:pos x="51" y="77"/>
                </a:cxn>
                <a:cxn ang="0">
                  <a:pos x="48" y="81"/>
                </a:cxn>
              </a:cxnLst>
              <a:rect l="0" t="0" r="r" b="b"/>
              <a:pathLst>
                <a:path w="51" h="81">
                  <a:moveTo>
                    <a:pt x="48" y="81"/>
                  </a:moveTo>
                  <a:lnTo>
                    <a:pt x="37" y="77"/>
                  </a:lnTo>
                  <a:lnTo>
                    <a:pt x="29" y="69"/>
                  </a:lnTo>
                  <a:lnTo>
                    <a:pt x="18" y="49"/>
                  </a:lnTo>
                  <a:lnTo>
                    <a:pt x="0" y="3"/>
                  </a:lnTo>
                  <a:lnTo>
                    <a:pt x="5" y="0"/>
                  </a:lnTo>
                  <a:lnTo>
                    <a:pt x="23" y="46"/>
                  </a:lnTo>
                  <a:lnTo>
                    <a:pt x="34" y="64"/>
                  </a:lnTo>
                  <a:lnTo>
                    <a:pt x="42" y="72"/>
                  </a:lnTo>
                  <a:lnTo>
                    <a:pt x="51" y="77"/>
                  </a:lnTo>
                  <a:lnTo>
                    <a:pt x="48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29" name="Freeform 649"/>
            <p:cNvSpPr>
              <a:spLocks/>
            </p:cNvSpPr>
            <p:nvPr/>
          </p:nvSpPr>
          <p:spPr bwMode="auto">
            <a:xfrm>
              <a:off x="2691" y="1911"/>
              <a:ext cx="4" cy="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0" y="9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lnTo>
                    <a:pt x="10" y="9"/>
                  </a:lnTo>
                  <a:lnTo>
                    <a:pt x="2" y="4"/>
                  </a:lnTo>
                  <a:lnTo>
                    <a:pt x="5" y="0"/>
                  </a:lnTo>
                  <a:lnTo>
                    <a:pt x="0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0" name="Freeform 650"/>
            <p:cNvSpPr>
              <a:spLocks/>
            </p:cNvSpPr>
            <p:nvPr/>
          </p:nvSpPr>
          <p:spPr bwMode="auto">
            <a:xfrm>
              <a:off x="2646" y="1873"/>
              <a:ext cx="24" cy="67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32" y="17"/>
                </a:cxn>
                <a:cxn ang="0">
                  <a:pos x="21" y="31"/>
                </a:cxn>
                <a:cxn ang="0">
                  <a:pos x="15" y="43"/>
                </a:cxn>
                <a:cxn ang="0">
                  <a:pos x="9" y="58"/>
                </a:cxn>
                <a:cxn ang="0">
                  <a:pos x="6" y="75"/>
                </a:cxn>
                <a:cxn ang="0">
                  <a:pos x="6" y="94"/>
                </a:cxn>
                <a:cxn ang="0">
                  <a:pos x="7" y="112"/>
                </a:cxn>
                <a:cxn ang="0">
                  <a:pos x="12" y="132"/>
                </a:cxn>
                <a:cxn ang="0">
                  <a:pos x="6" y="134"/>
                </a:cxn>
                <a:cxn ang="0">
                  <a:pos x="1" y="114"/>
                </a:cxn>
                <a:cxn ang="0">
                  <a:pos x="0" y="94"/>
                </a:cxn>
                <a:cxn ang="0">
                  <a:pos x="0" y="75"/>
                </a:cxn>
                <a:cxn ang="0">
                  <a:pos x="3" y="58"/>
                </a:cxn>
                <a:cxn ang="0">
                  <a:pos x="9" y="41"/>
                </a:cxn>
                <a:cxn ang="0">
                  <a:pos x="17" y="26"/>
                </a:cxn>
                <a:cxn ang="0">
                  <a:pos x="27" y="12"/>
                </a:cxn>
                <a:cxn ang="0">
                  <a:pos x="43" y="0"/>
                </a:cxn>
                <a:cxn ang="0">
                  <a:pos x="48" y="4"/>
                </a:cxn>
              </a:cxnLst>
              <a:rect l="0" t="0" r="r" b="b"/>
              <a:pathLst>
                <a:path w="48" h="134">
                  <a:moveTo>
                    <a:pt x="48" y="4"/>
                  </a:moveTo>
                  <a:lnTo>
                    <a:pt x="32" y="17"/>
                  </a:lnTo>
                  <a:lnTo>
                    <a:pt x="21" y="31"/>
                  </a:lnTo>
                  <a:lnTo>
                    <a:pt x="15" y="43"/>
                  </a:lnTo>
                  <a:lnTo>
                    <a:pt x="9" y="58"/>
                  </a:lnTo>
                  <a:lnTo>
                    <a:pt x="6" y="75"/>
                  </a:lnTo>
                  <a:lnTo>
                    <a:pt x="6" y="94"/>
                  </a:lnTo>
                  <a:lnTo>
                    <a:pt x="7" y="112"/>
                  </a:lnTo>
                  <a:lnTo>
                    <a:pt x="12" y="132"/>
                  </a:lnTo>
                  <a:lnTo>
                    <a:pt x="6" y="134"/>
                  </a:lnTo>
                  <a:lnTo>
                    <a:pt x="1" y="114"/>
                  </a:lnTo>
                  <a:lnTo>
                    <a:pt x="0" y="94"/>
                  </a:lnTo>
                  <a:lnTo>
                    <a:pt x="0" y="75"/>
                  </a:lnTo>
                  <a:lnTo>
                    <a:pt x="3" y="58"/>
                  </a:lnTo>
                  <a:lnTo>
                    <a:pt x="9" y="41"/>
                  </a:lnTo>
                  <a:lnTo>
                    <a:pt x="17" y="26"/>
                  </a:lnTo>
                  <a:lnTo>
                    <a:pt x="27" y="12"/>
                  </a:lnTo>
                  <a:lnTo>
                    <a:pt x="43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1" name="Freeform 651"/>
            <p:cNvSpPr>
              <a:spLocks/>
            </p:cNvSpPr>
            <p:nvPr/>
          </p:nvSpPr>
          <p:spPr bwMode="auto">
            <a:xfrm>
              <a:off x="2667" y="1871"/>
              <a:ext cx="3" cy="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0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2" name="Freeform 652"/>
            <p:cNvSpPr>
              <a:spLocks/>
            </p:cNvSpPr>
            <p:nvPr/>
          </p:nvSpPr>
          <p:spPr bwMode="auto">
            <a:xfrm>
              <a:off x="2649" y="1939"/>
              <a:ext cx="9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12" y="56"/>
                </a:cxn>
                <a:cxn ang="0">
                  <a:pos x="18" y="54"/>
                </a:cxn>
                <a:cxn ang="0">
                  <a:pos x="6" y="0"/>
                </a:cxn>
              </a:cxnLst>
              <a:rect l="0" t="0" r="r" b="b"/>
              <a:pathLst>
                <a:path w="18" h="56">
                  <a:moveTo>
                    <a:pt x="6" y="0"/>
                  </a:moveTo>
                  <a:lnTo>
                    <a:pt x="0" y="2"/>
                  </a:lnTo>
                  <a:lnTo>
                    <a:pt x="12" y="56"/>
                  </a:lnTo>
                  <a:lnTo>
                    <a:pt x="18" y="5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3" name="Freeform 653"/>
            <p:cNvSpPr>
              <a:spLocks/>
            </p:cNvSpPr>
            <p:nvPr/>
          </p:nvSpPr>
          <p:spPr bwMode="auto">
            <a:xfrm>
              <a:off x="2649" y="1939"/>
              <a:ext cx="3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4" name="Freeform 654"/>
            <p:cNvSpPr>
              <a:spLocks/>
            </p:cNvSpPr>
            <p:nvPr/>
          </p:nvSpPr>
          <p:spPr bwMode="auto">
            <a:xfrm>
              <a:off x="2630" y="1966"/>
              <a:ext cx="29" cy="66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7" y="19"/>
                </a:cxn>
                <a:cxn ang="0">
                  <a:pos x="52" y="34"/>
                </a:cxn>
                <a:cxn ang="0">
                  <a:pos x="34" y="68"/>
                </a:cxn>
                <a:cxn ang="0">
                  <a:pos x="14" y="99"/>
                </a:cxn>
                <a:cxn ang="0">
                  <a:pos x="7" y="113"/>
                </a:cxn>
                <a:cxn ang="0">
                  <a:pos x="6" y="132"/>
                </a:cxn>
                <a:cxn ang="0">
                  <a:pos x="0" y="132"/>
                </a:cxn>
                <a:cxn ang="0">
                  <a:pos x="1" y="113"/>
                </a:cxn>
                <a:cxn ang="0">
                  <a:pos x="9" y="96"/>
                </a:cxn>
                <a:cxn ang="0">
                  <a:pos x="29" y="64"/>
                </a:cxn>
                <a:cxn ang="0">
                  <a:pos x="46" y="33"/>
                </a:cxn>
                <a:cxn ang="0">
                  <a:pos x="51" y="19"/>
                </a:cxn>
                <a:cxn ang="0">
                  <a:pos x="49" y="0"/>
                </a:cxn>
                <a:cxn ang="0">
                  <a:pos x="55" y="0"/>
                </a:cxn>
              </a:cxnLst>
              <a:rect l="0" t="0" r="r" b="b"/>
              <a:pathLst>
                <a:path w="57" h="132">
                  <a:moveTo>
                    <a:pt x="55" y="0"/>
                  </a:moveTo>
                  <a:lnTo>
                    <a:pt x="57" y="19"/>
                  </a:lnTo>
                  <a:lnTo>
                    <a:pt x="52" y="34"/>
                  </a:lnTo>
                  <a:lnTo>
                    <a:pt x="34" y="68"/>
                  </a:lnTo>
                  <a:lnTo>
                    <a:pt x="14" y="99"/>
                  </a:lnTo>
                  <a:lnTo>
                    <a:pt x="7" y="113"/>
                  </a:lnTo>
                  <a:lnTo>
                    <a:pt x="6" y="132"/>
                  </a:lnTo>
                  <a:lnTo>
                    <a:pt x="0" y="132"/>
                  </a:lnTo>
                  <a:lnTo>
                    <a:pt x="1" y="113"/>
                  </a:lnTo>
                  <a:lnTo>
                    <a:pt x="9" y="96"/>
                  </a:lnTo>
                  <a:lnTo>
                    <a:pt x="29" y="64"/>
                  </a:lnTo>
                  <a:lnTo>
                    <a:pt x="46" y="33"/>
                  </a:lnTo>
                  <a:lnTo>
                    <a:pt x="51" y="19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5" name="Freeform 655"/>
            <p:cNvSpPr>
              <a:spLocks/>
            </p:cNvSpPr>
            <p:nvPr/>
          </p:nvSpPr>
          <p:spPr bwMode="auto">
            <a:xfrm>
              <a:off x="2655" y="1966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6" name="Freeform 656"/>
            <p:cNvSpPr>
              <a:spLocks/>
            </p:cNvSpPr>
            <p:nvPr/>
          </p:nvSpPr>
          <p:spPr bwMode="auto">
            <a:xfrm>
              <a:off x="2630" y="2032"/>
              <a:ext cx="9" cy="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20"/>
                </a:cxn>
                <a:cxn ang="0">
                  <a:pos x="12" y="37"/>
                </a:cxn>
                <a:cxn ang="0">
                  <a:pos x="17" y="54"/>
                </a:cxn>
                <a:cxn ang="0">
                  <a:pos x="17" y="74"/>
                </a:cxn>
                <a:cxn ang="0">
                  <a:pos x="10" y="74"/>
                </a:cxn>
                <a:cxn ang="0">
                  <a:pos x="10" y="54"/>
                </a:cxn>
                <a:cxn ang="0">
                  <a:pos x="6" y="38"/>
                </a:cxn>
                <a:cxn ang="0">
                  <a:pos x="1" y="2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7" h="74">
                  <a:moveTo>
                    <a:pt x="6" y="0"/>
                  </a:moveTo>
                  <a:lnTo>
                    <a:pt x="7" y="20"/>
                  </a:lnTo>
                  <a:lnTo>
                    <a:pt x="12" y="37"/>
                  </a:lnTo>
                  <a:lnTo>
                    <a:pt x="17" y="5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10" y="54"/>
                  </a:lnTo>
                  <a:lnTo>
                    <a:pt x="6" y="38"/>
                  </a:lnTo>
                  <a:lnTo>
                    <a:pt x="1" y="2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7" name="Freeform 657"/>
            <p:cNvSpPr>
              <a:spLocks/>
            </p:cNvSpPr>
            <p:nvPr/>
          </p:nvSpPr>
          <p:spPr bwMode="auto">
            <a:xfrm>
              <a:off x="2630" y="2032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8" name="Freeform 658"/>
            <p:cNvSpPr>
              <a:spLocks/>
            </p:cNvSpPr>
            <p:nvPr/>
          </p:nvSpPr>
          <p:spPr bwMode="auto">
            <a:xfrm>
              <a:off x="2633" y="2069"/>
              <a:ext cx="6" cy="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" y="0"/>
                </a:cxn>
                <a:cxn ang="0">
                  <a:pos x="0" y="40"/>
                </a:cxn>
                <a:cxn ang="0">
                  <a:pos x="6" y="40"/>
                </a:cxn>
                <a:cxn ang="0">
                  <a:pos x="13" y="0"/>
                </a:cxn>
              </a:cxnLst>
              <a:rect l="0" t="0" r="r" b="b"/>
              <a:pathLst>
                <a:path w="13" h="40">
                  <a:moveTo>
                    <a:pt x="13" y="0"/>
                  </a:moveTo>
                  <a:lnTo>
                    <a:pt x="6" y="0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39" name="Freeform 659"/>
            <p:cNvSpPr>
              <a:spLocks/>
            </p:cNvSpPr>
            <p:nvPr/>
          </p:nvSpPr>
          <p:spPr bwMode="auto">
            <a:xfrm>
              <a:off x="2636" y="2069"/>
              <a:ext cx="3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0" name="Freeform 660"/>
            <p:cNvSpPr>
              <a:spLocks/>
            </p:cNvSpPr>
            <p:nvPr/>
          </p:nvSpPr>
          <p:spPr bwMode="auto">
            <a:xfrm>
              <a:off x="2632" y="2073"/>
              <a:ext cx="4" cy="16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15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6" y="15"/>
                </a:cxn>
                <a:cxn ang="0">
                  <a:pos x="6" y="31"/>
                </a:cxn>
                <a:cxn ang="0">
                  <a:pos x="1" y="31"/>
                </a:cxn>
              </a:cxnLst>
              <a:rect l="0" t="0" r="r" b="b"/>
              <a:pathLst>
                <a:path w="7" h="31">
                  <a:moveTo>
                    <a:pt x="1" y="31"/>
                  </a:moveTo>
                  <a:lnTo>
                    <a:pt x="0" y="15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15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1" name="Freeform 661"/>
            <p:cNvSpPr>
              <a:spLocks/>
            </p:cNvSpPr>
            <p:nvPr/>
          </p:nvSpPr>
          <p:spPr bwMode="auto">
            <a:xfrm>
              <a:off x="2633" y="2089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2" name="Freeform 662"/>
            <p:cNvSpPr>
              <a:spLocks/>
            </p:cNvSpPr>
            <p:nvPr/>
          </p:nvSpPr>
          <p:spPr bwMode="auto">
            <a:xfrm>
              <a:off x="2623" y="2036"/>
              <a:ext cx="12" cy="37"/>
            </a:xfrm>
            <a:custGeom>
              <a:avLst/>
              <a:gdLst/>
              <a:ahLst/>
              <a:cxnLst>
                <a:cxn ang="0">
                  <a:pos x="20" y="76"/>
                </a:cxn>
                <a:cxn ang="0">
                  <a:pos x="19" y="56"/>
                </a:cxn>
                <a:cxn ang="0">
                  <a:pos x="14" y="39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36"/>
                </a:cxn>
                <a:cxn ang="0">
                  <a:pos x="23" y="56"/>
                </a:cxn>
                <a:cxn ang="0">
                  <a:pos x="25" y="76"/>
                </a:cxn>
                <a:cxn ang="0">
                  <a:pos x="20" y="76"/>
                </a:cxn>
              </a:cxnLst>
              <a:rect l="0" t="0" r="r" b="b"/>
              <a:pathLst>
                <a:path w="25" h="76">
                  <a:moveTo>
                    <a:pt x="20" y="76"/>
                  </a:moveTo>
                  <a:lnTo>
                    <a:pt x="19" y="56"/>
                  </a:lnTo>
                  <a:lnTo>
                    <a:pt x="14" y="39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36"/>
                  </a:lnTo>
                  <a:lnTo>
                    <a:pt x="23" y="56"/>
                  </a:lnTo>
                  <a:lnTo>
                    <a:pt x="25" y="76"/>
                  </a:lnTo>
                  <a:lnTo>
                    <a:pt x="2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3" name="Freeform 663"/>
            <p:cNvSpPr>
              <a:spLocks/>
            </p:cNvSpPr>
            <p:nvPr/>
          </p:nvSpPr>
          <p:spPr bwMode="auto">
            <a:xfrm>
              <a:off x="2602" y="2036"/>
              <a:ext cx="23" cy="31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26" y="36"/>
                </a:cxn>
                <a:cxn ang="0">
                  <a:pos x="5" y="64"/>
                </a:cxn>
                <a:cxn ang="0">
                  <a:pos x="0" y="59"/>
                </a:cxn>
                <a:cxn ang="0">
                  <a:pos x="22" y="31"/>
                </a:cxn>
                <a:cxn ang="0">
                  <a:pos x="40" y="0"/>
                </a:cxn>
                <a:cxn ang="0">
                  <a:pos x="45" y="5"/>
                </a:cxn>
              </a:cxnLst>
              <a:rect l="0" t="0" r="r" b="b"/>
              <a:pathLst>
                <a:path w="45" h="64">
                  <a:moveTo>
                    <a:pt x="45" y="5"/>
                  </a:moveTo>
                  <a:lnTo>
                    <a:pt x="26" y="36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22" y="31"/>
                  </a:lnTo>
                  <a:lnTo>
                    <a:pt x="40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4" name="Freeform 664"/>
            <p:cNvSpPr>
              <a:spLocks/>
            </p:cNvSpPr>
            <p:nvPr/>
          </p:nvSpPr>
          <p:spPr bwMode="auto">
            <a:xfrm>
              <a:off x="2623" y="2033"/>
              <a:ext cx="2" cy="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0" y="7"/>
                </a:cxn>
                <a:cxn ang="0">
                  <a:pos x="5" y="4"/>
                </a:cxn>
              </a:cxnLst>
              <a:rect l="0" t="0" r="r" b="b"/>
              <a:pathLst>
                <a:path w="5" h="9">
                  <a:moveTo>
                    <a:pt x="5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5" name="Freeform 665"/>
            <p:cNvSpPr>
              <a:spLocks/>
            </p:cNvSpPr>
            <p:nvPr/>
          </p:nvSpPr>
          <p:spPr bwMode="auto">
            <a:xfrm>
              <a:off x="2579" y="2065"/>
              <a:ext cx="26" cy="27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30" y="31"/>
                </a:cxn>
                <a:cxn ang="0">
                  <a:pos x="5" y="54"/>
                </a:cxn>
                <a:cxn ang="0">
                  <a:pos x="0" y="49"/>
                </a:cxn>
                <a:cxn ang="0">
                  <a:pos x="25" y="26"/>
                </a:cxn>
                <a:cxn ang="0">
                  <a:pos x="47" y="0"/>
                </a:cxn>
                <a:cxn ang="0">
                  <a:pos x="52" y="5"/>
                </a:cxn>
              </a:cxnLst>
              <a:rect l="0" t="0" r="r" b="b"/>
              <a:pathLst>
                <a:path w="52" h="54">
                  <a:moveTo>
                    <a:pt x="52" y="5"/>
                  </a:moveTo>
                  <a:lnTo>
                    <a:pt x="30" y="31"/>
                  </a:lnTo>
                  <a:lnTo>
                    <a:pt x="5" y="54"/>
                  </a:lnTo>
                  <a:lnTo>
                    <a:pt x="0" y="49"/>
                  </a:lnTo>
                  <a:lnTo>
                    <a:pt x="25" y="26"/>
                  </a:lnTo>
                  <a:lnTo>
                    <a:pt x="47" y="0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6" name="Freeform 666"/>
            <p:cNvSpPr>
              <a:spLocks/>
            </p:cNvSpPr>
            <p:nvPr/>
          </p:nvSpPr>
          <p:spPr bwMode="auto">
            <a:xfrm>
              <a:off x="2602" y="2065"/>
              <a:ext cx="3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7" name="Freeform 667"/>
            <p:cNvSpPr>
              <a:spLocks/>
            </p:cNvSpPr>
            <p:nvPr/>
          </p:nvSpPr>
          <p:spPr bwMode="auto">
            <a:xfrm>
              <a:off x="2579" y="1972"/>
              <a:ext cx="68" cy="120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58" y="151"/>
                </a:cxn>
                <a:cxn ang="0">
                  <a:pos x="79" y="114"/>
                </a:cxn>
                <a:cxn ang="0">
                  <a:pos x="101" y="75"/>
                </a:cxn>
                <a:cxn ang="0">
                  <a:pos x="118" y="37"/>
                </a:cxn>
                <a:cxn ang="0">
                  <a:pos x="130" y="0"/>
                </a:cxn>
                <a:cxn ang="0">
                  <a:pos x="135" y="3"/>
                </a:cxn>
                <a:cxn ang="0">
                  <a:pos x="123" y="40"/>
                </a:cxn>
                <a:cxn ang="0">
                  <a:pos x="106" y="80"/>
                </a:cxn>
                <a:cxn ang="0">
                  <a:pos x="84" y="119"/>
                </a:cxn>
                <a:cxn ang="0">
                  <a:pos x="62" y="156"/>
                </a:cxn>
                <a:cxn ang="0">
                  <a:pos x="5" y="239"/>
                </a:cxn>
                <a:cxn ang="0">
                  <a:pos x="0" y="234"/>
                </a:cxn>
              </a:cxnLst>
              <a:rect l="0" t="0" r="r" b="b"/>
              <a:pathLst>
                <a:path w="135" h="239">
                  <a:moveTo>
                    <a:pt x="0" y="234"/>
                  </a:moveTo>
                  <a:lnTo>
                    <a:pt x="58" y="151"/>
                  </a:lnTo>
                  <a:lnTo>
                    <a:pt x="79" y="114"/>
                  </a:lnTo>
                  <a:lnTo>
                    <a:pt x="101" y="75"/>
                  </a:lnTo>
                  <a:lnTo>
                    <a:pt x="118" y="37"/>
                  </a:lnTo>
                  <a:lnTo>
                    <a:pt x="130" y="0"/>
                  </a:lnTo>
                  <a:lnTo>
                    <a:pt x="135" y="3"/>
                  </a:lnTo>
                  <a:lnTo>
                    <a:pt x="123" y="40"/>
                  </a:lnTo>
                  <a:lnTo>
                    <a:pt x="106" y="80"/>
                  </a:lnTo>
                  <a:lnTo>
                    <a:pt x="84" y="119"/>
                  </a:lnTo>
                  <a:lnTo>
                    <a:pt x="62" y="156"/>
                  </a:lnTo>
                  <a:lnTo>
                    <a:pt x="5" y="239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8" name="Freeform 668"/>
            <p:cNvSpPr>
              <a:spLocks/>
            </p:cNvSpPr>
            <p:nvPr/>
          </p:nvSpPr>
          <p:spPr bwMode="auto">
            <a:xfrm>
              <a:off x="2579" y="2090"/>
              <a:ext cx="3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49" name="Freeform 669"/>
            <p:cNvSpPr>
              <a:spLocks/>
            </p:cNvSpPr>
            <p:nvPr/>
          </p:nvSpPr>
          <p:spPr bwMode="auto">
            <a:xfrm>
              <a:off x="2637" y="1910"/>
              <a:ext cx="10" cy="63"/>
            </a:xfrm>
            <a:custGeom>
              <a:avLst/>
              <a:gdLst/>
              <a:ahLst/>
              <a:cxnLst>
                <a:cxn ang="0">
                  <a:pos x="13" y="126"/>
                </a:cxn>
                <a:cxn ang="0">
                  <a:pos x="15" y="97"/>
                </a:cxn>
                <a:cxn ang="0">
                  <a:pos x="10" y="63"/>
                </a:cxn>
                <a:cxn ang="0">
                  <a:pos x="3" y="29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29"/>
                </a:cxn>
                <a:cxn ang="0">
                  <a:pos x="15" y="63"/>
                </a:cxn>
                <a:cxn ang="0">
                  <a:pos x="20" y="97"/>
                </a:cxn>
                <a:cxn ang="0">
                  <a:pos x="18" y="126"/>
                </a:cxn>
                <a:cxn ang="0">
                  <a:pos x="13" y="126"/>
                </a:cxn>
              </a:cxnLst>
              <a:rect l="0" t="0" r="r" b="b"/>
              <a:pathLst>
                <a:path w="20" h="126">
                  <a:moveTo>
                    <a:pt x="13" y="126"/>
                  </a:moveTo>
                  <a:lnTo>
                    <a:pt x="15" y="97"/>
                  </a:lnTo>
                  <a:lnTo>
                    <a:pt x="10" y="63"/>
                  </a:lnTo>
                  <a:lnTo>
                    <a:pt x="3" y="29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29"/>
                  </a:lnTo>
                  <a:lnTo>
                    <a:pt x="15" y="63"/>
                  </a:lnTo>
                  <a:lnTo>
                    <a:pt x="20" y="97"/>
                  </a:lnTo>
                  <a:lnTo>
                    <a:pt x="18" y="126"/>
                  </a:lnTo>
                  <a:lnTo>
                    <a:pt x="13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0" name="Freeform 670"/>
            <p:cNvSpPr>
              <a:spLocks/>
            </p:cNvSpPr>
            <p:nvPr/>
          </p:nvSpPr>
          <p:spPr bwMode="auto">
            <a:xfrm>
              <a:off x="2644" y="1972"/>
              <a:ext cx="3" cy="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1" name="Freeform 671"/>
            <p:cNvSpPr>
              <a:spLocks/>
            </p:cNvSpPr>
            <p:nvPr/>
          </p:nvSpPr>
          <p:spPr bwMode="auto">
            <a:xfrm>
              <a:off x="2637" y="1806"/>
              <a:ext cx="56" cy="104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3" y="188"/>
                </a:cxn>
                <a:cxn ang="0">
                  <a:pos x="6" y="173"/>
                </a:cxn>
                <a:cxn ang="0">
                  <a:pos x="20" y="145"/>
                </a:cxn>
                <a:cxn ang="0">
                  <a:pos x="37" y="122"/>
                </a:cxn>
                <a:cxn ang="0">
                  <a:pos x="55" y="102"/>
                </a:cxn>
                <a:cxn ang="0">
                  <a:pos x="74" y="80"/>
                </a:cxn>
                <a:cxn ang="0">
                  <a:pos x="91" y="57"/>
                </a:cxn>
                <a:cxn ang="0">
                  <a:pos x="97" y="43"/>
                </a:cxn>
                <a:cxn ang="0">
                  <a:pos x="102" y="29"/>
                </a:cxn>
                <a:cxn ang="0">
                  <a:pos x="105" y="15"/>
                </a:cxn>
                <a:cxn ang="0">
                  <a:pos x="106" y="0"/>
                </a:cxn>
                <a:cxn ang="0">
                  <a:pos x="111" y="0"/>
                </a:cxn>
                <a:cxn ang="0">
                  <a:pos x="109" y="18"/>
                </a:cxn>
                <a:cxn ang="0">
                  <a:pos x="106" y="32"/>
                </a:cxn>
                <a:cxn ang="0">
                  <a:pos x="102" y="48"/>
                </a:cxn>
                <a:cxn ang="0">
                  <a:pos x="95" y="62"/>
                </a:cxn>
                <a:cxn ang="0">
                  <a:pos x="78" y="85"/>
                </a:cxn>
                <a:cxn ang="0">
                  <a:pos x="60" y="106"/>
                </a:cxn>
                <a:cxn ang="0">
                  <a:pos x="41" y="126"/>
                </a:cxn>
                <a:cxn ang="0">
                  <a:pos x="24" y="150"/>
                </a:cxn>
                <a:cxn ang="0">
                  <a:pos x="10" y="176"/>
                </a:cxn>
                <a:cxn ang="0">
                  <a:pos x="7" y="191"/>
                </a:cxn>
                <a:cxn ang="0">
                  <a:pos x="4" y="207"/>
                </a:cxn>
                <a:cxn ang="0">
                  <a:pos x="0" y="207"/>
                </a:cxn>
              </a:cxnLst>
              <a:rect l="0" t="0" r="r" b="b"/>
              <a:pathLst>
                <a:path w="111" h="207">
                  <a:moveTo>
                    <a:pt x="0" y="207"/>
                  </a:moveTo>
                  <a:lnTo>
                    <a:pt x="3" y="188"/>
                  </a:lnTo>
                  <a:lnTo>
                    <a:pt x="6" y="173"/>
                  </a:lnTo>
                  <a:lnTo>
                    <a:pt x="20" y="145"/>
                  </a:lnTo>
                  <a:lnTo>
                    <a:pt x="37" y="122"/>
                  </a:lnTo>
                  <a:lnTo>
                    <a:pt x="55" y="102"/>
                  </a:lnTo>
                  <a:lnTo>
                    <a:pt x="74" y="80"/>
                  </a:lnTo>
                  <a:lnTo>
                    <a:pt x="91" y="57"/>
                  </a:lnTo>
                  <a:lnTo>
                    <a:pt x="97" y="43"/>
                  </a:lnTo>
                  <a:lnTo>
                    <a:pt x="102" y="29"/>
                  </a:lnTo>
                  <a:lnTo>
                    <a:pt x="105" y="15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09" y="18"/>
                  </a:lnTo>
                  <a:lnTo>
                    <a:pt x="106" y="32"/>
                  </a:lnTo>
                  <a:lnTo>
                    <a:pt x="102" y="48"/>
                  </a:lnTo>
                  <a:lnTo>
                    <a:pt x="95" y="62"/>
                  </a:lnTo>
                  <a:lnTo>
                    <a:pt x="78" y="85"/>
                  </a:lnTo>
                  <a:lnTo>
                    <a:pt x="60" y="106"/>
                  </a:lnTo>
                  <a:lnTo>
                    <a:pt x="41" y="126"/>
                  </a:lnTo>
                  <a:lnTo>
                    <a:pt x="24" y="150"/>
                  </a:lnTo>
                  <a:lnTo>
                    <a:pt x="10" y="176"/>
                  </a:lnTo>
                  <a:lnTo>
                    <a:pt x="7" y="191"/>
                  </a:lnTo>
                  <a:lnTo>
                    <a:pt x="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2" name="Freeform 672"/>
            <p:cNvSpPr>
              <a:spLocks/>
            </p:cNvSpPr>
            <p:nvPr/>
          </p:nvSpPr>
          <p:spPr bwMode="auto">
            <a:xfrm>
              <a:off x="2637" y="1910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3" name="Freeform 673"/>
            <p:cNvSpPr>
              <a:spLocks/>
            </p:cNvSpPr>
            <p:nvPr/>
          </p:nvSpPr>
          <p:spPr bwMode="auto">
            <a:xfrm>
              <a:off x="2654" y="1678"/>
              <a:ext cx="39" cy="128"/>
            </a:xfrm>
            <a:custGeom>
              <a:avLst/>
              <a:gdLst/>
              <a:ahLst/>
              <a:cxnLst>
                <a:cxn ang="0">
                  <a:pos x="72" y="258"/>
                </a:cxn>
                <a:cxn ang="0">
                  <a:pos x="69" y="221"/>
                </a:cxn>
                <a:cxn ang="0">
                  <a:pos x="61" y="190"/>
                </a:cxn>
                <a:cxn ang="0">
                  <a:pos x="49" y="159"/>
                </a:cxn>
                <a:cxn ang="0">
                  <a:pos x="37" y="130"/>
                </a:cxn>
                <a:cxn ang="0">
                  <a:pos x="23" y="100"/>
                </a:cxn>
                <a:cxn ang="0">
                  <a:pos x="10" y="71"/>
                </a:cxn>
                <a:cxn ang="0">
                  <a:pos x="3" y="3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36"/>
                </a:cxn>
                <a:cxn ang="0">
                  <a:pos x="15" y="68"/>
                </a:cxn>
                <a:cxn ang="0">
                  <a:pos x="27" y="97"/>
                </a:cxn>
                <a:cxn ang="0">
                  <a:pos x="41" y="127"/>
                </a:cxn>
                <a:cxn ang="0">
                  <a:pos x="54" y="156"/>
                </a:cxn>
                <a:cxn ang="0">
                  <a:pos x="66" y="187"/>
                </a:cxn>
                <a:cxn ang="0">
                  <a:pos x="74" y="221"/>
                </a:cxn>
                <a:cxn ang="0">
                  <a:pos x="77" y="258"/>
                </a:cxn>
                <a:cxn ang="0">
                  <a:pos x="72" y="258"/>
                </a:cxn>
              </a:cxnLst>
              <a:rect l="0" t="0" r="r" b="b"/>
              <a:pathLst>
                <a:path w="77" h="258">
                  <a:moveTo>
                    <a:pt x="72" y="258"/>
                  </a:moveTo>
                  <a:lnTo>
                    <a:pt x="69" y="221"/>
                  </a:lnTo>
                  <a:lnTo>
                    <a:pt x="61" y="190"/>
                  </a:lnTo>
                  <a:lnTo>
                    <a:pt x="49" y="159"/>
                  </a:lnTo>
                  <a:lnTo>
                    <a:pt x="37" y="130"/>
                  </a:lnTo>
                  <a:lnTo>
                    <a:pt x="23" y="100"/>
                  </a:lnTo>
                  <a:lnTo>
                    <a:pt x="10" y="71"/>
                  </a:lnTo>
                  <a:lnTo>
                    <a:pt x="3" y="36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6"/>
                  </a:lnTo>
                  <a:lnTo>
                    <a:pt x="15" y="68"/>
                  </a:lnTo>
                  <a:lnTo>
                    <a:pt x="27" y="97"/>
                  </a:lnTo>
                  <a:lnTo>
                    <a:pt x="41" y="127"/>
                  </a:lnTo>
                  <a:lnTo>
                    <a:pt x="54" y="156"/>
                  </a:lnTo>
                  <a:lnTo>
                    <a:pt x="66" y="187"/>
                  </a:lnTo>
                  <a:lnTo>
                    <a:pt x="74" y="221"/>
                  </a:lnTo>
                  <a:lnTo>
                    <a:pt x="77" y="258"/>
                  </a:lnTo>
                  <a:lnTo>
                    <a:pt x="72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4" name="Freeform 674"/>
            <p:cNvSpPr>
              <a:spLocks/>
            </p:cNvSpPr>
            <p:nvPr/>
          </p:nvSpPr>
          <p:spPr bwMode="auto">
            <a:xfrm>
              <a:off x="2691" y="1806"/>
              <a:ext cx="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5" name="Freeform 675"/>
            <p:cNvSpPr>
              <a:spLocks/>
            </p:cNvSpPr>
            <p:nvPr/>
          </p:nvSpPr>
          <p:spPr bwMode="auto">
            <a:xfrm>
              <a:off x="2654" y="1620"/>
              <a:ext cx="13" cy="5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" y="81"/>
                </a:cxn>
                <a:cxn ang="0">
                  <a:pos x="6" y="44"/>
                </a:cxn>
                <a:cxn ang="0">
                  <a:pos x="13" y="16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18" y="19"/>
                </a:cxn>
                <a:cxn ang="0">
                  <a:pos x="10" y="47"/>
                </a:cxn>
                <a:cxn ang="0">
                  <a:pos x="6" y="81"/>
                </a:cxn>
                <a:cxn ang="0">
                  <a:pos x="4" y="116"/>
                </a:cxn>
                <a:cxn ang="0">
                  <a:pos x="0" y="116"/>
                </a:cxn>
              </a:cxnLst>
              <a:rect l="0" t="0" r="r" b="b"/>
              <a:pathLst>
                <a:path w="26" h="116">
                  <a:moveTo>
                    <a:pt x="0" y="116"/>
                  </a:moveTo>
                  <a:lnTo>
                    <a:pt x="1" y="81"/>
                  </a:lnTo>
                  <a:lnTo>
                    <a:pt x="6" y="44"/>
                  </a:lnTo>
                  <a:lnTo>
                    <a:pt x="13" y="16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18" y="19"/>
                  </a:lnTo>
                  <a:lnTo>
                    <a:pt x="10" y="47"/>
                  </a:lnTo>
                  <a:lnTo>
                    <a:pt x="6" y="81"/>
                  </a:lnTo>
                  <a:lnTo>
                    <a:pt x="4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6" name="Freeform 676"/>
            <p:cNvSpPr>
              <a:spLocks/>
            </p:cNvSpPr>
            <p:nvPr/>
          </p:nvSpPr>
          <p:spPr bwMode="auto">
            <a:xfrm>
              <a:off x="2654" y="167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7" name="Freeform 677"/>
            <p:cNvSpPr>
              <a:spLocks/>
            </p:cNvSpPr>
            <p:nvPr/>
          </p:nvSpPr>
          <p:spPr bwMode="auto">
            <a:xfrm>
              <a:off x="2665" y="1620"/>
              <a:ext cx="3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8" name="Freeform 678"/>
            <p:cNvSpPr>
              <a:spLocks/>
            </p:cNvSpPr>
            <p:nvPr/>
          </p:nvSpPr>
          <p:spPr bwMode="auto">
            <a:xfrm>
              <a:off x="2695" y="2432"/>
              <a:ext cx="39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9" y="19"/>
                </a:cxn>
                <a:cxn ang="0">
                  <a:pos x="77" y="26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79" h="26">
                  <a:moveTo>
                    <a:pt x="2" y="0"/>
                  </a:moveTo>
                  <a:lnTo>
                    <a:pt x="79" y="19"/>
                  </a:lnTo>
                  <a:lnTo>
                    <a:pt x="77" y="26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59" name="Freeform 679"/>
            <p:cNvSpPr>
              <a:spLocks/>
            </p:cNvSpPr>
            <p:nvPr/>
          </p:nvSpPr>
          <p:spPr bwMode="auto">
            <a:xfrm>
              <a:off x="2733" y="2415"/>
              <a:ext cx="109" cy="33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30" y="57"/>
                </a:cxn>
                <a:cxn ang="0">
                  <a:pos x="59" y="59"/>
                </a:cxn>
                <a:cxn ang="0">
                  <a:pos x="87" y="57"/>
                </a:cxn>
                <a:cxn ang="0">
                  <a:pos x="117" y="53"/>
                </a:cxn>
                <a:cxn ang="0">
                  <a:pos x="144" y="45"/>
                </a:cxn>
                <a:cxn ang="0">
                  <a:pos x="168" y="34"/>
                </a:cxn>
                <a:cxn ang="0">
                  <a:pos x="192" y="19"/>
                </a:cxn>
                <a:cxn ang="0">
                  <a:pos x="214" y="0"/>
                </a:cxn>
                <a:cxn ang="0">
                  <a:pos x="219" y="6"/>
                </a:cxn>
                <a:cxn ang="0">
                  <a:pos x="197" y="25"/>
                </a:cxn>
                <a:cxn ang="0">
                  <a:pos x="172" y="40"/>
                </a:cxn>
                <a:cxn ang="0">
                  <a:pos x="146" y="53"/>
                </a:cxn>
                <a:cxn ang="0">
                  <a:pos x="118" y="60"/>
                </a:cxn>
                <a:cxn ang="0">
                  <a:pos x="87" y="65"/>
                </a:cxn>
                <a:cxn ang="0">
                  <a:pos x="59" y="67"/>
                </a:cxn>
                <a:cxn ang="0">
                  <a:pos x="30" y="65"/>
                </a:cxn>
                <a:cxn ang="0">
                  <a:pos x="0" y="60"/>
                </a:cxn>
                <a:cxn ang="0">
                  <a:pos x="2" y="53"/>
                </a:cxn>
              </a:cxnLst>
              <a:rect l="0" t="0" r="r" b="b"/>
              <a:pathLst>
                <a:path w="219" h="67">
                  <a:moveTo>
                    <a:pt x="2" y="53"/>
                  </a:moveTo>
                  <a:lnTo>
                    <a:pt x="30" y="57"/>
                  </a:lnTo>
                  <a:lnTo>
                    <a:pt x="59" y="59"/>
                  </a:lnTo>
                  <a:lnTo>
                    <a:pt x="87" y="57"/>
                  </a:lnTo>
                  <a:lnTo>
                    <a:pt x="117" y="53"/>
                  </a:lnTo>
                  <a:lnTo>
                    <a:pt x="144" y="45"/>
                  </a:lnTo>
                  <a:lnTo>
                    <a:pt x="168" y="34"/>
                  </a:lnTo>
                  <a:lnTo>
                    <a:pt x="192" y="19"/>
                  </a:lnTo>
                  <a:lnTo>
                    <a:pt x="214" y="0"/>
                  </a:lnTo>
                  <a:lnTo>
                    <a:pt x="219" y="6"/>
                  </a:lnTo>
                  <a:lnTo>
                    <a:pt x="197" y="25"/>
                  </a:lnTo>
                  <a:lnTo>
                    <a:pt x="172" y="40"/>
                  </a:lnTo>
                  <a:lnTo>
                    <a:pt x="146" y="53"/>
                  </a:lnTo>
                  <a:lnTo>
                    <a:pt x="118" y="60"/>
                  </a:lnTo>
                  <a:lnTo>
                    <a:pt x="87" y="65"/>
                  </a:lnTo>
                  <a:lnTo>
                    <a:pt x="59" y="67"/>
                  </a:lnTo>
                  <a:lnTo>
                    <a:pt x="30" y="65"/>
                  </a:lnTo>
                  <a:lnTo>
                    <a:pt x="0" y="60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60" name="Freeform 680"/>
            <p:cNvSpPr>
              <a:spLocks/>
            </p:cNvSpPr>
            <p:nvPr/>
          </p:nvSpPr>
          <p:spPr bwMode="auto">
            <a:xfrm>
              <a:off x="2733" y="2441"/>
              <a:ext cx="1" cy="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61" name="Freeform 681"/>
            <p:cNvSpPr>
              <a:spLocks/>
            </p:cNvSpPr>
            <p:nvPr/>
          </p:nvSpPr>
          <p:spPr bwMode="auto">
            <a:xfrm>
              <a:off x="2840" y="2352"/>
              <a:ext cx="79" cy="66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39" y="94"/>
                </a:cxn>
                <a:cxn ang="0">
                  <a:pos x="82" y="65"/>
                </a:cxn>
                <a:cxn ang="0">
                  <a:pos x="122" y="36"/>
                </a:cxn>
                <a:cxn ang="0">
                  <a:pos x="138" y="20"/>
                </a:cxn>
                <a:cxn ang="0">
                  <a:pos x="152" y="0"/>
                </a:cxn>
                <a:cxn ang="0">
                  <a:pos x="158" y="5"/>
                </a:cxn>
                <a:cxn ang="0">
                  <a:pos x="144" y="25"/>
                </a:cxn>
                <a:cxn ang="0">
                  <a:pos x="127" y="42"/>
                </a:cxn>
                <a:cxn ang="0">
                  <a:pos x="87" y="71"/>
                </a:cxn>
                <a:cxn ang="0">
                  <a:pos x="43" y="100"/>
                </a:cxn>
                <a:cxn ang="0">
                  <a:pos x="5" y="131"/>
                </a:cxn>
                <a:cxn ang="0">
                  <a:pos x="0" y="125"/>
                </a:cxn>
              </a:cxnLst>
              <a:rect l="0" t="0" r="r" b="b"/>
              <a:pathLst>
                <a:path w="158" h="131">
                  <a:moveTo>
                    <a:pt x="0" y="125"/>
                  </a:moveTo>
                  <a:lnTo>
                    <a:pt x="39" y="94"/>
                  </a:lnTo>
                  <a:lnTo>
                    <a:pt x="82" y="65"/>
                  </a:lnTo>
                  <a:lnTo>
                    <a:pt x="122" y="36"/>
                  </a:lnTo>
                  <a:lnTo>
                    <a:pt x="138" y="20"/>
                  </a:lnTo>
                  <a:lnTo>
                    <a:pt x="152" y="0"/>
                  </a:lnTo>
                  <a:lnTo>
                    <a:pt x="158" y="5"/>
                  </a:lnTo>
                  <a:lnTo>
                    <a:pt x="144" y="25"/>
                  </a:lnTo>
                  <a:lnTo>
                    <a:pt x="127" y="42"/>
                  </a:lnTo>
                  <a:lnTo>
                    <a:pt x="87" y="71"/>
                  </a:lnTo>
                  <a:lnTo>
                    <a:pt x="43" y="100"/>
                  </a:lnTo>
                  <a:lnTo>
                    <a:pt x="5" y="13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62" name="Freeform 682"/>
            <p:cNvSpPr>
              <a:spLocks/>
            </p:cNvSpPr>
            <p:nvPr/>
          </p:nvSpPr>
          <p:spPr bwMode="auto">
            <a:xfrm>
              <a:off x="2840" y="2415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63" name="Freeform 683"/>
            <p:cNvSpPr>
              <a:spLocks/>
            </p:cNvSpPr>
            <p:nvPr/>
          </p:nvSpPr>
          <p:spPr bwMode="auto">
            <a:xfrm>
              <a:off x="2916" y="2218"/>
              <a:ext cx="36" cy="136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28" y="203"/>
                </a:cxn>
                <a:cxn ang="0">
                  <a:pos x="46" y="137"/>
                </a:cxn>
                <a:cxn ang="0">
                  <a:pos x="59" y="69"/>
                </a:cxn>
                <a:cxn ang="0">
                  <a:pos x="66" y="0"/>
                </a:cxn>
                <a:cxn ang="0">
                  <a:pos x="72" y="3"/>
                </a:cxn>
                <a:cxn ang="0">
                  <a:pos x="65" y="72"/>
                </a:cxn>
                <a:cxn ang="0">
                  <a:pos x="52" y="140"/>
                </a:cxn>
                <a:cxn ang="0">
                  <a:pos x="34" y="208"/>
                </a:cxn>
                <a:cxn ang="0">
                  <a:pos x="6" y="273"/>
                </a:cxn>
                <a:cxn ang="0">
                  <a:pos x="0" y="268"/>
                </a:cxn>
              </a:cxnLst>
              <a:rect l="0" t="0" r="r" b="b"/>
              <a:pathLst>
                <a:path w="72" h="273">
                  <a:moveTo>
                    <a:pt x="0" y="268"/>
                  </a:moveTo>
                  <a:lnTo>
                    <a:pt x="28" y="203"/>
                  </a:lnTo>
                  <a:lnTo>
                    <a:pt x="46" y="137"/>
                  </a:lnTo>
                  <a:lnTo>
                    <a:pt x="59" y="69"/>
                  </a:lnTo>
                  <a:lnTo>
                    <a:pt x="66" y="0"/>
                  </a:lnTo>
                  <a:lnTo>
                    <a:pt x="72" y="3"/>
                  </a:lnTo>
                  <a:lnTo>
                    <a:pt x="65" y="72"/>
                  </a:lnTo>
                  <a:lnTo>
                    <a:pt x="52" y="140"/>
                  </a:lnTo>
                  <a:lnTo>
                    <a:pt x="34" y="208"/>
                  </a:lnTo>
                  <a:lnTo>
                    <a:pt x="6" y="273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64" name="Freeform 684"/>
            <p:cNvSpPr>
              <a:spLocks/>
            </p:cNvSpPr>
            <p:nvPr/>
          </p:nvSpPr>
          <p:spPr bwMode="auto">
            <a:xfrm>
              <a:off x="2916" y="2352"/>
              <a:ext cx="3" cy="2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765" name="Oval 685"/>
            <p:cNvSpPr>
              <a:spLocks noChangeArrowheads="1"/>
            </p:cNvSpPr>
            <p:nvPr/>
          </p:nvSpPr>
          <p:spPr bwMode="auto">
            <a:xfrm>
              <a:off x="2694" y="2432"/>
              <a:ext cx="4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766" name="Group 686"/>
          <p:cNvGrpSpPr>
            <a:grpSpLocks/>
          </p:cNvGrpSpPr>
          <p:nvPr/>
        </p:nvGrpSpPr>
        <p:grpSpPr bwMode="auto">
          <a:xfrm>
            <a:off x="458788" y="1603375"/>
            <a:ext cx="1520825" cy="2230438"/>
            <a:chOff x="262" y="1030"/>
            <a:chExt cx="958" cy="1405"/>
          </a:xfrm>
        </p:grpSpPr>
        <p:grpSp>
          <p:nvGrpSpPr>
            <p:cNvPr id="46767" name="Group 687"/>
            <p:cNvGrpSpPr>
              <a:grpSpLocks/>
            </p:cNvGrpSpPr>
            <p:nvPr/>
          </p:nvGrpSpPr>
          <p:grpSpPr bwMode="auto">
            <a:xfrm>
              <a:off x="263" y="1030"/>
              <a:ext cx="957" cy="1405"/>
              <a:chOff x="263" y="1030"/>
              <a:chExt cx="957" cy="1405"/>
            </a:xfrm>
          </p:grpSpPr>
          <p:sp>
            <p:nvSpPr>
              <p:cNvPr id="46768" name="Freeform 688"/>
              <p:cNvSpPr>
                <a:spLocks/>
              </p:cNvSpPr>
              <p:nvPr/>
            </p:nvSpPr>
            <p:spPr bwMode="auto">
              <a:xfrm>
                <a:off x="301" y="1640"/>
                <a:ext cx="918" cy="792"/>
              </a:xfrm>
              <a:custGeom>
                <a:avLst/>
                <a:gdLst/>
                <a:ahLst/>
                <a:cxnLst>
                  <a:cxn ang="0">
                    <a:pos x="3" y="640"/>
                  </a:cxn>
                  <a:cxn ang="0">
                    <a:pos x="0" y="686"/>
                  </a:cxn>
                  <a:cxn ang="0">
                    <a:pos x="17" y="738"/>
                  </a:cxn>
                  <a:cxn ang="0">
                    <a:pos x="60" y="823"/>
                  </a:cxn>
                  <a:cxn ang="0">
                    <a:pos x="74" y="828"/>
                  </a:cxn>
                  <a:cxn ang="0">
                    <a:pos x="98" y="881"/>
                  </a:cxn>
                  <a:cxn ang="0">
                    <a:pos x="154" y="977"/>
                  </a:cxn>
                  <a:cxn ang="0">
                    <a:pos x="206" y="1041"/>
                  </a:cxn>
                  <a:cxn ang="0">
                    <a:pos x="284" y="1117"/>
                  </a:cxn>
                  <a:cxn ang="0">
                    <a:pos x="371" y="1184"/>
                  </a:cxn>
                  <a:cxn ang="0">
                    <a:pos x="467" y="1240"/>
                  </a:cxn>
                  <a:cxn ang="0">
                    <a:pos x="620" y="1310"/>
                  </a:cxn>
                  <a:cxn ang="0">
                    <a:pos x="752" y="1354"/>
                  </a:cxn>
                  <a:cxn ang="0">
                    <a:pos x="826" y="1380"/>
                  </a:cxn>
                  <a:cxn ang="0">
                    <a:pos x="977" y="1438"/>
                  </a:cxn>
                  <a:cxn ang="0">
                    <a:pos x="1279" y="1546"/>
                  </a:cxn>
                  <a:cxn ang="0">
                    <a:pos x="1405" y="1578"/>
                  </a:cxn>
                  <a:cxn ang="0">
                    <a:pos x="1462" y="1584"/>
                  </a:cxn>
                  <a:cxn ang="0">
                    <a:pos x="1518" y="1578"/>
                  </a:cxn>
                  <a:cxn ang="0">
                    <a:pos x="1572" y="1560"/>
                  </a:cxn>
                  <a:cxn ang="0">
                    <a:pos x="1617" y="1526"/>
                  </a:cxn>
                  <a:cxn ang="0">
                    <a:pos x="1698" y="1468"/>
                  </a:cxn>
                  <a:cxn ang="0">
                    <a:pos x="1745" y="1430"/>
                  </a:cxn>
                  <a:cxn ang="0">
                    <a:pos x="1767" y="1401"/>
                  </a:cxn>
                  <a:cxn ang="0">
                    <a:pos x="1808" y="1292"/>
                  </a:cxn>
                  <a:cxn ang="0">
                    <a:pos x="1825" y="1208"/>
                  </a:cxn>
                  <a:cxn ang="0">
                    <a:pos x="1832" y="1121"/>
                  </a:cxn>
                  <a:cxn ang="0">
                    <a:pos x="1837" y="945"/>
                  </a:cxn>
                  <a:cxn ang="0">
                    <a:pos x="1826" y="796"/>
                  </a:cxn>
                  <a:cxn ang="0">
                    <a:pos x="1797" y="648"/>
                  </a:cxn>
                  <a:cxn ang="0">
                    <a:pos x="1776" y="575"/>
                  </a:cxn>
                  <a:cxn ang="0">
                    <a:pos x="1718" y="437"/>
                  </a:cxn>
                  <a:cxn ang="0">
                    <a:pos x="1642" y="310"/>
                  </a:cxn>
                  <a:cxn ang="0">
                    <a:pos x="1573" y="224"/>
                  </a:cxn>
                  <a:cxn ang="0">
                    <a:pos x="1465" y="123"/>
                  </a:cxn>
                  <a:cxn ang="0">
                    <a:pos x="1372" y="62"/>
                  </a:cxn>
                  <a:cxn ang="0">
                    <a:pos x="1270" y="12"/>
                  </a:cxn>
                  <a:cxn ang="0">
                    <a:pos x="1195" y="27"/>
                  </a:cxn>
                  <a:cxn ang="0">
                    <a:pos x="1140" y="55"/>
                  </a:cxn>
                  <a:cxn ang="0">
                    <a:pos x="1080" y="70"/>
                  </a:cxn>
                  <a:cxn ang="0">
                    <a:pos x="1003" y="77"/>
                  </a:cxn>
                  <a:cxn ang="0">
                    <a:pos x="874" y="68"/>
                  </a:cxn>
                  <a:cxn ang="0">
                    <a:pos x="723" y="45"/>
                  </a:cxn>
                  <a:cxn ang="0">
                    <a:pos x="636" y="24"/>
                  </a:cxn>
                  <a:cxn ang="0">
                    <a:pos x="586" y="23"/>
                  </a:cxn>
                  <a:cxn ang="0">
                    <a:pos x="556" y="32"/>
                  </a:cxn>
                  <a:cxn ang="0">
                    <a:pos x="453" y="82"/>
                  </a:cxn>
                  <a:cxn ang="0">
                    <a:pos x="403" y="120"/>
                  </a:cxn>
                  <a:cxn ang="0">
                    <a:pos x="363" y="184"/>
                  </a:cxn>
                  <a:cxn ang="0">
                    <a:pos x="310" y="286"/>
                  </a:cxn>
                  <a:cxn ang="0">
                    <a:pos x="255" y="364"/>
                  </a:cxn>
                  <a:cxn ang="0">
                    <a:pos x="194" y="421"/>
                  </a:cxn>
                  <a:cxn ang="0">
                    <a:pos x="116" y="482"/>
                  </a:cxn>
                  <a:cxn ang="0">
                    <a:pos x="75" y="528"/>
                  </a:cxn>
                </a:cxnLst>
                <a:rect l="0" t="0" r="r" b="b"/>
                <a:pathLst>
                  <a:path w="1837" h="1584">
                    <a:moveTo>
                      <a:pt x="9" y="619"/>
                    </a:moveTo>
                    <a:lnTo>
                      <a:pt x="6" y="627"/>
                    </a:lnTo>
                    <a:lnTo>
                      <a:pt x="5" y="633"/>
                    </a:lnTo>
                    <a:lnTo>
                      <a:pt x="3" y="640"/>
                    </a:lnTo>
                    <a:lnTo>
                      <a:pt x="2" y="647"/>
                    </a:lnTo>
                    <a:lnTo>
                      <a:pt x="0" y="660"/>
                    </a:lnTo>
                    <a:lnTo>
                      <a:pt x="0" y="674"/>
                    </a:lnTo>
                    <a:lnTo>
                      <a:pt x="0" y="686"/>
                    </a:lnTo>
                    <a:lnTo>
                      <a:pt x="3" y="700"/>
                    </a:lnTo>
                    <a:lnTo>
                      <a:pt x="6" y="712"/>
                    </a:lnTo>
                    <a:lnTo>
                      <a:pt x="11" y="726"/>
                    </a:lnTo>
                    <a:lnTo>
                      <a:pt x="17" y="738"/>
                    </a:lnTo>
                    <a:lnTo>
                      <a:pt x="22" y="750"/>
                    </a:lnTo>
                    <a:lnTo>
                      <a:pt x="35" y="774"/>
                    </a:lnTo>
                    <a:lnTo>
                      <a:pt x="48" y="799"/>
                    </a:lnTo>
                    <a:lnTo>
                      <a:pt x="60" y="823"/>
                    </a:lnTo>
                    <a:lnTo>
                      <a:pt x="61" y="825"/>
                    </a:lnTo>
                    <a:lnTo>
                      <a:pt x="63" y="825"/>
                    </a:lnTo>
                    <a:lnTo>
                      <a:pt x="67" y="826"/>
                    </a:lnTo>
                    <a:lnTo>
                      <a:pt x="74" y="828"/>
                    </a:lnTo>
                    <a:lnTo>
                      <a:pt x="75" y="828"/>
                    </a:lnTo>
                    <a:lnTo>
                      <a:pt x="75" y="829"/>
                    </a:lnTo>
                    <a:lnTo>
                      <a:pt x="87" y="855"/>
                    </a:lnTo>
                    <a:lnTo>
                      <a:pt x="98" y="881"/>
                    </a:lnTo>
                    <a:lnTo>
                      <a:pt x="112" y="905"/>
                    </a:lnTo>
                    <a:lnTo>
                      <a:pt x="125" y="930"/>
                    </a:lnTo>
                    <a:lnTo>
                      <a:pt x="139" y="954"/>
                    </a:lnTo>
                    <a:lnTo>
                      <a:pt x="154" y="977"/>
                    </a:lnTo>
                    <a:lnTo>
                      <a:pt x="171" y="998"/>
                    </a:lnTo>
                    <a:lnTo>
                      <a:pt x="180" y="1009"/>
                    </a:lnTo>
                    <a:lnTo>
                      <a:pt x="188" y="1019"/>
                    </a:lnTo>
                    <a:lnTo>
                      <a:pt x="206" y="1041"/>
                    </a:lnTo>
                    <a:lnTo>
                      <a:pt x="225" y="1060"/>
                    </a:lnTo>
                    <a:lnTo>
                      <a:pt x="244" y="1080"/>
                    </a:lnTo>
                    <a:lnTo>
                      <a:pt x="264" y="1099"/>
                    </a:lnTo>
                    <a:lnTo>
                      <a:pt x="284" y="1117"/>
                    </a:lnTo>
                    <a:lnTo>
                      <a:pt x="305" y="1135"/>
                    </a:lnTo>
                    <a:lnTo>
                      <a:pt x="327" y="1152"/>
                    </a:lnTo>
                    <a:lnTo>
                      <a:pt x="350" y="1169"/>
                    </a:lnTo>
                    <a:lnTo>
                      <a:pt x="371" y="1184"/>
                    </a:lnTo>
                    <a:lnTo>
                      <a:pt x="395" y="1199"/>
                    </a:lnTo>
                    <a:lnTo>
                      <a:pt x="418" y="1213"/>
                    </a:lnTo>
                    <a:lnTo>
                      <a:pt x="443" y="1228"/>
                    </a:lnTo>
                    <a:lnTo>
                      <a:pt x="467" y="1240"/>
                    </a:lnTo>
                    <a:lnTo>
                      <a:pt x="492" y="1254"/>
                    </a:lnTo>
                    <a:lnTo>
                      <a:pt x="542" y="1278"/>
                    </a:lnTo>
                    <a:lnTo>
                      <a:pt x="594" y="1299"/>
                    </a:lnTo>
                    <a:lnTo>
                      <a:pt x="620" y="1310"/>
                    </a:lnTo>
                    <a:lnTo>
                      <a:pt x="646" y="1319"/>
                    </a:lnTo>
                    <a:lnTo>
                      <a:pt x="673" y="1328"/>
                    </a:lnTo>
                    <a:lnTo>
                      <a:pt x="699" y="1337"/>
                    </a:lnTo>
                    <a:lnTo>
                      <a:pt x="752" y="1354"/>
                    </a:lnTo>
                    <a:lnTo>
                      <a:pt x="772" y="1360"/>
                    </a:lnTo>
                    <a:lnTo>
                      <a:pt x="791" y="1368"/>
                    </a:lnTo>
                    <a:lnTo>
                      <a:pt x="809" y="1374"/>
                    </a:lnTo>
                    <a:lnTo>
                      <a:pt x="826" y="1380"/>
                    </a:lnTo>
                    <a:lnTo>
                      <a:pt x="855" y="1394"/>
                    </a:lnTo>
                    <a:lnTo>
                      <a:pt x="884" y="1406"/>
                    </a:lnTo>
                    <a:lnTo>
                      <a:pt x="916" y="1417"/>
                    </a:lnTo>
                    <a:lnTo>
                      <a:pt x="977" y="1438"/>
                    </a:lnTo>
                    <a:lnTo>
                      <a:pt x="1036" y="1459"/>
                    </a:lnTo>
                    <a:lnTo>
                      <a:pt x="1157" y="1505"/>
                    </a:lnTo>
                    <a:lnTo>
                      <a:pt x="1216" y="1526"/>
                    </a:lnTo>
                    <a:lnTo>
                      <a:pt x="1279" y="1546"/>
                    </a:lnTo>
                    <a:lnTo>
                      <a:pt x="1309" y="1555"/>
                    </a:lnTo>
                    <a:lnTo>
                      <a:pt x="1341" y="1564"/>
                    </a:lnTo>
                    <a:lnTo>
                      <a:pt x="1373" y="1572"/>
                    </a:lnTo>
                    <a:lnTo>
                      <a:pt x="1405" y="1578"/>
                    </a:lnTo>
                    <a:lnTo>
                      <a:pt x="1419" y="1581"/>
                    </a:lnTo>
                    <a:lnTo>
                      <a:pt x="1433" y="1582"/>
                    </a:lnTo>
                    <a:lnTo>
                      <a:pt x="1446" y="1584"/>
                    </a:lnTo>
                    <a:lnTo>
                      <a:pt x="1462" y="1584"/>
                    </a:lnTo>
                    <a:lnTo>
                      <a:pt x="1475" y="1584"/>
                    </a:lnTo>
                    <a:lnTo>
                      <a:pt x="1489" y="1582"/>
                    </a:lnTo>
                    <a:lnTo>
                      <a:pt x="1504" y="1581"/>
                    </a:lnTo>
                    <a:lnTo>
                      <a:pt x="1518" y="1578"/>
                    </a:lnTo>
                    <a:lnTo>
                      <a:pt x="1532" y="1575"/>
                    </a:lnTo>
                    <a:lnTo>
                      <a:pt x="1546" y="1570"/>
                    </a:lnTo>
                    <a:lnTo>
                      <a:pt x="1559" y="1566"/>
                    </a:lnTo>
                    <a:lnTo>
                      <a:pt x="1572" y="1560"/>
                    </a:lnTo>
                    <a:lnTo>
                      <a:pt x="1584" y="1552"/>
                    </a:lnTo>
                    <a:lnTo>
                      <a:pt x="1596" y="1544"/>
                    </a:lnTo>
                    <a:lnTo>
                      <a:pt x="1607" y="1535"/>
                    </a:lnTo>
                    <a:lnTo>
                      <a:pt x="1617" y="1526"/>
                    </a:lnTo>
                    <a:lnTo>
                      <a:pt x="1626" y="1519"/>
                    </a:lnTo>
                    <a:lnTo>
                      <a:pt x="1636" y="1509"/>
                    </a:lnTo>
                    <a:lnTo>
                      <a:pt x="1655" y="1496"/>
                    </a:lnTo>
                    <a:lnTo>
                      <a:pt x="1698" y="1468"/>
                    </a:lnTo>
                    <a:lnTo>
                      <a:pt x="1718" y="1453"/>
                    </a:lnTo>
                    <a:lnTo>
                      <a:pt x="1729" y="1445"/>
                    </a:lnTo>
                    <a:lnTo>
                      <a:pt x="1738" y="1438"/>
                    </a:lnTo>
                    <a:lnTo>
                      <a:pt x="1745" y="1430"/>
                    </a:lnTo>
                    <a:lnTo>
                      <a:pt x="1753" y="1421"/>
                    </a:lnTo>
                    <a:lnTo>
                      <a:pt x="1761" y="1412"/>
                    </a:lnTo>
                    <a:lnTo>
                      <a:pt x="1764" y="1406"/>
                    </a:lnTo>
                    <a:lnTo>
                      <a:pt x="1767" y="1401"/>
                    </a:lnTo>
                    <a:lnTo>
                      <a:pt x="1779" y="1375"/>
                    </a:lnTo>
                    <a:lnTo>
                      <a:pt x="1790" y="1348"/>
                    </a:lnTo>
                    <a:lnTo>
                      <a:pt x="1800" y="1321"/>
                    </a:lnTo>
                    <a:lnTo>
                      <a:pt x="1808" y="1292"/>
                    </a:lnTo>
                    <a:lnTo>
                      <a:pt x="1811" y="1278"/>
                    </a:lnTo>
                    <a:lnTo>
                      <a:pt x="1814" y="1264"/>
                    </a:lnTo>
                    <a:lnTo>
                      <a:pt x="1820" y="1235"/>
                    </a:lnTo>
                    <a:lnTo>
                      <a:pt x="1825" y="1208"/>
                    </a:lnTo>
                    <a:lnTo>
                      <a:pt x="1826" y="1193"/>
                    </a:lnTo>
                    <a:lnTo>
                      <a:pt x="1828" y="1179"/>
                    </a:lnTo>
                    <a:lnTo>
                      <a:pt x="1831" y="1150"/>
                    </a:lnTo>
                    <a:lnTo>
                      <a:pt x="1832" y="1121"/>
                    </a:lnTo>
                    <a:lnTo>
                      <a:pt x="1834" y="1091"/>
                    </a:lnTo>
                    <a:lnTo>
                      <a:pt x="1835" y="1062"/>
                    </a:lnTo>
                    <a:lnTo>
                      <a:pt x="1835" y="1004"/>
                    </a:lnTo>
                    <a:lnTo>
                      <a:pt x="1837" y="945"/>
                    </a:lnTo>
                    <a:lnTo>
                      <a:pt x="1835" y="907"/>
                    </a:lnTo>
                    <a:lnTo>
                      <a:pt x="1834" y="870"/>
                    </a:lnTo>
                    <a:lnTo>
                      <a:pt x="1831" y="832"/>
                    </a:lnTo>
                    <a:lnTo>
                      <a:pt x="1826" y="796"/>
                    </a:lnTo>
                    <a:lnTo>
                      <a:pt x="1822" y="758"/>
                    </a:lnTo>
                    <a:lnTo>
                      <a:pt x="1816" y="721"/>
                    </a:lnTo>
                    <a:lnTo>
                      <a:pt x="1806" y="685"/>
                    </a:lnTo>
                    <a:lnTo>
                      <a:pt x="1797" y="648"/>
                    </a:lnTo>
                    <a:lnTo>
                      <a:pt x="1793" y="630"/>
                    </a:lnTo>
                    <a:lnTo>
                      <a:pt x="1788" y="612"/>
                    </a:lnTo>
                    <a:lnTo>
                      <a:pt x="1782" y="593"/>
                    </a:lnTo>
                    <a:lnTo>
                      <a:pt x="1776" y="575"/>
                    </a:lnTo>
                    <a:lnTo>
                      <a:pt x="1764" y="540"/>
                    </a:lnTo>
                    <a:lnTo>
                      <a:pt x="1750" y="505"/>
                    </a:lnTo>
                    <a:lnTo>
                      <a:pt x="1735" y="472"/>
                    </a:lnTo>
                    <a:lnTo>
                      <a:pt x="1718" y="437"/>
                    </a:lnTo>
                    <a:lnTo>
                      <a:pt x="1701" y="405"/>
                    </a:lnTo>
                    <a:lnTo>
                      <a:pt x="1683" y="373"/>
                    </a:lnTo>
                    <a:lnTo>
                      <a:pt x="1663" y="341"/>
                    </a:lnTo>
                    <a:lnTo>
                      <a:pt x="1642" y="310"/>
                    </a:lnTo>
                    <a:lnTo>
                      <a:pt x="1631" y="295"/>
                    </a:lnTo>
                    <a:lnTo>
                      <a:pt x="1620" y="280"/>
                    </a:lnTo>
                    <a:lnTo>
                      <a:pt x="1598" y="251"/>
                    </a:lnTo>
                    <a:lnTo>
                      <a:pt x="1573" y="224"/>
                    </a:lnTo>
                    <a:lnTo>
                      <a:pt x="1547" y="196"/>
                    </a:lnTo>
                    <a:lnTo>
                      <a:pt x="1521" y="172"/>
                    </a:lnTo>
                    <a:lnTo>
                      <a:pt x="1494" y="147"/>
                    </a:lnTo>
                    <a:lnTo>
                      <a:pt x="1465" y="123"/>
                    </a:lnTo>
                    <a:lnTo>
                      <a:pt x="1436" y="102"/>
                    </a:lnTo>
                    <a:lnTo>
                      <a:pt x="1421" y="91"/>
                    </a:lnTo>
                    <a:lnTo>
                      <a:pt x="1404" y="80"/>
                    </a:lnTo>
                    <a:lnTo>
                      <a:pt x="1372" y="62"/>
                    </a:lnTo>
                    <a:lnTo>
                      <a:pt x="1340" y="44"/>
                    </a:lnTo>
                    <a:lnTo>
                      <a:pt x="1305" y="27"/>
                    </a:lnTo>
                    <a:lnTo>
                      <a:pt x="1288" y="20"/>
                    </a:lnTo>
                    <a:lnTo>
                      <a:pt x="1270" y="12"/>
                    </a:lnTo>
                    <a:lnTo>
                      <a:pt x="1234" y="0"/>
                    </a:lnTo>
                    <a:lnTo>
                      <a:pt x="1221" y="10"/>
                    </a:lnTo>
                    <a:lnTo>
                      <a:pt x="1209" y="20"/>
                    </a:lnTo>
                    <a:lnTo>
                      <a:pt x="1195" y="27"/>
                    </a:lnTo>
                    <a:lnTo>
                      <a:pt x="1181" y="36"/>
                    </a:lnTo>
                    <a:lnTo>
                      <a:pt x="1167" y="42"/>
                    </a:lnTo>
                    <a:lnTo>
                      <a:pt x="1154" y="49"/>
                    </a:lnTo>
                    <a:lnTo>
                      <a:pt x="1140" y="55"/>
                    </a:lnTo>
                    <a:lnTo>
                      <a:pt x="1125" y="59"/>
                    </a:lnTo>
                    <a:lnTo>
                      <a:pt x="1109" y="64"/>
                    </a:lnTo>
                    <a:lnTo>
                      <a:pt x="1096" y="67"/>
                    </a:lnTo>
                    <a:lnTo>
                      <a:pt x="1080" y="70"/>
                    </a:lnTo>
                    <a:lnTo>
                      <a:pt x="1065" y="73"/>
                    </a:lnTo>
                    <a:lnTo>
                      <a:pt x="1048" y="74"/>
                    </a:lnTo>
                    <a:lnTo>
                      <a:pt x="1033" y="76"/>
                    </a:lnTo>
                    <a:lnTo>
                      <a:pt x="1003" y="77"/>
                    </a:lnTo>
                    <a:lnTo>
                      <a:pt x="971" y="76"/>
                    </a:lnTo>
                    <a:lnTo>
                      <a:pt x="938" y="74"/>
                    </a:lnTo>
                    <a:lnTo>
                      <a:pt x="906" y="73"/>
                    </a:lnTo>
                    <a:lnTo>
                      <a:pt x="874" y="68"/>
                    </a:lnTo>
                    <a:lnTo>
                      <a:pt x="810" y="59"/>
                    </a:lnTo>
                    <a:lnTo>
                      <a:pt x="749" y="52"/>
                    </a:lnTo>
                    <a:lnTo>
                      <a:pt x="737" y="49"/>
                    </a:lnTo>
                    <a:lnTo>
                      <a:pt x="723" y="45"/>
                    </a:lnTo>
                    <a:lnTo>
                      <a:pt x="699" y="39"/>
                    </a:lnTo>
                    <a:lnTo>
                      <a:pt x="675" y="33"/>
                    </a:lnTo>
                    <a:lnTo>
                      <a:pt x="649" y="27"/>
                    </a:lnTo>
                    <a:lnTo>
                      <a:pt x="636" y="24"/>
                    </a:lnTo>
                    <a:lnTo>
                      <a:pt x="624" y="23"/>
                    </a:lnTo>
                    <a:lnTo>
                      <a:pt x="612" y="21"/>
                    </a:lnTo>
                    <a:lnTo>
                      <a:pt x="600" y="21"/>
                    </a:lnTo>
                    <a:lnTo>
                      <a:pt x="586" y="23"/>
                    </a:lnTo>
                    <a:lnTo>
                      <a:pt x="574" y="26"/>
                    </a:lnTo>
                    <a:lnTo>
                      <a:pt x="568" y="27"/>
                    </a:lnTo>
                    <a:lnTo>
                      <a:pt x="562" y="30"/>
                    </a:lnTo>
                    <a:lnTo>
                      <a:pt x="556" y="32"/>
                    </a:lnTo>
                    <a:lnTo>
                      <a:pt x="549" y="35"/>
                    </a:lnTo>
                    <a:lnTo>
                      <a:pt x="502" y="59"/>
                    </a:lnTo>
                    <a:lnTo>
                      <a:pt x="478" y="70"/>
                    </a:lnTo>
                    <a:lnTo>
                      <a:pt x="453" y="82"/>
                    </a:lnTo>
                    <a:lnTo>
                      <a:pt x="432" y="96"/>
                    </a:lnTo>
                    <a:lnTo>
                      <a:pt x="421" y="103"/>
                    </a:lnTo>
                    <a:lnTo>
                      <a:pt x="412" y="111"/>
                    </a:lnTo>
                    <a:lnTo>
                      <a:pt x="403" y="120"/>
                    </a:lnTo>
                    <a:lnTo>
                      <a:pt x="395" y="129"/>
                    </a:lnTo>
                    <a:lnTo>
                      <a:pt x="388" y="138"/>
                    </a:lnTo>
                    <a:lnTo>
                      <a:pt x="382" y="149"/>
                    </a:lnTo>
                    <a:lnTo>
                      <a:pt x="363" y="184"/>
                    </a:lnTo>
                    <a:lnTo>
                      <a:pt x="347" y="219"/>
                    </a:lnTo>
                    <a:lnTo>
                      <a:pt x="328" y="252"/>
                    </a:lnTo>
                    <a:lnTo>
                      <a:pt x="319" y="269"/>
                    </a:lnTo>
                    <a:lnTo>
                      <a:pt x="310" y="286"/>
                    </a:lnTo>
                    <a:lnTo>
                      <a:pt x="290" y="318"/>
                    </a:lnTo>
                    <a:lnTo>
                      <a:pt x="279" y="333"/>
                    </a:lnTo>
                    <a:lnTo>
                      <a:pt x="269" y="348"/>
                    </a:lnTo>
                    <a:lnTo>
                      <a:pt x="255" y="364"/>
                    </a:lnTo>
                    <a:lnTo>
                      <a:pt x="243" y="379"/>
                    </a:lnTo>
                    <a:lnTo>
                      <a:pt x="228" y="392"/>
                    </a:lnTo>
                    <a:lnTo>
                      <a:pt x="212" y="406"/>
                    </a:lnTo>
                    <a:lnTo>
                      <a:pt x="194" y="421"/>
                    </a:lnTo>
                    <a:lnTo>
                      <a:pt x="174" y="437"/>
                    </a:lnTo>
                    <a:lnTo>
                      <a:pt x="135" y="467"/>
                    </a:lnTo>
                    <a:lnTo>
                      <a:pt x="125" y="475"/>
                    </a:lnTo>
                    <a:lnTo>
                      <a:pt x="116" y="482"/>
                    </a:lnTo>
                    <a:lnTo>
                      <a:pt x="99" y="499"/>
                    </a:lnTo>
                    <a:lnTo>
                      <a:pt x="90" y="508"/>
                    </a:lnTo>
                    <a:lnTo>
                      <a:pt x="83" y="517"/>
                    </a:lnTo>
                    <a:lnTo>
                      <a:pt x="75" y="528"/>
                    </a:lnTo>
                    <a:lnTo>
                      <a:pt x="67" y="537"/>
                    </a:lnTo>
                    <a:lnTo>
                      <a:pt x="9" y="619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69" name="Freeform 689"/>
              <p:cNvSpPr>
                <a:spLocks/>
              </p:cNvSpPr>
              <p:nvPr/>
            </p:nvSpPr>
            <p:spPr bwMode="auto">
              <a:xfrm>
                <a:off x="298" y="1949"/>
                <a:ext cx="34" cy="105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15"/>
                  </a:cxn>
                  <a:cxn ang="0">
                    <a:pos x="9" y="29"/>
                  </a:cxn>
                  <a:cxn ang="0">
                    <a:pos x="8" y="56"/>
                  </a:cxn>
                  <a:cxn ang="0">
                    <a:pos x="12" y="82"/>
                  </a:cxn>
                  <a:cxn ang="0">
                    <a:pos x="20" y="106"/>
                  </a:cxn>
                  <a:cxn ang="0">
                    <a:pos x="43" y="155"/>
                  </a:cxn>
                  <a:cxn ang="0">
                    <a:pos x="69" y="204"/>
                  </a:cxn>
                  <a:cxn ang="0">
                    <a:pos x="63" y="208"/>
                  </a:cxn>
                  <a:cxn ang="0">
                    <a:pos x="37" y="159"/>
                  </a:cxn>
                  <a:cxn ang="0">
                    <a:pos x="12" y="108"/>
                  </a:cxn>
                  <a:cxn ang="0">
                    <a:pos x="5" y="83"/>
                  </a:cxn>
                  <a:cxn ang="0">
                    <a:pos x="0" y="56"/>
                  </a:cxn>
                  <a:cxn ang="0">
                    <a:pos x="2" y="29"/>
                  </a:cxn>
                  <a:cxn ang="0">
                    <a:pos x="6" y="13"/>
                  </a:cxn>
                  <a:cxn ang="0">
                    <a:pos x="11" y="0"/>
                  </a:cxn>
                  <a:cxn ang="0">
                    <a:pos x="19" y="1"/>
                  </a:cxn>
                </a:cxnLst>
                <a:rect l="0" t="0" r="r" b="b"/>
                <a:pathLst>
                  <a:path w="69" h="208">
                    <a:moveTo>
                      <a:pt x="19" y="1"/>
                    </a:moveTo>
                    <a:lnTo>
                      <a:pt x="14" y="15"/>
                    </a:lnTo>
                    <a:lnTo>
                      <a:pt x="9" y="29"/>
                    </a:lnTo>
                    <a:lnTo>
                      <a:pt x="8" y="56"/>
                    </a:lnTo>
                    <a:lnTo>
                      <a:pt x="12" y="82"/>
                    </a:lnTo>
                    <a:lnTo>
                      <a:pt x="20" y="106"/>
                    </a:lnTo>
                    <a:lnTo>
                      <a:pt x="43" y="155"/>
                    </a:lnTo>
                    <a:lnTo>
                      <a:pt x="69" y="204"/>
                    </a:lnTo>
                    <a:lnTo>
                      <a:pt x="63" y="208"/>
                    </a:lnTo>
                    <a:lnTo>
                      <a:pt x="37" y="159"/>
                    </a:lnTo>
                    <a:lnTo>
                      <a:pt x="12" y="108"/>
                    </a:lnTo>
                    <a:lnTo>
                      <a:pt x="5" y="83"/>
                    </a:lnTo>
                    <a:lnTo>
                      <a:pt x="0" y="56"/>
                    </a:lnTo>
                    <a:lnTo>
                      <a:pt x="2" y="29"/>
                    </a:lnTo>
                    <a:lnTo>
                      <a:pt x="6" y="13"/>
                    </a:lnTo>
                    <a:lnTo>
                      <a:pt x="11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0" name="Freeform 690"/>
              <p:cNvSpPr>
                <a:spLocks/>
              </p:cNvSpPr>
              <p:nvPr/>
            </p:nvSpPr>
            <p:spPr bwMode="auto">
              <a:xfrm>
                <a:off x="330" y="2051"/>
                <a:ext cx="8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3"/>
                  </a:cxn>
                  <a:cxn ang="0">
                    <a:pos x="17" y="6"/>
                  </a:cxn>
                  <a:cxn ang="0">
                    <a:pos x="16" y="14"/>
                  </a:cxn>
                  <a:cxn ang="0">
                    <a:pos x="8" y="11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lnTo>
                      <a:pt x="9" y="3"/>
                    </a:lnTo>
                    <a:lnTo>
                      <a:pt x="17" y="6"/>
                    </a:lnTo>
                    <a:lnTo>
                      <a:pt x="16" y="14"/>
                    </a:lnTo>
                    <a:lnTo>
                      <a:pt x="8" y="11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1" name="Freeform 691"/>
              <p:cNvSpPr>
                <a:spLocks/>
              </p:cNvSpPr>
              <p:nvPr/>
            </p:nvSpPr>
            <p:spPr bwMode="auto">
              <a:xfrm>
                <a:off x="329" y="2051"/>
                <a:ext cx="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8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0" y="6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1" y="8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2" name="Freeform 692"/>
              <p:cNvSpPr>
                <a:spLocks/>
              </p:cNvSpPr>
              <p:nvPr/>
            </p:nvSpPr>
            <p:spPr bwMode="auto">
              <a:xfrm>
                <a:off x="336" y="2055"/>
                <a:ext cx="341" cy="26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1" y="52"/>
                  </a:cxn>
                  <a:cxn ang="0">
                    <a:pos x="58" y="99"/>
                  </a:cxn>
                  <a:cxn ang="0">
                    <a:pos x="87" y="146"/>
                  </a:cxn>
                  <a:cxn ang="0">
                    <a:pos x="121" y="189"/>
                  </a:cxn>
                  <a:cxn ang="0">
                    <a:pos x="158" y="230"/>
                  </a:cxn>
                  <a:cxn ang="0">
                    <a:pos x="194" y="266"/>
                  </a:cxn>
                  <a:cxn ang="0">
                    <a:pos x="237" y="303"/>
                  </a:cxn>
                  <a:cxn ang="0">
                    <a:pos x="280" y="335"/>
                  </a:cxn>
                  <a:cxn ang="0">
                    <a:pos x="327" y="367"/>
                  </a:cxn>
                  <a:cxn ang="0">
                    <a:pos x="374" y="394"/>
                  </a:cxn>
                  <a:cxn ang="0">
                    <a:pos x="423" y="422"/>
                  </a:cxn>
                  <a:cxn ang="0">
                    <a:pos x="472" y="445"/>
                  </a:cxn>
                  <a:cxn ang="0">
                    <a:pos x="576" y="487"/>
                  </a:cxn>
                  <a:cxn ang="0">
                    <a:pos x="629" y="505"/>
                  </a:cxn>
                  <a:cxn ang="0">
                    <a:pos x="682" y="521"/>
                  </a:cxn>
                  <a:cxn ang="0">
                    <a:pos x="681" y="528"/>
                  </a:cxn>
                  <a:cxn ang="0">
                    <a:pos x="627" y="513"/>
                  </a:cxn>
                  <a:cxn ang="0">
                    <a:pos x="574" y="495"/>
                  </a:cxn>
                  <a:cxn ang="0">
                    <a:pos x="470" y="452"/>
                  </a:cxn>
                  <a:cxn ang="0">
                    <a:pos x="418" y="428"/>
                  </a:cxn>
                  <a:cxn ang="0">
                    <a:pos x="370" y="400"/>
                  </a:cxn>
                  <a:cxn ang="0">
                    <a:pos x="322" y="373"/>
                  </a:cxn>
                  <a:cxn ang="0">
                    <a:pos x="275" y="341"/>
                  </a:cxn>
                  <a:cxn ang="0">
                    <a:pos x="232" y="309"/>
                  </a:cxn>
                  <a:cxn ang="0">
                    <a:pos x="190" y="273"/>
                  </a:cxn>
                  <a:cxn ang="0">
                    <a:pos x="152" y="235"/>
                  </a:cxn>
                  <a:cxn ang="0">
                    <a:pos x="115" y="193"/>
                  </a:cxn>
                  <a:cxn ang="0">
                    <a:pos x="81" y="151"/>
                  </a:cxn>
                  <a:cxn ang="0">
                    <a:pos x="52" y="104"/>
                  </a:cxn>
                  <a:cxn ang="0">
                    <a:pos x="23" y="53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682" h="528">
                    <a:moveTo>
                      <a:pt x="8" y="0"/>
                    </a:moveTo>
                    <a:lnTo>
                      <a:pt x="31" y="52"/>
                    </a:lnTo>
                    <a:lnTo>
                      <a:pt x="58" y="99"/>
                    </a:lnTo>
                    <a:lnTo>
                      <a:pt x="87" y="146"/>
                    </a:lnTo>
                    <a:lnTo>
                      <a:pt x="121" y="189"/>
                    </a:lnTo>
                    <a:lnTo>
                      <a:pt x="158" y="230"/>
                    </a:lnTo>
                    <a:lnTo>
                      <a:pt x="194" y="266"/>
                    </a:lnTo>
                    <a:lnTo>
                      <a:pt x="237" y="303"/>
                    </a:lnTo>
                    <a:lnTo>
                      <a:pt x="280" y="335"/>
                    </a:lnTo>
                    <a:lnTo>
                      <a:pt x="327" y="367"/>
                    </a:lnTo>
                    <a:lnTo>
                      <a:pt x="374" y="394"/>
                    </a:lnTo>
                    <a:lnTo>
                      <a:pt x="423" y="422"/>
                    </a:lnTo>
                    <a:lnTo>
                      <a:pt x="472" y="445"/>
                    </a:lnTo>
                    <a:lnTo>
                      <a:pt x="576" y="487"/>
                    </a:lnTo>
                    <a:lnTo>
                      <a:pt x="629" y="505"/>
                    </a:lnTo>
                    <a:lnTo>
                      <a:pt x="682" y="521"/>
                    </a:lnTo>
                    <a:lnTo>
                      <a:pt x="681" y="528"/>
                    </a:lnTo>
                    <a:lnTo>
                      <a:pt x="627" y="513"/>
                    </a:lnTo>
                    <a:lnTo>
                      <a:pt x="574" y="495"/>
                    </a:lnTo>
                    <a:lnTo>
                      <a:pt x="470" y="452"/>
                    </a:lnTo>
                    <a:lnTo>
                      <a:pt x="418" y="428"/>
                    </a:lnTo>
                    <a:lnTo>
                      <a:pt x="370" y="400"/>
                    </a:lnTo>
                    <a:lnTo>
                      <a:pt x="322" y="373"/>
                    </a:lnTo>
                    <a:lnTo>
                      <a:pt x="275" y="341"/>
                    </a:lnTo>
                    <a:lnTo>
                      <a:pt x="232" y="309"/>
                    </a:lnTo>
                    <a:lnTo>
                      <a:pt x="190" y="273"/>
                    </a:lnTo>
                    <a:lnTo>
                      <a:pt x="152" y="235"/>
                    </a:lnTo>
                    <a:lnTo>
                      <a:pt x="115" y="193"/>
                    </a:lnTo>
                    <a:lnTo>
                      <a:pt x="81" y="151"/>
                    </a:lnTo>
                    <a:lnTo>
                      <a:pt x="52" y="104"/>
                    </a:lnTo>
                    <a:lnTo>
                      <a:pt x="23" y="5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3" name="Freeform 693"/>
              <p:cNvSpPr>
                <a:spLocks/>
              </p:cNvSpPr>
              <p:nvPr/>
            </p:nvSpPr>
            <p:spPr bwMode="auto">
              <a:xfrm>
                <a:off x="336" y="2054"/>
                <a:ext cx="4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5" y="0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lnTo>
                      <a:pt x="7" y="2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4" name="Freeform 694"/>
              <p:cNvSpPr>
                <a:spLocks/>
              </p:cNvSpPr>
              <p:nvPr/>
            </p:nvSpPr>
            <p:spPr bwMode="auto">
              <a:xfrm>
                <a:off x="676" y="2315"/>
                <a:ext cx="20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" y="15"/>
                  </a:cxn>
                  <a:cxn ang="0">
                    <a:pos x="38" y="22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40" h="22">
                    <a:moveTo>
                      <a:pt x="1" y="0"/>
                    </a:moveTo>
                    <a:lnTo>
                      <a:pt x="40" y="15"/>
                    </a:lnTo>
                    <a:lnTo>
                      <a:pt x="38" y="2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5" name="Freeform 695"/>
              <p:cNvSpPr>
                <a:spLocks/>
              </p:cNvSpPr>
              <p:nvPr/>
            </p:nvSpPr>
            <p:spPr bwMode="auto">
              <a:xfrm>
                <a:off x="676" y="2315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6" name="Freeform 696"/>
              <p:cNvSpPr>
                <a:spLocks/>
              </p:cNvSpPr>
              <p:nvPr/>
            </p:nvSpPr>
            <p:spPr bwMode="auto">
              <a:xfrm>
                <a:off x="695" y="2323"/>
                <a:ext cx="63" cy="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6" y="26"/>
                  </a:cxn>
                  <a:cxn ang="0">
                    <a:pos x="127" y="49"/>
                  </a:cxn>
                  <a:cxn ang="0">
                    <a:pos x="125" y="56"/>
                  </a:cxn>
                  <a:cxn ang="0">
                    <a:pos x="64" y="33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127" h="56">
                    <a:moveTo>
                      <a:pt x="2" y="0"/>
                    </a:moveTo>
                    <a:lnTo>
                      <a:pt x="66" y="26"/>
                    </a:lnTo>
                    <a:lnTo>
                      <a:pt x="127" y="49"/>
                    </a:lnTo>
                    <a:lnTo>
                      <a:pt x="125" y="56"/>
                    </a:lnTo>
                    <a:lnTo>
                      <a:pt x="64" y="33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7" name="Freeform 697"/>
              <p:cNvSpPr>
                <a:spLocks/>
              </p:cNvSpPr>
              <p:nvPr/>
            </p:nvSpPr>
            <p:spPr bwMode="auto">
              <a:xfrm>
                <a:off x="695" y="2323"/>
                <a:ext cx="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8" name="Freeform 698"/>
              <p:cNvSpPr>
                <a:spLocks/>
              </p:cNvSpPr>
              <p:nvPr/>
            </p:nvSpPr>
            <p:spPr bwMode="auto">
              <a:xfrm>
                <a:off x="758" y="2347"/>
                <a:ext cx="245" cy="8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2" y="42"/>
                  </a:cxn>
                  <a:cxn ang="0">
                    <a:pos x="243" y="86"/>
                  </a:cxn>
                  <a:cxn ang="0">
                    <a:pos x="302" y="109"/>
                  </a:cxn>
                  <a:cxn ang="0">
                    <a:pos x="363" y="129"/>
                  </a:cxn>
                  <a:cxn ang="0">
                    <a:pos x="427" y="146"/>
                  </a:cxn>
                  <a:cxn ang="0">
                    <a:pos x="491" y="161"/>
                  </a:cxn>
                  <a:cxn ang="0">
                    <a:pos x="490" y="168"/>
                  </a:cxn>
                  <a:cxn ang="0">
                    <a:pos x="426" y="153"/>
                  </a:cxn>
                  <a:cxn ang="0">
                    <a:pos x="362" y="136"/>
                  </a:cxn>
                  <a:cxn ang="0">
                    <a:pos x="301" y="117"/>
                  </a:cxn>
                  <a:cxn ang="0">
                    <a:pos x="241" y="94"/>
                  </a:cxn>
                  <a:cxn ang="0">
                    <a:pos x="121" y="50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491" h="168">
                    <a:moveTo>
                      <a:pt x="2" y="0"/>
                    </a:moveTo>
                    <a:lnTo>
                      <a:pt x="122" y="42"/>
                    </a:lnTo>
                    <a:lnTo>
                      <a:pt x="243" y="86"/>
                    </a:lnTo>
                    <a:lnTo>
                      <a:pt x="302" y="109"/>
                    </a:lnTo>
                    <a:lnTo>
                      <a:pt x="363" y="129"/>
                    </a:lnTo>
                    <a:lnTo>
                      <a:pt x="427" y="146"/>
                    </a:lnTo>
                    <a:lnTo>
                      <a:pt x="491" y="161"/>
                    </a:lnTo>
                    <a:lnTo>
                      <a:pt x="490" y="168"/>
                    </a:lnTo>
                    <a:lnTo>
                      <a:pt x="426" y="153"/>
                    </a:lnTo>
                    <a:lnTo>
                      <a:pt x="362" y="136"/>
                    </a:lnTo>
                    <a:lnTo>
                      <a:pt x="301" y="117"/>
                    </a:lnTo>
                    <a:lnTo>
                      <a:pt x="241" y="94"/>
                    </a:lnTo>
                    <a:lnTo>
                      <a:pt x="121" y="50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79" name="Freeform 699"/>
              <p:cNvSpPr>
                <a:spLocks/>
              </p:cNvSpPr>
              <p:nvPr/>
            </p:nvSpPr>
            <p:spPr bwMode="auto">
              <a:xfrm>
                <a:off x="758" y="2347"/>
                <a:ext cx="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0" y="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0" name="Freeform 700"/>
              <p:cNvSpPr>
                <a:spLocks/>
              </p:cNvSpPr>
              <p:nvPr/>
            </p:nvSpPr>
            <p:spPr bwMode="auto">
              <a:xfrm>
                <a:off x="1002" y="2402"/>
                <a:ext cx="108" cy="33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29" y="56"/>
                  </a:cxn>
                  <a:cxn ang="0">
                    <a:pos x="58" y="58"/>
                  </a:cxn>
                  <a:cxn ang="0">
                    <a:pos x="85" y="56"/>
                  </a:cxn>
                  <a:cxn ang="0">
                    <a:pos x="114" y="52"/>
                  </a:cxn>
                  <a:cxn ang="0">
                    <a:pos x="142" y="44"/>
                  </a:cxn>
                  <a:cxn ang="0">
                    <a:pos x="165" y="34"/>
                  </a:cxn>
                  <a:cxn ang="0">
                    <a:pos x="189" y="18"/>
                  </a:cxn>
                  <a:cxn ang="0">
                    <a:pos x="210" y="0"/>
                  </a:cxn>
                  <a:cxn ang="0">
                    <a:pos x="215" y="6"/>
                  </a:cxn>
                  <a:cxn ang="0">
                    <a:pos x="194" y="24"/>
                  </a:cxn>
                  <a:cxn ang="0">
                    <a:pos x="169" y="40"/>
                  </a:cxn>
                  <a:cxn ang="0">
                    <a:pos x="143" y="52"/>
                  </a:cxn>
                  <a:cxn ang="0">
                    <a:pos x="116" y="59"/>
                  </a:cxn>
                  <a:cxn ang="0">
                    <a:pos x="85" y="64"/>
                  </a:cxn>
                  <a:cxn ang="0">
                    <a:pos x="58" y="66"/>
                  </a:cxn>
                  <a:cxn ang="0">
                    <a:pos x="29" y="64"/>
                  </a:cxn>
                  <a:cxn ang="0">
                    <a:pos x="0" y="59"/>
                  </a:cxn>
                  <a:cxn ang="0">
                    <a:pos x="1" y="52"/>
                  </a:cxn>
                </a:cxnLst>
                <a:rect l="0" t="0" r="r" b="b"/>
                <a:pathLst>
                  <a:path w="215" h="66">
                    <a:moveTo>
                      <a:pt x="1" y="52"/>
                    </a:moveTo>
                    <a:lnTo>
                      <a:pt x="29" y="56"/>
                    </a:lnTo>
                    <a:lnTo>
                      <a:pt x="58" y="58"/>
                    </a:lnTo>
                    <a:lnTo>
                      <a:pt x="85" y="56"/>
                    </a:lnTo>
                    <a:lnTo>
                      <a:pt x="114" y="52"/>
                    </a:lnTo>
                    <a:lnTo>
                      <a:pt x="142" y="44"/>
                    </a:lnTo>
                    <a:lnTo>
                      <a:pt x="165" y="34"/>
                    </a:lnTo>
                    <a:lnTo>
                      <a:pt x="189" y="18"/>
                    </a:lnTo>
                    <a:lnTo>
                      <a:pt x="210" y="0"/>
                    </a:lnTo>
                    <a:lnTo>
                      <a:pt x="215" y="6"/>
                    </a:lnTo>
                    <a:lnTo>
                      <a:pt x="194" y="24"/>
                    </a:lnTo>
                    <a:lnTo>
                      <a:pt x="169" y="40"/>
                    </a:lnTo>
                    <a:lnTo>
                      <a:pt x="143" y="52"/>
                    </a:lnTo>
                    <a:lnTo>
                      <a:pt x="116" y="59"/>
                    </a:lnTo>
                    <a:lnTo>
                      <a:pt x="85" y="64"/>
                    </a:lnTo>
                    <a:lnTo>
                      <a:pt x="58" y="66"/>
                    </a:lnTo>
                    <a:lnTo>
                      <a:pt x="29" y="64"/>
                    </a:lnTo>
                    <a:lnTo>
                      <a:pt x="0" y="59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1" name="Freeform 701"/>
              <p:cNvSpPr>
                <a:spLocks/>
              </p:cNvSpPr>
              <p:nvPr/>
            </p:nvSpPr>
            <p:spPr bwMode="auto">
              <a:xfrm>
                <a:off x="1002" y="2428"/>
                <a:ext cx="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0"/>
                  </a:cxn>
                  <a:cxn ang="0">
                    <a:pos x="0" y="7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2" name="Freeform 702"/>
              <p:cNvSpPr>
                <a:spLocks/>
              </p:cNvSpPr>
              <p:nvPr/>
            </p:nvSpPr>
            <p:spPr bwMode="auto">
              <a:xfrm>
                <a:off x="1108" y="2340"/>
                <a:ext cx="77" cy="65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38" y="93"/>
                  </a:cxn>
                  <a:cxn ang="0">
                    <a:pos x="81" y="64"/>
                  </a:cxn>
                  <a:cxn ang="0">
                    <a:pos x="121" y="35"/>
                  </a:cxn>
                  <a:cxn ang="0">
                    <a:pos x="136" y="20"/>
                  </a:cxn>
                  <a:cxn ang="0">
                    <a:pos x="150" y="0"/>
                  </a:cxn>
                  <a:cxn ang="0">
                    <a:pos x="156" y="4"/>
                  </a:cxn>
                  <a:cxn ang="0">
                    <a:pos x="142" y="24"/>
                  </a:cxn>
                  <a:cxn ang="0">
                    <a:pos x="125" y="41"/>
                  </a:cxn>
                  <a:cxn ang="0">
                    <a:pos x="86" y="70"/>
                  </a:cxn>
                  <a:cxn ang="0">
                    <a:pos x="43" y="99"/>
                  </a:cxn>
                  <a:cxn ang="0">
                    <a:pos x="5" y="129"/>
                  </a:cxn>
                  <a:cxn ang="0">
                    <a:pos x="0" y="123"/>
                  </a:cxn>
                </a:cxnLst>
                <a:rect l="0" t="0" r="r" b="b"/>
                <a:pathLst>
                  <a:path w="156" h="129">
                    <a:moveTo>
                      <a:pt x="0" y="123"/>
                    </a:moveTo>
                    <a:lnTo>
                      <a:pt x="38" y="93"/>
                    </a:lnTo>
                    <a:lnTo>
                      <a:pt x="81" y="64"/>
                    </a:lnTo>
                    <a:lnTo>
                      <a:pt x="121" y="35"/>
                    </a:lnTo>
                    <a:lnTo>
                      <a:pt x="136" y="20"/>
                    </a:lnTo>
                    <a:lnTo>
                      <a:pt x="150" y="0"/>
                    </a:lnTo>
                    <a:lnTo>
                      <a:pt x="156" y="4"/>
                    </a:lnTo>
                    <a:lnTo>
                      <a:pt x="142" y="24"/>
                    </a:lnTo>
                    <a:lnTo>
                      <a:pt x="125" y="41"/>
                    </a:lnTo>
                    <a:lnTo>
                      <a:pt x="86" y="70"/>
                    </a:lnTo>
                    <a:lnTo>
                      <a:pt x="43" y="99"/>
                    </a:lnTo>
                    <a:lnTo>
                      <a:pt x="5" y="129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3" name="Freeform 703"/>
              <p:cNvSpPr>
                <a:spLocks/>
              </p:cNvSpPr>
              <p:nvPr/>
            </p:nvSpPr>
            <p:spPr bwMode="auto">
              <a:xfrm>
                <a:off x="1108" y="2402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4" name="Freeform 704"/>
              <p:cNvSpPr>
                <a:spLocks/>
              </p:cNvSpPr>
              <p:nvPr/>
            </p:nvSpPr>
            <p:spPr bwMode="auto">
              <a:xfrm>
                <a:off x="1182" y="2113"/>
                <a:ext cx="38" cy="230"/>
              </a:xfrm>
              <a:custGeom>
                <a:avLst/>
                <a:gdLst/>
                <a:ahLst/>
                <a:cxnLst>
                  <a:cxn ang="0">
                    <a:pos x="0" y="455"/>
                  </a:cxn>
                  <a:cxn ang="0">
                    <a:pos x="23" y="402"/>
                  </a:cxn>
                  <a:cxn ang="0">
                    <a:pos x="41" y="345"/>
                  </a:cxn>
                  <a:cxn ang="0">
                    <a:pos x="53" y="289"/>
                  </a:cxn>
                  <a:cxn ang="0">
                    <a:pos x="61" y="233"/>
                  </a:cxn>
                  <a:cxn ang="0">
                    <a:pos x="65" y="176"/>
                  </a:cxn>
                  <a:cxn ang="0">
                    <a:pos x="68" y="117"/>
                  </a:cxn>
                  <a:cxn ang="0">
                    <a:pos x="67" y="0"/>
                  </a:cxn>
                  <a:cxn ang="0">
                    <a:pos x="75" y="0"/>
                  </a:cxn>
                  <a:cxn ang="0">
                    <a:pos x="75" y="117"/>
                  </a:cxn>
                  <a:cxn ang="0">
                    <a:pos x="71" y="176"/>
                  </a:cxn>
                  <a:cxn ang="0">
                    <a:pos x="67" y="236"/>
                  </a:cxn>
                  <a:cxn ang="0">
                    <a:pos x="59" y="292"/>
                  </a:cxn>
                  <a:cxn ang="0">
                    <a:pos x="47" y="348"/>
                  </a:cxn>
                  <a:cxn ang="0">
                    <a:pos x="29" y="406"/>
                  </a:cxn>
                  <a:cxn ang="0">
                    <a:pos x="6" y="459"/>
                  </a:cxn>
                  <a:cxn ang="0">
                    <a:pos x="0" y="455"/>
                  </a:cxn>
                </a:cxnLst>
                <a:rect l="0" t="0" r="r" b="b"/>
                <a:pathLst>
                  <a:path w="75" h="459">
                    <a:moveTo>
                      <a:pt x="0" y="455"/>
                    </a:moveTo>
                    <a:lnTo>
                      <a:pt x="23" y="402"/>
                    </a:lnTo>
                    <a:lnTo>
                      <a:pt x="41" y="345"/>
                    </a:lnTo>
                    <a:lnTo>
                      <a:pt x="53" y="289"/>
                    </a:lnTo>
                    <a:lnTo>
                      <a:pt x="61" y="233"/>
                    </a:lnTo>
                    <a:lnTo>
                      <a:pt x="65" y="176"/>
                    </a:lnTo>
                    <a:lnTo>
                      <a:pt x="68" y="117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117"/>
                    </a:lnTo>
                    <a:lnTo>
                      <a:pt x="71" y="176"/>
                    </a:lnTo>
                    <a:lnTo>
                      <a:pt x="67" y="236"/>
                    </a:lnTo>
                    <a:lnTo>
                      <a:pt x="59" y="292"/>
                    </a:lnTo>
                    <a:lnTo>
                      <a:pt x="47" y="348"/>
                    </a:lnTo>
                    <a:lnTo>
                      <a:pt x="29" y="406"/>
                    </a:lnTo>
                    <a:lnTo>
                      <a:pt x="6" y="459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5" name="Freeform 705"/>
              <p:cNvSpPr>
                <a:spLocks/>
              </p:cNvSpPr>
              <p:nvPr/>
            </p:nvSpPr>
            <p:spPr bwMode="auto">
              <a:xfrm>
                <a:off x="1182" y="2340"/>
                <a:ext cx="3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6" name="Freeform 706"/>
              <p:cNvSpPr>
                <a:spLocks/>
              </p:cNvSpPr>
              <p:nvPr/>
            </p:nvSpPr>
            <p:spPr bwMode="auto">
              <a:xfrm>
                <a:off x="916" y="1639"/>
                <a:ext cx="304" cy="474"/>
              </a:xfrm>
              <a:custGeom>
                <a:avLst/>
                <a:gdLst/>
                <a:ahLst/>
                <a:cxnLst>
                  <a:cxn ang="0">
                    <a:pos x="601" y="948"/>
                  </a:cxn>
                  <a:cxn ang="0">
                    <a:pos x="600" y="873"/>
                  </a:cxn>
                  <a:cxn ang="0">
                    <a:pos x="592" y="797"/>
                  </a:cxn>
                  <a:cxn ang="0">
                    <a:pos x="580" y="724"/>
                  </a:cxn>
                  <a:cxn ang="0">
                    <a:pos x="563" y="651"/>
                  </a:cxn>
                  <a:cxn ang="0">
                    <a:pos x="542" y="580"/>
                  </a:cxn>
                  <a:cxn ang="0">
                    <a:pos x="516" y="510"/>
                  </a:cxn>
                  <a:cxn ang="0">
                    <a:pos x="484" y="443"/>
                  </a:cxn>
                  <a:cxn ang="0">
                    <a:pos x="467" y="411"/>
                  </a:cxn>
                  <a:cxn ang="0">
                    <a:pos x="449" y="377"/>
                  </a:cxn>
                  <a:cxn ang="0">
                    <a:pos x="429" y="347"/>
                  </a:cxn>
                  <a:cxn ang="0">
                    <a:pos x="408" y="316"/>
                  </a:cxn>
                  <a:cxn ang="0">
                    <a:pos x="386" y="286"/>
                  </a:cxn>
                  <a:cxn ang="0">
                    <a:pos x="363" y="257"/>
                  </a:cxn>
                  <a:cxn ang="0">
                    <a:pos x="313" y="202"/>
                  </a:cxn>
                  <a:cxn ang="0">
                    <a:pos x="260" y="152"/>
                  </a:cxn>
                  <a:cxn ang="0">
                    <a:pos x="202" y="108"/>
                  </a:cxn>
                  <a:cxn ang="0">
                    <a:pos x="138" y="67"/>
                  </a:cxn>
                  <a:cxn ang="0">
                    <a:pos x="106" y="50"/>
                  </a:cxn>
                  <a:cxn ang="0">
                    <a:pos x="71" y="33"/>
                  </a:cxn>
                  <a:cxn ang="0">
                    <a:pos x="37" y="1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40" y="12"/>
                  </a:cxn>
                  <a:cxn ang="0">
                    <a:pos x="75" y="27"/>
                  </a:cxn>
                  <a:cxn ang="0">
                    <a:pos x="110" y="44"/>
                  </a:cxn>
                  <a:cxn ang="0">
                    <a:pos x="142" y="61"/>
                  </a:cxn>
                  <a:cxn ang="0">
                    <a:pos x="206" y="102"/>
                  </a:cxn>
                  <a:cxn ang="0">
                    <a:pos x="264" y="146"/>
                  </a:cxn>
                  <a:cxn ang="0">
                    <a:pos x="318" y="196"/>
                  </a:cxn>
                  <a:cxn ang="0">
                    <a:pos x="368" y="251"/>
                  </a:cxn>
                  <a:cxn ang="0">
                    <a:pos x="391" y="280"/>
                  </a:cxn>
                  <a:cxn ang="0">
                    <a:pos x="414" y="312"/>
                  </a:cxn>
                  <a:cxn ang="0">
                    <a:pos x="435" y="342"/>
                  </a:cxn>
                  <a:cxn ang="0">
                    <a:pos x="455" y="373"/>
                  </a:cxn>
                  <a:cxn ang="0">
                    <a:pos x="473" y="406"/>
                  </a:cxn>
                  <a:cxn ang="0">
                    <a:pos x="490" y="438"/>
                  </a:cxn>
                  <a:cxn ang="0">
                    <a:pos x="522" y="507"/>
                  </a:cxn>
                  <a:cxn ang="0">
                    <a:pos x="548" y="577"/>
                  </a:cxn>
                  <a:cxn ang="0">
                    <a:pos x="569" y="648"/>
                  </a:cxn>
                  <a:cxn ang="0">
                    <a:pos x="586" y="724"/>
                  </a:cxn>
                  <a:cxn ang="0">
                    <a:pos x="598" y="797"/>
                  </a:cxn>
                  <a:cxn ang="0">
                    <a:pos x="606" y="873"/>
                  </a:cxn>
                  <a:cxn ang="0">
                    <a:pos x="608" y="948"/>
                  </a:cxn>
                  <a:cxn ang="0">
                    <a:pos x="601" y="948"/>
                  </a:cxn>
                </a:cxnLst>
                <a:rect l="0" t="0" r="r" b="b"/>
                <a:pathLst>
                  <a:path w="608" h="948">
                    <a:moveTo>
                      <a:pt x="601" y="948"/>
                    </a:moveTo>
                    <a:lnTo>
                      <a:pt x="600" y="873"/>
                    </a:lnTo>
                    <a:lnTo>
                      <a:pt x="592" y="797"/>
                    </a:lnTo>
                    <a:lnTo>
                      <a:pt x="580" y="724"/>
                    </a:lnTo>
                    <a:lnTo>
                      <a:pt x="563" y="651"/>
                    </a:lnTo>
                    <a:lnTo>
                      <a:pt x="542" y="580"/>
                    </a:lnTo>
                    <a:lnTo>
                      <a:pt x="516" y="510"/>
                    </a:lnTo>
                    <a:lnTo>
                      <a:pt x="484" y="443"/>
                    </a:lnTo>
                    <a:lnTo>
                      <a:pt x="467" y="411"/>
                    </a:lnTo>
                    <a:lnTo>
                      <a:pt x="449" y="377"/>
                    </a:lnTo>
                    <a:lnTo>
                      <a:pt x="429" y="347"/>
                    </a:lnTo>
                    <a:lnTo>
                      <a:pt x="408" y="316"/>
                    </a:lnTo>
                    <a:lnTo>
                      <a:pt x="386" y="286"/>
                    </a:lnTo>
                    <a:lnTo>
                      <a:pt x="363" y="257"/>
                    </a:lnTo>
                    <a:lnTo>
                      <a:pt x="313" y="202"/>
                    </a:lnTo>
                    <a:lnTo>
                      <a:pt x="260" y="152"/>
                    </a:lnTo>
                    <a:lnTo>
                      <a:pt x="202" y="108"/>
                    </a:lnTo>
                    <a:lnTo>
                      <a:pt x="138" y="67"/>
                    </a:lnTo>
                    <a:lnTo>
                      <a:pt x="106" y="50"/>
                    </a:lnTo>
                    <a:lnTo>
                      <a:pt x="71" y="33"/>
                    </a:lnTo>
                    <a:lnTo>
                      <a:pt x="37" y="18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40" y="12"/>
                    </a:lnTo>
                    <a:lnTo>
                      <a:pt x="75" y="27"/>
                    </a:lnTo>
                    <a:lnTo>
                      <a:pt x="110" y="44"/>
                    </a:lnTo>
                    <a:lnTo>
                      <a:pt x="142" y="61"/>
                    </a:lnTo>
                    <a:lnTo>
                      <a:pt x="206" y="102"/>
                    </a:lnTo>
                    <a:lnTo>
                      <a:pt x="264" y="146"/>
                    </a:lnTo>
                    <a:lnTo>
                      <a:pt x="318" y="196"/>
                    </a:lnTo>
                    <a:lnTo>
                      <a:pt x="368" y="251"/>
                    </a:lnTo>
                    <a:lnTo>
                      <a:pt x="391" y="280"/>
                    </a:lnTo>
                    <a:lnTo>
                      <a:pt x="414" y="312"/>
                    </a:lnTo>
                    <a:lnTo>
                      <a:pt x="435" y="342"/>
                    </a:lnTo>
                    <a:lnTo>
                      <a:pt x="455" y="373"/>
                    </a:lnTo>
                    <a:lnTo>
                      <a:pt x="473" y="406"/>
                    </a:lnTo>
                    <a:lnTo>
                      <a:pt x="490" y="438"/>
                    </a:lnTo>
                    <a:lnTo>
                      <a:pt x="522" y="507"/>
                    </a:lnTo>
                    <a:lnTo>
                      <a:pt x="548" y="577"/>
                    </a:lnTo>
                    <a:lnTo>
                      <a:pt x="569" y="648"/>
                    </a:lnTo>
                    <a:lnTo>
                      <a:pt x="586" y="724"/>
                    </a:lnTo>
                    <a:lnTo>
                      <a:pt x="598" y="797"/>
                    </a:lnTo>
                    <a:lnTo>
                      <a:pt x="606" y="873"/>
                    </a:lnTo>
                    <a:lnTo>
                      <a:pt x="608" y="948"/>
                    </a:lnTo>
                    <a:lnTo>
                      <a:pt x="601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7" name="Freeform 707"/>
              <p:cNvSpPr>
                <a:spLocks/>
              </p:cNvSpPr>
              <p:nvPr/>
            </p:nvSpPr>
            <p:spPr bwMode="auto">
              <a:xfrm>
                <a:off x="1216" y="2113"/>
                <a:ext cx="4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8" name="Freeform 708"/>
              <p:cNvSpPr>
                <a:spLocks/>
              </p:cNvSpPr>
              <p:nvPr/>
            </p:nvSpPr>
            <p:spPr bwMode="auto">
              <a:xfrm>
                <a:off x="675" y="1639"/>
                <a:ext cx="243" cy="42"/>
              </a:xfrm>
              <a:custGeom>
                <a:avLst/>
                <a:gdLst/>
                <a:ahLst/>
                <a:cxnLst>
                  <a:cxn ang="0">
                    <a:pos x="485" y="6"/>
                  </a:cxn>
                  <a:cxn ang="0">
                    <a:pos x="461" y="26"/>
                  </a:cxn>
                  <a:cxn ang="0">
                    <a:pos x="434" y="41"/>
                  </a:cxn>
                  <a:cxn ang="0">
                    <a:pos x="406" y="55"/>
                  </a:cxn>
                  <a:cxn ang="0">
                    <a:pos x="377" y="65"/>
                  </a:cxn>
                  <a:cxn ang="0">
                    <a:pos x="316" y="79"/>
                  </a:cxn>
                  <a:cxn ang="0">
                    <a:pos x="252" y="83"/>
                  </a:cxn>
                  <a:cxn ang="0">
                    <a:pos x="189" y="80"/>
                  </a:cxn>
                  <a:cxn ang="0">
                    <a:pos x="125" y="74"/>
                  </a:cxn>
                  <a:cxn ang="0">
                    <a:pos x="61" y="65"/>
                  </a:cxn>
                  <a:cxn ang="0">
                    <a:pos x="0" y="56"/>
                  </a:cxn>
                  <a:cxn ang="0">
                    <a:pos x="0" y="50"/>
                  </a:cxn>
                  <a:cxn ang="0">
                    <a:pos x="61" y="59"/>
                  </a:cxn>
                  <a:cxn ang="0">
                    <a:pos x="125" y="68"/>
                  </a:cxn>
                  <a:cxn ang="0">
                    <a:pos x="189" y="74"/>
                  </a:cxn>
                  <a:cxn ang="0">
                    <a:pos x="252" y="77"/>
                  </a:cxn>
                  <a:cxn ang="0">
                    <a:pos x="313" y="73"/>
                  </a:cxn>
                  <a:cxn ang="0">
                    <a:pos x="374" y="59"/>
                  </a:cxn>
                  <a:cxn ang="0">
                    <a:pos x="402" y="48"/>
                  </a:cxn>
                  <a:cxn ang="0">
                    <a:pos x="429" y="35"/>
                  </a:cxn>
                  <a:cxn ang="0">
                    <a:pos x="456" y="20"/>
                  </a:cxn>
                  <a:cxn ang="0">
                    <a:pos x="481" y="0"/>
                  </a:cxn>
                  <a:cxn ang="0">
                    <a:pos x="485" y="6"/>
                  </a:cxn>
                </a:cxnLst>
                <a:rect l="0" t="0" r="r" b="b"/>
                <a:pathLst>
                  <a:path w="485" h="83">
                    <a:moveTo>
                      <a:pt x="485" y="6"/>
                    </a:moveTo>
                    <a:lnTo>
                      <a:pt x="461" y="26"/>
                    </a:lnTo>
                    <a:lnTo>
                      <a:pt x="434" y="41"/>
                    </a:lnTo>
                    <a:lnTo>
                      <a:pt x="406" y="55"/>
                    </a:lnTo>
                    <a:lnTo>
                      <a:pt x="377" y="65"/>
                    </a:lnTo>
                    <a:lnTo>
                      <a:pt x="316" y="79"/>
                    </a:lnTo>
                    <a:lnTo>
                      <a:pt x="252" y="83"/>
                    </a:lnTo>
                    <a:lnTo>
                      <a:pt x="189" y="80"/>
                    </a:lnTo>
                    <a:lnTo>
                      <a:pt x="125" y="74"/>
                    </a:lnTo>
                    <a:lnTo>
                      <a:pt x="61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61" y="59"/>
                    </a:lnTo>
                    <a:lnTo>
                      <a:pt x="125" y="68"/>
                    </a:lnTo>
                    <a:lnTo>
                      <a:pt x="189" y="74"/>
                    </a:lnTo>
                    <a:lnTo>
                      <a:pt x="252" y="77"/>
                    </a:lnTo>
                    <a:lnTo>
                      <a:pt x="313" y="73"/>
                    </a:lnTo>
                    <a:lnTo>
                      <a:pt x="374" y="59"/>
                    </a:lnTo>
                    <a:lnTo>
                      <a:pt x="402" y="48"/>
                    </a:lnTo>
                    <a:lnTo>
                      <a:pt x="429" y="35"/>
                    </a:lnTo>
                    <a:lnTo>
                      <a:pt x="456" y="20"/>
                    </a:lnTo>
                    <a:lnTo>
                      <a:pt x="481" y="0"/>
                    </a:lnTo>
                    <a:lnTo>
                      <a:pt x="48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89" name="Freeform 709"/>
              <p:cNvSpPr>
                <a:spLocks/>
              </p:cNvSpPr>
              <p:nvPr/>
            </p:nvSpPr>
            <p:spPr bwMode="auto">
              <a:xfrm>
                <a:off x="915" y="1638"/>
                <a:ext cx="3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4" y="8"/>
                  </a:cxn>
                  <a:cxn ang="0">
                    <a:pos x="1" y="8"/>
                  </a:cxn>
                  <a:cxn ang="0">
                    <a:pos x="4" y="2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0" name="Freeform 710"/>
              <p:cNvSpPr>
                <a:spLocks/>
              </p:cNvSpPr>
              <p:nvPr/>
            </p:nvSpPr>
            <p:spPr bwMode="auto">
              <a:xfrm>
                <a:off x="574" y="1650"/>
                <a:ext cx="102" cy="17"/>
              </a:xfrm>
              <a:custGeom>
                <a:avLst/>
                <a:gdLst/>
                <a:ahLst/>
                <a:cxnLst>
                  <a:cxn ang="0">
                    <a:pos x="202" y="35"/>
                  </a:cxn>
                  <a:cxn ang="0">
                    <a:pos x="151" y="24"/>
                  </a:cxn>
                  <a:cxn ang="0">
                    <a:pos x="101" y="11"/>
                  </a:cxn>
                  <a:cxn ang="0">
                    <a:pos x="78" y="8"/>
                  </a:cxn>
                  <a:cxn ang="0">
                    <a:pos x="52" y="6"/>
                  </a:cxn>
                  <a:cxn ang="0">
                    <a:pos x="29" y="11"/>
                  </a:cxn>
                  <a:cxn ang="0">
                    <a:pos x="5" y="20"/>
                  </a:cxn>
                  <a:cxn ang="0">
                    <a:pos x="0" y="14"/>
                  </a:cxn>
                  <a:cxn ang="0">
                    <a:pos x="26" y="5"/>
                  </a:cxn>
                  <a:cxn ang="0">
                    <a:pos x="52" y="0"/>
                  </a:cxn>
                  <a:cxn ang="0">
                    <a:pos x="78" y="2"/>
                  </a:cxn>
                  <a:cxn ang="0">
                    <a:pos x="104" y="5"/>
                  </a:cxn>
                  <a:cxn ang="0">
                    <a:pos x="155" y="18"/>
                  </a:cxn>
                  <a:cxn ang="0">
                    <a:pos x="205" y="29"/>
                  </a:cxn>
                  <a:cxn ang="0">
                    <a:pos x="202" y="35"/>
                  </a:cxn>
                </a:cxnLst>
                <a:rect l="0" t="0" r="r" b="b"/>
                <a:pathLst>
                  <a:path w="205" h="35">
                    <a:moveTo>
                      <a:pt x="202" y="35"/>
                    </a:moveTo>
                    <a:lnTo>
                      <a:pt x="151" y="24"/>
                    </a:lnTo>
                    <a:lnTo>
                      <a:pt x="101" y="11"/>
                    </a:lnTo>
                    <a:lnTo>
                      <a:pt x="78" y="8"/>
                    </a:lnTo>
                    <a:lnTo>
                      <a:pt x="52" y="6"/>
                    </a:lnTo>
                    <a:lnTo>
                      <a:pt x="29" y="11"/>
                    </a:lnTo>
                    <a:lnTo>
                      <a:pt x="5" y="20"/>
                    </a:lnTo>
                    <a:lnTo>
                      <a:pt x="0" y="14"/>
                    </a:lnTo>
                    <a:lnTo>
                      <a:pt x="26" y="5"/>
                    </a:lnTo>
                    <a:lnTo>
                      <a:pt x="52" y="0"/>
                    </a:lnTo>
                    <a:lnTo>
                      <a:pt x="78" y="2"/>
                    </a:lnTo>
                    <a:lnTo>
                      <a:pt x="104" y="5"/>
                    </a:lnTo>
                    <a:lnTo>
                      <a:pt x="155" y="18"/>
                    </a:lnTo>
                    <a:lnTo>
                      <a:pt x="205" y="29"/>
                    </a:lnTo>
                    <a:lnTo>
                      <a:pt x="20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1" name="Freeform 711"/>
              <p:cNvSpPr>
                <a:spLocks/>
              </p:cNvSpPr>
              <p:nvPr/>
            </p:nvSpPr>
            <p:spPr bwMode="auto">
              <a:xfrm>
                <a:off x="674" y="1664"/>
                <a:ext cx="2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2" name="Freeform 712"/>
              <p:cNvSpPr>
                <a:spLocks/>
              </p:cNvSpPr>
              <p:nvPr/>
            </p:nvSpPr>
            <p:spPr bwMode="auto">
              <a:xfrm>
                <a:off x="490" y="1656"/>
                <a:ext cx="86" cy="61"/>
              </a:xfrm>
              <a:custGeom>
                <a:avLst/>
                <a:gdLst/>
                <a:ahLst/>
                <a:cxnLst>
                  <a:cxn ang="0">
                    <a:pos x="172" y="6"/>
                  </a:cxn>
                  <a:cxn ang="0">
                    <a:pos x="76" y="53"/>
                  </a:cxn>
                  <a:cxn ang="0">
                    <a:pos x="35" y="82"/>
                  </a:cxn>
                  <a:cxn ang="0">
                    <a:pos x="27" y="91"/>
                  </a:cxn>
                  <a:cxn ang="0">
                    <a:pos x="19" y="100"/>
                  </a:cxn>
                  <a:cxn ang="0">
                    <a:pos x="6" y="120"/>
                  </a:cxn>
                  <a:cxn ang="0">
                    <a:pos x="0" y="115"/>
                  </a:cxn>
                  <a:cxn ang="0">
                    <a:pos x="13" y="96"/>
                  </a:cxn>
                  <a:cxn ang="0">
                    <a:pos x="21" y="87"/>
                  </a:cxn>
                  <a:cxn ang="0">
                    <a:pos x="30" y="76"/>
                  </a:cxn>
                  <a:cxn ang="0">
                    <a:pos x="71" y="47"/>
                  </a:cxn>
                  <a:cxn ang="0">
                    <a:pos x="167" y="0"/>
                  </a:cxn>
                  <a:cxn ang="0">
                    <a:pos x="172" y="6"/>
                  </a:cxn>
                </a:cxnLst>
                <a:rect l="0" t="0" r="r" b="b"/>
                <a:pathLst>
                  <a:path w="172" h="120">
                    <a:moveTo>
                      <a:pt x="172" y="6"/>
                    </a:moveTo>
                    <a:lnTo>
                      <a:pt x="76" y="53"/>
                    </a:lnTo>
                    <a:lnTo>
                      <a:pt x="35" y="82"/>
                    </a:lnTo>
                    <a:lnTo>
                      <a:pt x="27" y="91"/>
                    </a:lnTo>
                    <a:lnTo>
                      <a:pt x="19" y="100"/>
                    </a:lnTo>
                    <a:lnTo>
                      <a:pt x="6" y="120"/>
                    </a:lnTo>
                    <a:lnTo>
                      <a:pt x="0" y="115"/>
                    </a:lnTo>
                    <a:lnTo>
                      <a:pt x="13" y="96"/>
                    </a:lnTo>
                    <a:lnTo>
                      <a:pt x="21" y="87"/>
                    </a:lnTo>
                    <a:lnTo>
                      <a:pt x="30" y="76"/>
                    </a:lnTo>
                    <a:lnTo>
                      <a:pt x="71" y="47"/>
                    </a:lnTo>
                    <a:lnTo>
                      <a:pt x="167" y="0"/>
                    </a:lnTo>
                    <a:lnTo>
                      <a:pt x="17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3" name="Freeform 713"/>
              <p:cNvSpPr>
                <a:spLocks/>
              </p:cNvSpPr>
              <p:nvPr/>
            </p:nvSpPr>
            <p:spPr bwMode="auto">
              <a:xfrm>
                <a:off x="574" y="1656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4" name="Freeform 714"/>
              <p:cNvSpPr>
                <a:spLocks/>
              </p:cNvSpPr>
              <p:nvPr/>
            </p:nvSpPr>
            <p:spPr bwMode="auto">
              <a:xfrm>
                <a:off x="405" y="1714"/>
                <a:ext cx="88" cy="131"/>
              </a:xfrm>
              <a:custGeom>
                <a:avLst/>
                <a:gdLst/>
                <a:ahLst/>
                <a:cxnLst>
                  <a:cxn ang="0">
                    <a:pos x="176" y="5"/>
                  </a:cxn>
                  <a:cxn ang="0">
                    <a:pos x="139" y="75"/>
                  </a:cxn>
                  <a:cxn ang="0">
                    <a:pos x="104" y="142"/>
                  </a:cxn>
                  <a:cxn ang="0">
                    <a:pos x="84" y="174"/>
                  </a:cxn>
                  <a:cxn ang="0">
                    <a:pos x="74" y="189"/>
                  </a:cxn>
                  <a:cxn ang="0">
                    <a:pos x="61" y="204"/>
                  </a:cxn>
                  <a:cxn ang="0">
                    <a:pos x="37" y="235"/>
                  </a:cxn>
                  <a:cxn ang="0">
                    <a:pos x="5" y="262"/>
                  </a:cxn>
                  <a:cxn ang="0">
                    <a:pos x="0" y="256"/>
                  </a:cxn>
                  <a:cxn ang="0">
                    <a:pos x="31" y="230"/>
                  </a:cxn>
                  <a:cxn ang="0">
                    <a:pos x="55" y="200"/>
                  </a:cxn>
                  <a:cxn ang="0">
                    <a:pos x="67" y="185"/>
                  </a:cxn>
                  <a:cxn ang="0">
                    <a:pos x="78" y="169"/>
                  </a:cxn>
                  <a:cxn ang="0">
                    <a:pos x="98" y="137"/>
                  </a:cxn>
                  <a:cxn ang="0">
                    <a:pos x="133" y="70"/>
                  </a:cxn>
                  <a:cxn ang="0">
                    <a:pos x="170" y="0"/>
                  </a:cxn>
                  <a:cxn ang="0">
                    <a:pos x="176" y="5"/>
                  </a:cxn>
                </a:cxnLst>
                <a:rect l="0" t="0" r="r" b="b"/>
                <a:pathLst>
                  <a:path w="176" h="262">
                    <a:moveTo>
                      <a:pt x="176" y="5"/>
                    </a:moveTo>
                    <a:lnTo>
                      <a:pt x="139" y="75"/>
                    </a:lnTo>
                    <a:lnTo>
                      <a:pt x="104" y="142"/>
                    </a:lnTo>
                    <a:lnTo>
                      <a:pt x="84" y="174"/>
                    </a:lnTo>
                    <a:lnTo>
                      <a:pt x="74" y="189"/>
                    </a:lnTo>
                    <a:lnTo>
                      <a:pt x="61" y="204"/>
                    </a:lnTo>
                    <a:lnTo>
                      <a:pt x="37" y="235"/>
                    </a:lnTo>
                    <a:lnTo>
                      <a:pt x="5" y="262"/>
                    </a:lnTo>
                    <a:lnTo>
                      <a:pt x="0" y="256"/>
                    </a:lnTo>
                    <a:lnTo>
                      <a:pt x="31" y="230"/>
                    </a:lnTo>
                    <a:lnTo>
                      <a:pt x="55" y="200"/>
                    </a:lnTo>
                    <a:lnTo>
                      <a:pt x="67" y="185"/>
                    </a:lnTo>
                    <a:lnTo>
                      <a:pt x="78" y="169"/>
                    </a:lnTo>
                    <a:lnTo>
                      <a:pt x="98" y="137"/>
                    </a:lnTo>
                    <a:lnTo>
                      <a:pt x="133" y="70"/>
                    </a:lnTo>
                    <a:lnTo>
                      <a:pt x="170" y="0"/>
                    </a:lnTo>
                    <a:lnTo>
                      <a:pt x="1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5" name="Freeform 715"/>
              <p:cNvSpPr>
                <a:spLocks/>
              </p:cNvSpPr>
              <p:nvPr/>
            </p:nvSpPr>
            <p:spPr bwMode="auto">
              <a:xfrm>
                <a:off x="490" y="171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6" name="Freeform 716"/>
              <p:cNvSpPr>
                <a:spLocks/>
              </p:cNvSpPr>
              <p:nvPr/>
            </p:nvSpPr>
            <p:spPr bwMode="auto">
              <a:xfrm>
                <a:off x="333" y="1842"/>
                <a:ext cx="74" cy="69"/>
              </a:xfrm>
              <a:custGeom>
                <a:avLst/>
                <a:gdLst/>
                <a:ahLst/>
                <a:cxnLst>
                  <a:cxn ang="0">
                    <a:pos x="150" y="6"/>
                  </a:cxn>
                  <a:cxn ang="0">
                    <a:pos x="72" y="67"/>
                  </a:cxn>
                  <a:cxn ang="0">
                    <a:pos x="39" y="99"/>
                  </a:cxn>
                  <a:cxn ang="0">
                    <a:pos x="6" y="137"/>
                  </a:cxn>
                  <a:cxn ang="0">
                    <a:pos x="0" y="132"/>
                  </a:cxn>
                  <a:cxn ang="0">
                    <a:pos x="32" y="94"/>
                  </a:cxn>
                  <a:cxn ang="0">
                    <a:pos x="68" y="61"/>
                  </a:cxn>
                  <a:cxn ang="0">
                    <a:pos x="145" y="0"/>
                  </a:cxn>
                  <a:cxn ang="0">
                    <a:pos x="150" y="6"/>
                  </a:cxn>
                </a:cxnLst>
                <a:rect l="0" t="0" r="r" b="b"/>
                <a:pathLst>
                  <a:path w="150" h="137">
                    <a:moveTo>
                      <a:pt x="150" y="6"/>
                    </a:moveTo>
                    <a:lnTo>
                      <a:pt x="72" y="67"/>
                    </a:lnTo>
                    <a:lnTo>
                      <a:pt x="39" y="99"/>
                    </a:lnTo>
                    <a:lnTo>
                      <a:pt x="6" y="137"/>
                    </a:lnTo>
                    <a:lnTo>
                      <a:pt x="0" y="132"/>
                    </a:lnTo>
                    <a:lnTo>
                      <a:pt x="32" y="94"/>
                    </a:lnTo>
                    <a:lnTo>
                      <a:pt x="68" y="61"/>
                    </a:lnTo>
                    <a:lnTo>
                      <a:pt x="145" y="0"/>
                    </a:lnTo>
                    <a:lnTo>
                      <a:pt x="15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7" name="Freeform 717"/>
              <p:cNvSpPr>
                <a:spLocks/>
              </p:cNvSpPr>
              <p:nvPr/>
            </p:nvSpPr>
            <p:spPr bwMode="auto">
              <a:xfrm>
                <a:off x="405" y="1842"/>
                <a:ext cx="2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0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8" name="Freeform 718"/>
              <p:cNvSpPr>
                <a:spLocks/>
              </p:cNvSpPr>
              <p:nvPr/>
            </p:nvSpPr>
            <p:spPr bwMode="auto">
              <a:xfrm>
                <a:off x="304" y="1908"/>
                <a:ext cx="32" cy="44"/>
              </a:xfrm>
              <a:custGeom>
                <a:avLst/>
                <a:gdLst/>
                <a:ahLst/>
                <a:cxnLst>
                  <a:cxn ang="0">
                    <a:pos x="64" y="5"/>
                  </a:cxn>
                  <a:cxn ang="0">
                    <a:pos x="58" y="0"/>
                  </a:cxn>
                  <a:cxn ang="0">
                    <a:pos x="0" y="83"/>
                  </a:cxn>
                  <a:cxn ang="0">
                    <a:pos x="7" y="87"/>
                  </a:cxn>
                  <a:cxn ang="0">
                    <a:pos x="64" y="5"/>
                  </a:cxn>
                </a:cxnLst>
                <a:rect l="0" t="0" r="r" b="b"/>
                <a:pathLst>
                  <a:path w="64" h="87">
                    <a:moveTo>
                      <a:pt x="64" y="5"/>
                    </a:moveTo>
                    <a:lnTo>
                      <a:pt x="58" y="0"/>
                    </a:lnTo>
                    <a:lnTo>
                      <a:pt x="0" y="83"/>
                    </a:lnTo>
                    <a:lnTo>
                      <a:pt x="7" y="87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99" name="Freeform 719"/>
              <p:cNvSpPr>
                <a:spLocks/>
              </p:cNvSpPr>
              <p:nvPr/>
            </p:nvSpPr>
            <p:spPr bwMode="auto">
              <a:xfrm>
                <a:off x="333" y="1908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0" name="Rectangle 720"/>
              <p:cNvSpPr>
                <a:spLocks noChangeArrowheads="1"/>
              </p:cNvSpPr>
              <p:nvPr/>
            </p:nvSpPr>
            <p:spPr bwMode="auto">
              <a:xfrm>
                <a:off x="304" y="1949"/>
                <a:ext cx="4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1" name="Freeform 721"/>
              <p:cNvSpPr>
                <a:spLocks/>
              </p:cNvSpPr>
              <p:nvPr/>
            </p:nvSpPr>
            <p:spPr bwMode="auto">
              <a:xfrm>
                <a:off x="304" y="1949"/>
                <a:ext cx="4" cy="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8" y="1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7" y="4"/>
                  </a:cxn>
                </a:cxnLst>
                <a:rect l="0" t="0" r="r" b="b"/>
                <a:pathLst>
                  <a:path w="8" h="4">
                    <a:moveTo>
                      <a:pt x="7" y="4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2" name="Freeform 722"/>
              <p:cNvSpPr>
                <a:spLocks/>
              </p:cNvSpPr>
              <p:nvPr/>
            </p:nvSpPr>
            <p:spPr bwMode="auto">
              <a:xfrm>
                <a:off x="375" y="1281"/>
                <a:ext cx="163" cy="301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55" y="9"/>
                  </a:cxn>
                  <a:cxn ang="0">
                    <a:pos x="220" y="3"/>
                  </a:cxn>
                  <a:cxn ang="0">
                    <a:pos x="183" y="0"/>
                  </a:cxn>
                  <a:cxn ang="0">
                    <a:pos x="147" y="2"/>
                  </a:cxn>
                  <a:cxn ang="0">
                    <a:pos x="90" y="8"/>
                  </a:cxn>
                  <a:cxn ang="0">
                    <a:pos x="51" y="15"/>
                  </a:cxn>
                  <a:cxn ang="0">
                    <a:pos x="26" y="24"/>
                  </a:cxn>
                  <a:cxn ang="0">
                    <a:pos x="16" y="32"/>
                  </a:cxn>
                  <a:cxn ang="0">
                    <a:pos x="9" y="43"/>
                  </a:cxn>
                  <a:cxn ang="0">
                    <a:pos x="6" y="76"/>
                  </a:cxn>
                  <a:cxn ang="0">
                    <a:pos x="6" y="157"/>
                  </a:cxn>
                  <a:cxn ang="0">
                    <a:pos x="5" y="301"/>
                  </a:cxn>
                  <a:cxn ang="0">
                    <a:pos x="2" y="380"/>
                  </a:cxn>
                  <a:cxn ang="0">
                    <a:pos x="0" y="444"/>
                  </a:cxn>
                  <a:cxn ang="0">
                    <a:pos x="2" y="534"/>
                  </a:cxn>
                  <a:cxn ang="0">
                    <a:pos x="2" y="603"/>
                  </a:cxn>
                  <a:cxn ang="0">
                    <a:pos x="22" y="545"/>
                  </a:cxn>
                  <a:cxn ang="0">
                    <a:pos x="35" y="519"/>
                  </a:cxn>
                  <a:cxn ang="0">
                    <a:pos x="52" y="496"/>
                  </a:cxn>
                  <a:cxn ang="0">
                    <a:pos x="70" y="476"/>
                  </a:cxn>
                  <a:cxn ang="0">
                    <a:pos x="93" y="461"/>
                  </a:cxn>
                  <a:cxn ang="0">
                    <a:pos x="113" y="454"/>
                  </a:cxn>
                  <a:cxn ang="0">
                    <a:pos x="128" y="450"/>
                  </a:cxn>
                  <a:cxn ang="0">
                    <a:pos x="151" y="449"/>
                  </a:cxn>
                  <a:cxn ang="0">
                    <a:pos x="164" y="450"/>
                  </a:cxn>
                  <a:cxn ang="0">
                    <a:pos x="185" y="461"/>
                  </a:cxn>
                  <a:cxn ang="0">
                    <a:pos x="194" y="469"/>
                  </a:cxn>
                  <a:cxn ang="0">
                    <a:pos x="221" y="496"/>
                  </a:cxn>
                  <a:cxn ang="0">
                    <a:pos x="234" y="478"/>
                  </a:cxn>
                  <a:cxn ang="0">
                    <a:pos x="237" y="460"/>
                  </a:cxn>
                  <a:cxn ang="0">
                    <a:pos x="243" y="444"/>
                  </a:cxn>
                  <a:cxn ang="0">
                    <a:pos x="250" y="415"/>
                  </a:cxn>
                  <a:cxn ang="0">
                    <a:pos x="257" y="379"/>
                  </a:cxn>
                  <a:cxn ang="0">
                    <a:pos x="267" y="303"/>
                  </a:cxn>
                  <a:cxn ang="0">
                    <a:pos x="272" y="292"/>
                  </a:cxn>
                  <a:cxn ang="0">
                    <a:pos x="273" y="288"/>
                  </a:cxn>
                  <a:cxn ang="0">
                    <a:pos x="279" y="231"/>
                  </a:cxn>
                  <a:cxn ang="0">
                    <a:pos x="289" y="155"/>
                  </a:cxn>
                  <a:cxn ang="0">
                    <a:pos x="299" y="105"/>
                  </a:cxn>
                  <a:cxn ang="0">
                    <a:pos x="307" y="81"/>
                  </a:cxn>
                  <a:cxn ang="0">
                    <a:pos x="319" y="59"/>
                  </a:cxn>
                </a:cxnLst>
                <a:rect l="0" t="0" r="r" b="b"/>
                <a:pathLst>
                  <a:path w="327" h="603">
                    <a:moveTo>
                      <a:pt x="327" y="29"/>
                    </a:moveTo>
                    <a:lnTo>
                      <a:pt x="292" y="17"/>
                    </a:lnTo>
                    <a:lnTo>
                      <a:pt x="273" y="12"/>
                    </a:lnTo>
                    <a:lnTo>
                      <a:pt x="255" y="9"/>
                    </a:lnTo>
                    <a:lnTo>
                      <a:pt x="238" y="6"/>
                    </a:lnTo>
                    <a:lnTo>
                      <a:pt x="220" y="3"/>
                    </a:lnTo>
                    <a:lnTo>
                      <a:pt x="202" y="2"/>
                    </a:lnTo>
                    <a:lnTo>
                      <a:pt x="183" y="0"/>
                    </a:lnTo>
                    <a:lnTo>
                      <a:pt x="165" y="0"/>
                    </a:lnTo>
                    <a:lnTo>
                      <a:pt x="147" y="2"/>
                    </a:lnTo>
                    <a:lnTo>
                      <a:pt x="109" y="5"/>
                    </a:lnTo>
                    <a:lnTo>
                      <a:pt x="90" y="8"/>
                    </a:lnTo>
                    <a:lnTo>
                      <a:pt x="70" y="12"/>
                    </a:lnTo>
                    <a:lnTo>
                      <a:pt x="51" y="15"/>
                    </a:lnTo>
                    <a:lnTo>
                      <a:pt x="32" y="21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6" y="32"/>
                    </a:lnTo>
                    <a:lnTo>
                      <a:pt x="11" y="38"/>
                    </a:lnTo>
                    <a:lnTo>
                      <a:pt x="9" y="43"/>
                    </a:lnTo>
                    <a:lnTo>
                      <a:pt x="8" y="50"/>
                    </a:lnTo>
                    <a:lnTo>
                      <a:pt x="6" y="76"/>
                    </a:lnTo>
                    <a:lnTo>
                      <a:pt x="6" y="113"/>
                    </a:lnTo>
                    <a:lnTo>
                      <a:pt x="6" y="157"/>
                    </a:lnTo>
                    <a:lnTo>
                      <a:pt x="5" y="254"/>
                    </a:lnTo>
                    <a:lnTo>
                      <a:pt x="5" y="301"/>
                    </a:lnTo>
                    <a:lnTo>
                      <a:pt x="3" y="345"/>
                    </a:lnTo>
                    <a:lnTo>
                      <a:pt x="2" y="380"/>
                    </a:lnTo>
                    <a:lnTo>
                      <a:pt x="0" y="414"/>
                    </a:lnTo>
                    <a:lnTo>
                      <a:pt x="0" y="444"/>
                    </a:lnTo>
                    <a:lnTo>
                      <a:pt x="0" y="475"/>
                    </a:lnTo>
                    <a:lnTo>
                      <a:pt x="2" y="534"/>
                    </a:lnTo>
                    <a:lnTo>
                      <a:pt x="2" y="568"/>
                    </a:lnTo>
                    <a:lnTo>
                      <a:pt x="2" y="603"/>
                    </a:lnTo>
                    <a:lnTo>
                      <a:pt x="11" y="572"/>
                    </a:lnTo>
                    <a:lnTo>
                      <a:pt x="22" y="545"/>
                    </a:lnTo>
                    <a:lnTo>
                      <a:pt x="28" y="531"/>
                    </a:lnTo>
                    <a:lnTo>
                      <a:pt x="35" y="519"/>
                    </a:lnTo>
                    <a:lnTo>
                      <a:pt x="43" y="507"/>
                    </a:lnTo>
                    <a:lnTo>
                      <a:pt x="52" y="496"/>
                    </a:lnTo>
                    <a:lnTo>
                      <a:pt x="61" y="485"/>
                    </a:lnTo>
                    <a:lnTo>
                      <a:pt x="70" y="476"/>
                    </a:lnTo>
                    <a:lnTo>
                      <a:pt x="81" y="469"/>
                    </a:lnTo>
                    <a:lnTo>
                      <a:pt x="93" y="461"/>
                    </a:lnTo>
                    <a:lnTo>
                      <a:pt x="107" y="457"/>
                    </a:lnTo>
                    <a:lnTo>
                      <a:pt x="113" y="454"/>
                    </a:lnTo>
                    <a:lnTo>
                      <a:pt x="121" y="452"/>
                    </a:lnTo>
                    <a:lnTo>
                      <a:pt x="128" y="450"/>
                    </a:lnTo>
                    <a:lnTo>
                      <a:pt x="136" y="450"/>
                    </a:lnTo>
                    <a:lnTo>
                      <a:pt x="151" y="449"/>
                    </a:lnTo>
                    <a:lnTo>
                      <a:pt x="157" y="449"/>
                    </a:lnTo>
                    <a:lnTo>
                      <a:pt x="164" y="450"/>
                    </a:lnTo>
                    <a:lnTo>
                      <a:pt x="174" y="455"/>
                    </a:lnTo>
                    <a:lnTo>
                      <a:pt x="185" y="461"/>
                    </a:lnTo>
                    <a:lnTo>
                      <a:pt x="189" y="466"/>
                    </a:lnTo>
                    <a:lnTo>
                      <a:pt x="194" y="469"/>
                    </a:lnTo>
                    <a:lnTo>
                      <a:pt x="212" y="487"/>
                    </a:lnTo>
                    <a:lnTo>
                      <a:pt x="221" y="496"/>
                    </a:lnTo>
                    <a:lnTo>
                      <a:pt x="232" y="504"/>
                    </a:lnTo>
                    <a:lnTo>
                      <a:pt x="234" y="478"/>
                    </a:lnTo>
                    <a:lnTo>
                      <a:pt x="235" y="466"/>
                    </a:lnTo>
                    <a:lnTo>
                      <a:pt x="237" y="460"/>
                    </a:lnTo>
                    <a:lnTo>
                      <a:pt x="240" y="454"/>
                    </a:lnTo>
                    <a:lnTo>
                      <a:pt x="243" y="444"/>
                    </a:lnTo>
                    <a:lnTo>
                      <a:pt x="246" y="435"/>
                    </a:lnTo>
                    <a:lnTo>
                      <a:pt x="250" y="415"/>
                    </a:lnTo>
                    <a:lnTo>
                      <a:pt x="254" y="397"/>
                    </a:lnTo>
                    <a:lnTo>
                      <a:pt x="257" y="379"/>
                    </a:lnTo>
                    <a:lnTo>
                      <a:pt x="261" y="341"/>
                    </a:lnTo>
                    <a:lnTo>
                      <a:pt x="267" y="303"/>
                    </a:lnTo>
                    <a:lnTo>
                      <a:pt x="269" y="297"/>
                    </a:lnTo>
                    <a:lnTo>
                      <a:pt x="272" y="292"/>
                    </a:lnTo>
                    <a:lnTo>
                      <a:pt x="272" y="291"/>
                    </a:lnTo>
                    <a:lnTo>
                      <a:pt x="273" y="288"/>
                    </a:lnTo>
                    <a:lnTo>
                      <a:pt x="275" y="283"/>
                    </a:lnTo>
                    <a:lnTo>
                      <a:pt x="279" y="231"/>
                    </a:lnTo>
                    <a:lnTo>
                      <a:pt x="284" y="180"/>
                    </a:lnTo>
                    <a:lnTo>
                      <a:pt x="289" y="155"/>
                    </a:lnTo>
                    <a:lnTo>
                      <a:pt x="293" y="129"/>
                    </a:lnTo>
                    <a:lnTo>
                      <a:pt x="299" y="105"/>
                    </a:lnTo>
                    <a:lnTo>
                      <a:pt x="302" y="93"/>
                    </a:lnTo>
                    <a:lnTo>
                      <a:pt x="307" y="81"/>
                    </a:lnTo>
                    <a:lnTo>
                      <a:pt x="311" y="72"/>
                    </a:lnTo>
                    <a:lnTo>
                      <a:pt x="319" y="59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3" name="Freeform 723"/>
              <p:cNvSpPr>
                <a:spLocks/>
              </p:cNvSpPr>
              <p:nvPr/>
            </p:nvSpPr>
            <p:spPr bwMode="auto">
              <a:xfrm>
                <a:off x="390" y="1279"/>
                <a:ext cx="149" cy="18"/>
              </a:xfrm>
              <a:custGeom>
                <a:avLst/>
                <a:gdLst/>
                <a:ahLst/>
                <a:cxnLst>
                  <a:cxn ang="0">
                    <a:pos x="294" y="35"/>
                  </a:cxn>
                  <a:cxn ang="0">
                    <a:pos x="259" y="23"/>
                  </a:cxn>
                  <a:cxn ang="0">
                    <a:pos x="241" y="18"/>
                  </a:cxn>
                  <a:cxn ang="0">
                    <a:pos x="224" y="15"/>
                  </a:cxn>
                  <a:cxn ang="0">
                    <a:pos x="206" y="12"/>
                  </a:cxn>
                  <a:cxn ang="0">
                    <a:pos x="189" y="9"/>
                  </a:cxn>
                  <a:cxn ang="0">
                    <a:pos x="171" y="8"/>
                  </a:cxn>
                  <a:cxn ang="0">
                    <a:pos x="152" y="8"/>
                  </a:cxn>
                  <a:cxn ang="0">
                    <a:pos x="134" y="8"/>
                  </a:cxn>
                  <a:cxn ang="0">
                    <a:pos x="116" y="8"/>
                  </a:cxn>
                  <a:cxn ang="0">
                    <a:pos x="78" y="11"/>
                  </a:cxn>
                  <a:cxn ang="0">
                    <a:pos x="59" y="14"/>
                  </a:cxn>
                  <a:cxn ang="0">
                    <a:pos x="41" y="18"/>
                  </a:cxn>
                  <a:cxn ang="0">
                    <a:pos x="21" y="23"/>
                  </a:cxn>
                  <a:cxn ang="0">
                    <a:pos x="1" y="27"/>
                  </a:cxn>
                  <a:cxn ang="0">
                    <a:pos x="0" y="21"/>
                  </a:cxn>
                  <a:cxn ang="0">
                    <a:pos x="20" y="15"/>
                  </a:cxn>
                  <a:cxn ang="0">
                    <a:pos x="38" y="12"/>
                  </a:cxn>
                  <a:cxn ang="0">
                    <a:pos x="58" y="8"/>
                  </a:cxn>
                  <a:cxn ang="0">
                    <a:pos x="78" y="5"/>
                  </a:cxn>
                  <a:cxn ang="0">
                    <a:pos x="114" y="2"/>
                  </a:cxn>
                  <a:cxn ang="0">
                    <a:pos x="134" y="0"/>
                  </a:cxn>
                  <a:cxn ang="0">
                    <a:pos x="152" y="0"/>
                  </a:cxn>
                  <a:cxn ang="0">
                    <a:pos x="171" y="2"/>
                  </a:cxn>
                  <a:cxn ang="0">
                    <a:pos x="189" y="3"/>
                  </a:cxn>
                  <a:cxn ang="0">
                    <a:pos x="207" y="6"/>
                  </a:cxn>
                  <a:cxn ang="0">
                    <a:pos x="226" y="9"/>
                  </a:cxn>
                  <a:cxn ang="0">
                    <a:pos x="244" y="12"/>
                  </a:cxn>
                  <a:cxn ang="0">
                    <a:pos x="262" y="17"/>
                  </a:cxn>
                  <a:cxn ang="0">
                    <a:pos x="297" y="29"/>
                  </a:cxn>
                  <a:cxn ang="0">
                    <a:pos x="294" y="35"/>
                  </a:cxn>
                </a:cxnLst>
                <a:rect l="0" t="0" r="r" b="b"/>
                <a:pathLst>
                  <a:path w="297" h="35">
                    <a:moveTo>
                      <a:pt x="294" y="35"/>
                    </a:moveTo>
                    <a:lnTo>
                      <a:pt x="259" y="23"/>
                    </a:lnTo>
                    <a:lnTo>
                      <a:pt x="241" y="18"/>
                    </a:lnTo>
                    <a:lnTo>
                      <a:pt x="224" y="15"/>
                    </a:lnTo>
                    <a:lnTo>
                      <a:pt x="206" y="12"/>
                    </a:lnTo>
                    <a:lnTo>
                      <a:pt x="189" y="9"/>
                    </a:lnTo>
                    <a:lnTo>
                      <a:pt x="171" y="8"/>
                    </a:lnTo>
                    <a:lnTo>
                      <a:pt x="152" y="8"/>
                    </a:lnTo>
                    <a:lnTo>
                      <a:pt x="134" y="8"/>
                    </a:lnTo>
                    <a:lnTo>
                      <a:pt x="116" y="8"/>
                    </a:lnTo>
                    <a:lnTo>
                      <a:pt x="78" y="11"/>
                    </a:lnTo>
                    <a:lnTo>
                      <a:pt x="59" y="14"/>
                    </a:lnTo>
                    <a:lnTo>
                      <a:pt x="41" y="18"/>
                    </a:lnTo>
                    <a:lnTo>
                      <a:pt x="21" y="23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0" y="15"/>
                    </a:lnTo>
                    <a:lnTo>
                      <a:pt x="38" y="12"/>
                    </a:lnTo>
                    <a:lnTo>
                      <a:pt x="58" y="8"/>
                    </a:lnTo>
                    <a:lnTo>
                      <a:pt x="78" y="5"/>
                    </a:lnTo>
                    <a:lnTo>
                      <a:pt x="114" y="2"/>
                    </a:lnTo>
                    <a:lnTo>
                      <a:pt x="134" y="0"/>
                    </a:lnTo>
                    <a:lnTo>
                      <a:pt x="152" y="0"/>
                    </a:lnTo>
                    <a:lnTo>
                      <a:pt x="171" y="2"/>
                    </a:lnTo>
                    <a:lnTo>
                      <a:pt x="189" y="3"/>
                    </a:lnTo>
                    <a:lnTo>
                      <a:pt x="207" y="6"/>
                    </a:lnTo>
                    <a:lnTo>
                      <a:pt x="226" y="9"/>
                    </a:lnTo>
                    <a:lnTo>
                      <a:pt x="244" y="12"/>
                    </a:lnTo>
                    <a:lnTo>
                      <a:pt x="262" y="17"/>
                    </a:lnTo>
                    <a:lnTo>
                      <a:pt x="297" y="29"/>
                    </a:lnTo>
                    <a:lnTo>
                      <a:pt x="294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4" name="Freeform 724"/>
              <p:cNvSpPr>
                <a:spLocks/>
              </p:cNvSpPr>
              <p:nvPr/>
            </p:nvSpPr>
            <p:spPr bwMode="auto">
              <a:xfrm>
                <a:off x="378" y="1290"/>
                <a:ext cx="13" cy="11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0" y="9"/>
                  </a:cxn>
                  <a:cxn ang="0">
                    <a:pos x="15" y="12"/>
                  </a:cxn>
                  <a:cxn ang="0">
                    <a:pos x="9" y="17"/>
                  </a:cxn>
                  <a:cxn ang="0">
                    <a:pos x="5" y="23"/>
                  </a:cxn>
                  <a:cxn ang="0">
                    <a:pos x="0" y="19"/>
                  </a:cxn>
                  <a:cxn ang="0">
                    <a:pos x="5" y="12"/>
                  </a:cxn>
                  <a:cxn ang="0">
                    <a:pos x="11" y="6"/>
                  </a:cxn>
                  <a:cxn ang="0">
                    <a:pos x="17" y="3"/>
                  </a:cxn>
                  <a:cxn ang="0">
                    <a:pos x="23" y="0"/>
                  </a:cxn>
                  <a:cxn ang="0">
                    <a:pos x="26" y="6"/>
                  </a:cxn>
                </a:cxnLst>
                <a:rect l="0" t="0" r="r" b="b"/>
                <a:pathLst>
                  <a:path w="26" h="23">
                    <a:moveTo>
                      <a:pt x="26" y="6"/>
                    </a:moveTo>
                    <a:lnTo>
                      <a:pt x="20" y="9"/>
                    </a:lnTo>
                    <a:lnTo>
                      <a:pt x="15" y="12"/>
                    </a:lnTo>
                    <a:lnTo>
                      <a:pt x="9" y="17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5" y="12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5" name="Freeform 725"/>
              <p:cNvSpPr>
                <a:spLocks/>
              </p:cNvSpPr>
              <p:nvPr/>
            </p:nvSpPr>
            <p:spPr bwMode="auto">
              <a:xfrm>
                <a:off x="390" y="1290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6" name="Freeform 726"/>
              <p:cNvSpPr>
                <a:spLocks/>
              </p:cNvSpPr>
              <p:nvPr/>
            </p:nvSpPr>
            <p:spPr bwMode="auto">
              <a:xfrm>
                <a:off x="374" y="1299"/>
                <a:ext cx="8" cy="154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4" y="6"/>
                  </a:cxn>
                  <a:cxn ang="0">
                    <a:pos x="12" y="13"/>
                  </a:cxn>
                  <a:cxn ang="0">
                    <a:pos x="10" y="39"/>
                  </a:cxn>
                  <a:cxn ang="0">
                    <a:pos x="10" y="76"/>
                  </a:cxn>
                  <a:cxn ang="0">
                    <a:pos x="10" y="120"/>
                  </a:cxn>
                  <a:cxn ang="0">
                    <a:pos x="10" y="217"/>
                  </a:cxn>
                  <a:cxn ang="0">
                    <a:pos x="9" y="264"/>
                  </a:cxn>
                  <a:cxn ang="0">
                    <a:pos x="7" y="308"/>
                  </a:cxn>
                  <a:cxn ang="0">
                    <a:pos x="0" y="308"/>
                  </a:cxn>
                  <a:cxn ang="0">
                    <a:pos x="3" y="264"/>
                  </a:cxn>
                  <a:cxn ang="0">
                    <a:pos x="3" y="217"/>
                  </a:cxn>
                  <a:cxn ang="0">
                    <a:pos x="3" y="120"/>
                  </a:cxn>
                  <a:cxn ang="0">
                    <a:pos x="3" y="76"/>
                  </a:cxn>
                  <a:cxn ang="0">
                    <a:pos x="4" y="39"/>
                  </a:cxn>
                  <a:cxn ang="0">
                    <a:pos x="6" y="13"/>
                  </a:cxn>
                  <a:cxn ang="0">
                    <a:pos x="6" y="6"/>
                  </a:cxn>
                  <a:cxn ang="0">
                    <a:pos x="7" y="0"/>
                  </a:cxn>
                  <a:cxn ang="0">
                    <a:pos x="15" y="3"/>
                  </a:cxn>
                </a:cxnLst>
                <a:rect l="0" t="0" r="r" b="b"/>
                <a:pathLst>
                  <a:path w="15" h="308">
                    <a:moveTo>
                      <a:pt x="15" y="3"/>
                    </a:moveTo>
                    <a:lnTo>
                      <a:pt x="14" y="6"/>
                    </a:lnTo>
                    <a:lnTo>
                      <a:pt x="12" y="13"/>
                    </a:lnTo>
                    <a:lnTo>
                      <a:pt x="10" y="39"/>
                    </a:lnTo>
                    <a:lnTo>
                      <a:pt x="10" y="76"/>
                    </a:lnTo>
                    <a:lnTo>
                      <a:pt x="10" y="120"/>
                    </a:lnTo>
                    <a:lnTo>
                      <a:pt x="10" y="217"/>
                    </a:lnTo>
                    <a:lnTo>
                      <a:pt x="9" y="264"/>
                    </a:lnTo>
                    <a:lnTo>
                      <a:pt x="7" y="308"/>
                    </a:lnTo>
                    <a:lnTo>
                      <a:pt x="0" y="308"/>
                    </a:lnTo>
                    <a:lnTo>
                      <a:pt x="3" y="264"/>
                    </a:lnTo>
                    <a:lnTo>
                      <a:pt x="3" y="217"/>
                    </a:lnTo>
                    <a:lnTo>
                      <a:pt x="3" y="120"/>
                    </a:lnTo>
                    <a:lnTo>
                      <a:pt x="3" y="76"/>
                    </a:lnTo>
                    <a:lnTo>
                      <a:pt x="4" y="39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7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7" name="Freeform 727"/>
              <p:cNvSpPr>
                <a:spLocks/>
              </p:cNvSpPr>
              <p:nvPr/>
            </p:nvSpPr>
            <p:spPr bwMode="auto">
              <a:xfrm>
                <a:off x="378" y="1299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2" y="0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8" name="Freeform 728"/>
              <p:cNvSpPr>
                <a:spLocks/>
              </p:cNvSpPr>
              <p:nvPr/>
            </p:nvSpPr>
            <p:spPr bwMode="auto">
              <a:xfrm>
                <a:off x="373" y="1453"/>
                <a:ext cx="5" cy="12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35"/>
                  </a:cxn>
                  <a:cxn ang="0">
                    <a:pos x="6" y="69"/>
                  </a:cxn>
                  <a:cxn ang="0">
                    <a:pos x="6" y="99"/>
                  </a:cxn>
                  <a:cxn ang="0">
                    <a:pos x="6" y="130"/>
                  </a:cxn>
                  <a:cxn ang="0">
                    <a:pos x="8" y="189"/>
                  </a:cxn>
                  <a:cxn ang="0">
                    <a:pos x="8" y="223"/>
                  </a:cxn>
                  <a:cxn ang="0">
                    <a:pos x="8" y="258"/>
                  </a:cxn>
                  <a:cxn ang="0">
                    <a:pos x="0" y="258"/>
                  </a:cxn>
                  <a:cxn ang="0">
                    <a:pos x="2" y="223"/>
                  </a:cxn>
                  <a:cxn ang="0">
                    <a:pos x="2" y="189"/>
                  </a:cxn>
                  <a:cxn ang="0">
                    <a:pos x="0" y="130"/>
                  </a:cxn>
                  <a:cxn ang="0">
                    <a:pos x="0" y="99"/>
                  </a:cxn>
                  <a:cxn ang="0">
                    <a:pos x="0" y="69"/>
                  </a:cxn>
                  <a:cxn ang="0">
                    <a:pos x="0" y="35"/>
                  </a:cxn>
                  <a:cxn ang="0">
                    <a:pos x="2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258">
                    <a:moveTo>
                      <a:pt x="9" y="0"/>
                    </a:moveTo>
                    <a:lnTo>
                      <a:pt x="8" y="35"/>
                    </a:lnTo>
                    <a:lnTo>
                      <a:pt x="6" y="69"/>
                    </a:lnTo>
                    <a:lnTo>
                      <a:pt x="6" y="99"/>
                    </a:lnTo>
                    <a:lnTo>
                      <a:pt x="6" y="130"/>
                    </a:lnTo>
                    <a:lnTo>
                      <a:pt x="8" y="189"/>
                    </a:lnTo>
                    <a:lnTo>
                      <a:pt x="8" y="223"/>
                    </a:lnTo>
                    <a:lnTo>
                      <a:pt x="8" y="258"/>
                    </a:lnTo>
                    <a:lnTo>
                      <a:pt x="0" y="258"/>
                    </a:lnTo>
                    <a:lnTo>
                      <a:pt x="2" y="223"/>
                    </a:lnTo>
                    <a:lnTo>
                      <a:pt x="2" y="189"/>
                    </a:lnTo>
                    <a:lnTo>
                      <a:pt x="0" y="130"/>
                    </a:lnTo>
                    <a:lnTo>
                      <a:pt x="0" y="99"/>
                    </a:lnTo>
                    <a:lnTo>
                      <a:pt x="0" y="69"/>
                    </a:lnTo>
                    <a:lnTo>
                      <a:pt x="0" y="35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09" name="Freeform 729"/>
              <p:cNvSpPr>
                <a:spLocks/>
              </p:cNvSpPr>
              <p:nvPr/>
            </p:nvSpPr>
            <p:spPr bwMode="auto">
              <a:xfrm>
                <a:off x="374" y="1453"/>
                <a:ext cx="4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0" name="Freeform 730"/>
              <p:cNvSpPr>
                <a:spLocks/>
              </p:cNvSpPr>
              <p:nvPr/>
            </p:nvSpPr>
            <p:spPr bwMode="auto">
              <a:xfrm>
                <a:off x="373" y="1503"/>
                <a:ext cx="77" cy="80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11" y="126"/>
                  </a:cxn>
                  <a:cxn ang="0">
                    <a:pos x="22" y="97"/>
                  </a:cxn>
                  <a:cxn ang="0">
                    <a:pos x="28" y="84"/>
                  </a:cxn>
                  <a:cxn ang="0">
                    <a:pos x="35" y="70"/>
                  </a:cxn>
                  <a:cxn ang="0">
                    <a:pos x="43" y="59"/>
                  </a:cxn>
                  <a:cxn ang="0">
                    <a:pos x="52" y="47"/>
                  </a:cxn>
                  <a:cxn ang="0">
                    <a:pos x="61" y="36"/>
                  </a:cxn>
                  <a:cxn ang="0">
                    <a:pos x="72" y="27"/>
                  </a:cxn>
                  <a:cxn ang="0">
                    <a:pos x="83" y="20"/>
                  </a:cxn>
                  <a:cxn ang="0">
                    <a:pos x="95" y="12"/>
                  </a:cxn>
                  <a:cxn ang="0">
                    <a:pos x="109" y="8"/>
                  </a:cxn>
                  <a:cxn ang="0">
                    <a:pos x="115" y="4"/>
                  </a:cxn>
                  <a:cxn ang="0">
                    <a:pos x="122" y="3"/>
                  </a:cxn>
                  <a:cxn ang="0">
                    <a:pos x="130" y="1"/>
                  </a:cxn>
                  <a:cxn ang="0">
                    <a:pos x="139" y="0"/>
                  </a:cxn>
                  <a:cxn ang="0">
                    <a:pos x="154" y="0"/>
                  </a:cxn>
                  <a:cxn ang="0">
                    <a:pos x="154" y="6"/>
                  </a:cxn>
                  <a:cxn ang="0">
                    <a:pos x="139" y="8"/>
                  </a:cxn>
                  <a:cxn ang="0">
                    <a:pos x="131" y="9"/>
                  </a:cxn>
                  <a:cxn ang="0">
                    <a:pos x="124" y="9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98" y="18"/>
                  </a:cxn>
                  <a:cxn ang="0">
                    <a:pos x="87" y="26"/>
                  </a:cxn>
                  <a:cxn ang="0">
                    <a:pos x="75" y="33"/>
                  </a:cxn>
                  <a:cxn ang="0">
                    <a:pos x="66" y="43"/>
                  </a:cxn>
                  <a:cxn ang="0">
                    <a:pos x="57" y="52"/>
                  </a:cxn>
                  <a:cxn ang="0">
                    <a:pos x="49" y="62"/>
                  </a:cxn>
                  <a:cxn ang="0">
                    <a:pos x="41" y="74"/>
                  </a:cxn>
                  <a:cxn ang="0">
                    <a:pos x="34" y="87"/>
                  </a:cxn>
                  <a:cxn ang="0">
                    <a:pos x="28" y="100"/>
                  </a:cxn>
                  <a:cxn ang="0">
                    <a:pos x="17" y="128"/>
                  </a:cxn>
                  <a:cxn ang="0">
                    <a:pos x="8" y="158"/>
                  </a:cxn>
                  <a:cxn ang="0">
                    <a:pos x="0" y="155"/>
                  </a:cxn>
                </a:cxnLst>
                <a:rect l="0" t="0" r="r" b="b"/>
                <a:pathLst>
                  <a:path w="154" h="158">
                    <a:moveTo>
                      <a:pt x="0" y="155"/>
                    </a:moveTo>
                    <a:lnTo>
                      <a:pt x="11" y="126"/>
                    </a:lnTo>
                    <a:lnTo>
                      <a:pt x="22" y="97"/>
                    </a:lnTo>
                    <a:lnTo>
                      <a:pt x="28" y="84"/>
                    </a:lnTo>
                    <a:lnTo>
                      <a:pt x="35" y="70"/>
                    </a:lnTo>
                    <a:lnTo>
                      <a:pt x="43" y="59"/>
                    </a:lnTo>
                    <a:lnTo>
                      <a:pt x="52" y="47"/>
                    </a:lnTo>
                    <a:lnTo>
                      <a:pt x="61" y="36"/>
                    </a:lnTo>
                    <a:lnTo>
                      <a:pt x="72" y="27"/>
                    </a:lnTo>
                    <a:lnTo>
                      <a:pt x="83" y="20"/>
                    </a:lnTo>
                    <a:lnTo>
                      <a:pt x="95" y="12"/>
                    </a:lnTo>
                    <a:lnTo>
                      <a:pt x="109" y="8"/>
                    </a:lnTo>
                    <a:lnTo>
                      <a:pt x="115" y="4"/>
                    </a:lnTo>
                    <a:lnTo>
                      <a:pt x="122" y="3"/>
                    </a:lnTo>
                    <a:lnTo>
                      <a:pt x="130" y="1"/>
                    </a:lnTo>
                    <a:lnTo>
                      <a:pt x="139" y="0"/>
                    </a:lnTo>
                    <a:lnTo>
                      <a:pt x="154" y="0"/>
                    </a:lnTo>
                    <a:lnTo>
                      <a:pt x="154" y="6"/>
                    </a:lnTo>
                    <a:lnTo>
                      <a:pt x="139" y="8"/>
                    </a:lnTo>
                    <a:lnTo>
                      <a:pt x="131" y="9"/>
                    </a:lnTo>
                    <a:lnTo>
                      <a:pt x="124" y="9"/>
                    </a:lnTo>
                    <a:lnTo>
                      <a:pt x="118" y="12"/>
                    </a:lnTo>
                    <a:lnTo>
                      <a:pt x="110" y="14"/>
                    </a:lnTo>
                    <a:lnTo>
                      <a:pt x="98" y="18"/>
                    </a:lnTo>
                    <a:lnTo>
                      <a:pt x="87" y="26"/>
                    </a:lnTo>
                    <a:lnTo>
                      <a:pt x="75" y="33"/>
                    </a:lnTo>
                    <a:lnTo>
                      <a:pt x="66" y="43"/>
                    </a:lnTo>
                    <a:lnTo>
                      <a:pt x="57" y="52"/>
                    </a:lnTo>
                    <a:lnTo>
                      <a:pt x="49" y="62"/>
                    </a:lnTo>
                    <a:lnTo>
                      <a:pt x="41" y="74"/>
                    </a:lnTo>
                    <a:lnTo>
                      <a:pt x="34" y="87"/>
                    </a:lnTo>
                    <a:lnTo>
                      <a:pt x="28" y="100"/>
                    </a:lnTo>
                    <a:lnTo>
                      <a:pt x="17" y="128"/>
                    </a:lnTo>
                    <a:lnTo>
                      <a:pt x="8" y="158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1" name="Freeform 731"/>
              <p:cNvSpPr>
                <a:spLocks/>
              </p:cNvSpPr>
              <p:nvPr/>
            </p:nvSpPr>
            <p:spPr bwMode="auto">
              <a:xfrm>
                <a:off x="373" y="1581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2" name="Freeform 732"/>
              <p:cNvSpPr>
                <a:spLocks/>
              </p:cNvSpPr>
              <p:nvPr/>
            </p:nvSpPr>
            <p:spPr bwMode="auto">
              <a:xfrm>
                <a:off x="450" y="1503"/>
                <a:ext cx="41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4" y="1"/>
                  </a:cxn>
                  <a:cxn ang="0">
                    <a:pos x="25" y="6"/>
                  </a:cxn>
                  <a:cxn ang="0">
                    <a:pos x="35" y="12"/>
                  </a:cxn>
                  <a:cxn ang="0">
                    <a:pos x="40" y="17"/>
                  </a:cxn>
                  <a:cxn ang="0">
                    <a:pos x="45" y="21"/>
                  </a:cxn>
                  <a:cxn ang="0">
                    <a:pos x="64" y="39"/>
                  </a:cxn>
                  <a:cxn ang="0">
                    <a:pos x="74" y="47"/>
                  </a:cxn>
                  <a:cxn ang="0">
                    <a:pos x="83" y="55"/>
                  </a:cxn>
                  <a:cxn ang="0">
                    <a:pos x="78" y="59"/>
                  </a:cxn>
                  <a:cxn ang="0">
                    <a:pos x="69" y="52"/>
                  </a:cxn>
                  <a:cxn ang="0">
                    <a:pos x="58" y="44"/>
                  </a:cxn>
                  <a:cxn ang="0">
                    <a:pos x="40" y="26"/>
                  </a:cxn>
                  <a:cxn ang="0">
                    <a:pos x="35" y="21"/>
                  </a:cxn>
                  <a:cxn ang="0">
                    <a:pos x="31" y="18"/>
                  </a:cxn>
                  <a:cxn ang="0">
                    <a:pos x="22" y="12"/>
                  </a:cxn>
                  <a:cxn ang="0">
                    <a:pos x="11" y="8"/>
                  </a:cxn>
                  <a:cxn ang="0">
                    <a:pos x="6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83" h="59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5" y="6"/>
                    </a:lnTo>
                    <a:lnTo>
                      <a:pt x="35" y="12"/>
                    </a:lnTo>
                    <a:lnTo>
                      <a:pt x="40" y="17"/>
                    </a:lnTo>
                    <a:lnTo>
                      <a:pt x="45" y="21"/>
                    </a:lnTo>
                    <a:lnTo>
                      <a:pt x="64" y="39"/>
                    </a:lnTo>
                    <a:lnTo>
                      <a:pt x="74" y="47"/>
                    </a:lnTo>
                    <a:lnTo>
                      <a:pt x="83" y="55"/>
                    </a:lnTo>
                    <a:lnTo>
                      <a:pt x="78" y="59"/>
                    </a:lnTo>
                    <a:lnTo>
                      <a:pt x="69" y="52"/>
                    </a:lnTo>
                    <a:lnTo>
                      <a:pt x="58" y="44"/>
                    </a:lnTo>
                    <a:lnTo>
                      <a:pt x="40" y="26"/>
                    </a:lnTo>
                    <a:lnTo>
                      <a:pt x="35" y="21"/>
                    </a:lnTo>
                    <a:lnTo>
                      <a:pt x="31" y="18"/>
                    </a:lnTo>
                    <a:lnTo>
                      <a:pt x="22" y="12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3" name="Freeform 733"/>
              <p:cNvSpPr>
                <a:spLocks/>
              </p:cNvSpPr>
              <p:nvPr/>
            </p:nvSpPr>
            <p:spPr bwMode="auto">
              <a:xfrm>
                <a:off x="450" y="1503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4" name="Freeform 734"/>
              <p:cNvSpPr>
                <a:spLocks/>
              </p:cNvSpPr>
              <p:nvPr/>
            </p:nvSpPr>
            <p:spPr bwMode="auto">
              <a:xfrm>
                <a:off x="489" y="1507"/>
                <a:ext cx="7" cy="2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" y="26"/>
                  </a:cxn>
                  <a:cxn ang="0">
                    <a:pos x="3" y="12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14" y="3"/>
                  </a:cxn>
                  <a:cxn ang="0">
                    <a:pos x="11" y="8"/>
                  </a:cxn>
                  <a:cxn ang="0">
                    <a:pos x="9" y="14"/>
                  </a:cxn>
                  <a:cxn ang="0">
                    <a:pos x="8" y="26"/>
                  </a:cxn>
                  <a:cxn ang="0">
                    <a:pos x="6" y="52"/>
                  </a:cxn>
                  <a:cxn ang="0">
                    <a:pos x="0" y="50"/>
                  </a:cxn>
                </a:cxnLst>
                <a:rect l="0" t="0" r="r" b="b"/>
                <a:pathLst>
                  <a:path w="14" h="52">
                    <a:moveTo>
                      <a:pt x="0" y="50"/>
                    </a:moveTo>
                    <a:lnTo>
                      <a:pt x="2" y="26"/>
                    </a:lnTo>
                    <a:lnTo>
                      <a:pt x="3" y="12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11" y="8"/>
                    </a:lnTo>
                    <a:lnTo>
                      <a:pt x="9" y="14"/>
                    </a:lnTo>
                    <a:lnTo>
                      <a:pt x="8" y="26"/>
                    </a:lnTo>
                    <a:lnTo>
                      <a:pt x="6" y="5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5" name="Freeform 735"/>
              <p:cNvSpPr>
                <a:spLocks/>
              </p:cNvSpPr>
              <p:nvPr/>
            </p:nvSpPr>
            <p:spPr bwMode="auto">
              <a:xfrm>
                <a:off x="489" y="1531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9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9">
                    <a:moveTo>
                      <a:pt x="0" y="4"/>
                    </a:moveTo>
                    <a:lnTo>
                      <a:pt x="6" y="9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6" name="Freeform 736"/>
              <p:cNvSpPr>
                <a:spLocks/>
              </p:cNvSpPr>
              <p:nvPr/>
            </p:nvSpPr>
            <p:spPr bwMode="auto">
              <a:xfrm>
                <a:off x="493" y="1431"/>
                <a:ext cx="17" cy="77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1" y="142"/>
                  </a:cxn>
                  <a:cxn ang="0">
                    <a:pos x="4" y="133"/>
                  </a:cxn>
                  <a:cxn ang="0">
                    <a:pos x="9" y="114"/>
                  </a:cxn>
                  <a:cxn ang="0">
                    <a:pos x="13" y="96"/>
                  </a:cxn>
                  <a:cxn ang="0">
                    <a:pos x="17" y="78"/>
                  </a:cxn>
                  <a:cxn ang="0">
                    <a:pos x="21" y="40"/>
                  </a:cxn>
                  <a:cxn ang="0">
                    <a:pos x="26" y="0"/>
                  </a:cxn>
                  <a:cxn ang="0">
                    <a:pos x="33" y="2"/>
                  </a:cxn>
                  <a:cxn ang="0">
                    <a:pos x="27" y="41"/>
                  </a:cxn>
                  <a:cxn ang="0">
                    <a:pos x="23" y="78"/>
                  </a:cxn>
                  <a:cxn ang="0">
                    <a:pos x="20" y="98"/>
                  </a:cxn>
                  <a:cxn ang="0">
                    <a:pos x="17" y="116"/>
                  </a:cxn>
                  <a:cxn ang="0">
                    <a:pos x="12" y="134"/>
                  </a:cxn>
                  <a:cxn ang="0">
                    <a:pos x="9" y="143"/>
                  </a:cxn>
                  <a:cxn ang="0">
                    <a:pos x="6" y="154"/>
                  </a:cxn>
                  <a:cxn ang="0">
                    <a:pos x="0" y="151"/>
                  </a:cxn>
                </a:cxnLst>
                <a:rect l="0" t="0" r="r" b="b"/>
                <a:pathLst>
                  <a:path w="33" h="154">
                    <a:moveTo>
                      <a:pt x="0" y="151"/>
                    </a:moveTo>
                    <a:lnTo>
                      <a:pt x="1" y="142"/>
                    </a:lnTo>
                    <a:lnTo>
                      <a:pt x="4" y="133"/>
                    </a:lnTo>
                    <a:lnTo>
                      <a:pt x="9" y="114"/>
                    </a:lnTo>
                    <a:lnTo>
                      <a:pt x="13" y="96"/>
                    </a:lnTo>
                    <a:lnTo>
                      <a:pt x="17" y="78"/>
                    </a:lnTo>
                    <a:lnTo>
                      <a:pt x="21" y="40"/>
                    </a:lnTo>
                    <a:lnTo>
                      <a:pt x="26" y="0"/>
                    </a:lnTo>
                    <a:lnTo>
                      <a:pt x="33" y="2"/>
                    </a:lnTo>
                    <a:lnTo>
                      <a:pt x="27" y="41"/>
                    </a:lnTo>
                    <a:lnTo>
                      <a:pt x="23" y="78"/>
                    </a:lnTo>
                    <a:lnTo>
                      <a:pt x="20" y="98"/>
                    </a:lnTo>
                    <a:lnTo>
                      <a:pt x="17" y="116"/>
                    </a:lnTo>
                    <a:lnTo>
                      <a:pt x="12" y="134"/>
                    </a:lnTo>
                    <a:lnTo>
                      <a:pt x="9" y="143"/>
                    </a:lnTo>
                    <a:lnTo>
                      <a:pt x="6" y="154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7" name="Freeform 737"/>
              <p:cNvSpPr>
                <a:spLocks/>
              </p:cNvSpPr>
              <p:nvPr/>
            </p:nvSpPr>
            <p:spPr bwMode="auto">
              <a:xfrm>
                <a:off x="492" y="1507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2" y="0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8" name="Freeform 738"/>
              <p:cNvSpPr>
                <a:spLocks/>
              </p:cNvSpPr>
              <p:nvPr/>
            </p:nvSpPr>
            <p:spPr bwMode="auto">
              <a:xfrm>
                <a:off x="506" y="1421"/>
                <a:ext cx="7" cy="1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" y="13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3" y="7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0" y="19"/>
                  </a:cxn>
                </a:cxnLst>
                <a:rect l="0" t="0" r="r" b="b"/>
                <a:pathLst>
                  <a:path w="15" h="21">
                    <a:moveTo>
                      <a:pt x="0" y="19"/>
                    </a:moveTo>
                    <a:lnTo>
                      <a:pt x="3" y="13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13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9" y="16"/>
                    </a:lnTo>
                    <a:lnTo>
                      <a:pt x="7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19" name="Freeform 739"/>
              <p:cNvSpPr>
                <a:spLocks/>
              </p:cNvSpPr>
              <p:nvPr/>
            </p:nvSpPr>
            <p:spPr bwMode="auto">
              <a:xfrm>
                <a:off x="506" y="143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0" name="Freeform 740"/>
              <p:cNvSpPr>
                <a:spLocks/>
              </p:cNvSpPr>
              <p:nvPr/>
            </p:nvSpPr>
            <p:spPr bwMode="auto">
              <a:xfrm>
                <a:off x="510" y="1320"/>
                <a:ext cx="19" cy="102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4" y="152"/>
                  </a:cxn>
                  <a:cxn ang="0">
                    <a:pos x="9" y="101"/>
                  </a:cxn>
                  <a:cxn ang="0">
                    <a:pos x="12" y="75"/>
                  </a:cxn>
                  <a:cxn ang="0">
                    <a:pos x="17" y="50"/>
                  </a:cxn>
                  <a:cxn ang="0">
                    <a:pos x="23" y="25"/>
                  </a:cxn>
                  <a:cxn ang="0">
                    <a:pos x="27" y="12"/>
                  </a:cxn>
                  <a:cxn ang="0">
                    <a:pos x="30" y="0"/>
                  </a:cxn>
                  <a:cxn ang="0">
                    <a:pos x="38" y="3"/>
                  </a:cxn>
                  <a:cxn ang="0">
                    <a:pos x="33" y="15"/>
                  </a:cxn>
                  <a:cxn ang="0">
                    <a:pos x="30" y="28"/>
                  </a:cxn>
                  <a:cxn ang="0">
                    <a:pos x="24" y="52"/>
                  </a:cxn>
                  <a:cxn ang="0">
                    <a:pos x="20" y="76"/>
                  </a:cxn>
                  <a:cxn ang="0">
                    <a:pos x="15" y="102"/>
                  </a:cxn>
                  <a:cxn ang="0">
                    <a:pos x="11" y="152"/>
                  </a:cxn>
                  <a:cxn ang="0">
                    <a:pos x="6" y="204"/>
                  </a:cxn>
                  <a:cxn ang="0">
                    <a:pos x="0" y="204"/>
                  </a:cxn>
                </a:cxnLst>
                <a:rect l="0" t="0" r="r" b="b"/>
                <a:pathLst>
                  <a:path w="38" h="204">
                    <a:moveTo>
                      <a:pt x="0" y="204"/>
                    </a:moveTo>
                    <a:lnTo>
                      <a:pt x="4" y="152"/>
                    </a:lnTo>
                    <a:lnTo>
                      <a:pt x="9" y="101"/>
                    </a:lnTo>
                    <a:lnTo>
                      <a:pt x="12" y="75"/>
                    </a:lnTo>
                    <a:lnTo>
                      <a:pt x="17" y="50"/>
                    </a:lnTo>
                    <a:lnTo>
                      <a:pt x="23" y="25"/>
                    </a:lnTo>
                    <a:lnTo>
                      <a:pt x="27" y="12"/>
                    </a:lnTo>
                    <a:lnTo>
                      <a:pt x="30" y="0"/>
                    </a:lnTo>
                    <a:lnTo>
                      <a:pt x="38" y="3"/>
                    </a:lnTo>
                    <a:lnTo>
                      <a:pt x="33" y="15"/>
                    </a:lnTo>
                    <a:lnTo>
                      <a:pt x="30" y="28"/>
                    </a:lnTo>
                    <a:lnTo>
                      <a:pt x="24" y="52"/>
                    </a:lnTo>
                    <a:lnTo>
                      <a:pt x="20" y="76"/>
                    </a:lnTo>
                    <a:lnTo>
                      <a:pt x="15" y="102"/>
                    </a:lnTo>
                    <a:lnTo>
                      <a:pt x="11" y="152"/>
                    </a:lnTo>
                    <a:lnTo>
                      <a:pt x="6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1" name="Freeform 741"/>
              <p:cNvSpPr>
                <a:spLocks/>
              </p:cNvSpPr>
              <p:nvPr/>
            </p:nvSpPr>
            <p:spPr bwMode="auto">
              <a:xfrm>
                <a:off x="510" y="1421"/>
                <a:ext cx="3" cy="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2" name="Freeform 742"/>
              <p:cNvSpPr>
                <a:spLocks/>
              </p:cNvSpPr>
              <p:nvPr/>
            </p:nvSpPr>
            <p:spPr bwMode="auto">
              <a:xfrm>
                <a:off x="526" y="1309"/>
                <a:ext cx="10" cy="1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12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9" y="15"/>
                  </a:cxn>
                  <a:cxn ang="0">
                    <a:pos x="4" y="24"/>
                  </a:cxn>
                  <a:cxn ang="0">
                    <a:pos x="0" y="21"/>
                  </a:cxn>
                </a:cxnLst>
                <a:rect l="0" t="0" r="r" b="b"/>
                <a:pathLst>
                  <a:path w="18" h="24">
                    <a:moveTo>
                      <a:pt x="0" y="21"/>
                    </a:moveTo>
                    <a:lnTo>
                      <a:pt x="4" y="12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9" y="15"/>
                    </a:lnTo>
                    <a:lnTo>
                      <a:pt x="4" y="2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3" name="Freeform 743"/>
              <p:cNvSpPr>
                <a:spLocks/>
              </p:cNvSpPr>
              <p:nvPr/>
            </p:nvSpPr>
            <p:spPr bwMode="auto">
              <a:xfrm>
                <a:off x="526" y="1320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2" y="0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4" name="Freeform 744"/>
              <p:cNvSpPr>
                <a:spLocks/>
              </p:cNvSpPr>
              <p:nvPr/>
            </p:nvSpPr>
            <p:spPr bwMode="auto">
              <a:xfrm>
                <a:off x="533" y="1294"/>
                <a:ext cx="6" cy="1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4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0" y="32"/>
                  </a:cxn>
                </a:cxnLst>
                <a:rect l="0" t="0" r="r" b="b"/>
                <a:pathLst>
                  <a:path w="14" h="34">
                    <a:moveTo>
                      <a:pt x="0" y="32"/>
                    </a:moveTo>
                    <a:lnTo>
                      <a:pt x="6" y="34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5" name="Freeform 745"/>
              <p:cNvSpPr>
                <a:spLocks/>
              </p:cNvSpPr>
              <p:nvPr/>
            </p:nvSpPr>
            <p:spPr bwMode="auto">
              <a:xfrm>
                <a:off x="533" y="1309"/>
                <a:ext cx="3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6" name="Rectangle 746"/>
              <p:cNvSpPr>
                <a:spLocks noChangeArrowheads="1"/>
              </p:cNvSpPr>
              <p:nvPr/>
            </p:nvSpPr>
            <p:spPr bwMode="auto">
              <a:xfrm>
                <a:off x="536" y="1294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7" name="Freeform 747"/>
              <p:cNvSpPr>
                <a:spLocks/>
              </p:cNvSpPr>
              <p:nvPr/>
            </p:nvSpPr>
            <p:spPr bwMode="auto">
              <a:xfrm>
                <a:off x="536" y="1294"/>
                <a:ext cx="3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8" name="Freeform 748"/>
              <p:cNvSpPr>
                <a:spLocks/>
              </p:cNvSpPr>
              <p:nvPr/>
            </p:nvSpPr>
            <p:spPr bwMode="auto">
              <a:xfrm>
                <a:off x="380" y="1287"/>
                <a:ext cx="154" cy="46"/>
              </a:xfrm>
              <a:custGeom>
                <a:avLst/>
                <a:gdLst/>
                <a:ahLst/>
                <a:cxnLst>
                  <a:cxn ang="0">
                    <a:pos x="308" y="37"/>
                  </a:cxn>
                  <a:cxn ang="0">
                    <a:pos x="307" y="32"/>
                  </a:cxn>
                  <a:cxn ang="0">
                    <a:pos x="302" y="29"/>
                  </a:cxn>
                  <a:cxn ang="0">
                    <a:pos x="296" y="25"/>
                  </a:cxn>
                  <a:cxn ang="0">
                    <a:pos x="288" y="22"/>
                  </a:cxn>
                  <a:cxn ang="0">
                    <a:pos x="275" y="17"/>
                  </a:cxn>
                  <a:cxn ang="0">
                    <a:pos x="268" y="14"/>
                  </a:cxn>
                  <a:cxn ang="0">
                    <a:pos x="235" y="8"/>
                  </a:cxn>
                  <a:cxn ang="0">
                    <a:pos x="204" y="3"/>
                  </a:cxn>
                  <a:cxn ang="0">
                    <a:pos x="189" y="0"/>
                  </a:cxn>
                  <a:cxn ang="0">
                    <a:pos x="175" y="0"/>
                  </a:cxn>
                  <a:cxn ang="0">
                    <a:pos x="153" y="0"/>
                  </a:cxn>
                  <a:cxn ang="0">
                    <a:pos x="128" y="0"/>
                  </a:cxn>
                  <a:cxn ang="0">
                    <a:pos x="102" y="2"/>
                  </a:cxn>
                  <a:cxn ang="0">
                    <a:pos x="88" y="3"/>
                  </a:cxn>
                  <a:cxn ang="0">
                    <a:pos x="56" y="8"/>
                  </a:cxn>
                  <a:cxn ang="0">
                    <a:pos x="38" y="12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9" y="25"/>
                  </a:cxn>
                  <a:cxn ang="0">
                    <a:pos x="3" y="28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3" y="53"/>
                  </a:cxn>
                  <a:cxn ang="0">
                    <a:pos x="6" y="60"/>
                  </a:cxn>
                  <a:cxn ang="0">
                    <a:pos x="11" y="64"/>
                  </a:cxn>
                  <a:cxn ang="0">
                    <a:pos x="17" y="67"/>
                  </a:cxn>
                  <a:cxn ang="0">
                    <a:pos x="27" y="73"/>
                  </a:cxn>
                  <a:cxn ang="0">
                    <a:pos x="47" y="79"/>
                  </a:cxn>
                  <a:cxn ang="0">
                    <a:pos x="64" y="84"/>
                  </a:cxn>
                  <a:cxn ang="0">
                    <a:pos x="73" y="87"/>
                  </a:cxn>
                  <a:cxn ang="0">
                    <a:pos x="81" y="88"/>
                  </a:cxn>
                  <a:cxn ang="0">
                    <a:pos x="92" y="90"/>
                  </a:cxn>
                  <a:cxn ang="0">
                    <a:pos x="101" y="90"/>
                  </a:cxn>
                  <a:cxn ang="0">
                    <a:pos x="120" y="92"/>
                  </a:cxn>
                  <a:cxn ang="0">
                    <a:pos x="137" y="93"/>
                  </a:cxn>
                  <a:cxn ang="0">
                    <a:pos x="154" y="93"/>
                  </a:cxn>
                  <a:cxn ang="0">
                    <a:pos x="174" y="93"/>
                  </a:cxn>
                  <a:cxn ang="0">
                    <a:pos x="188" y="92"/>
                  </a:cxn>
                  <a:cxn ang="0">
                    <a:pos x="200" y="92"/>
                  </a:cxn>
                  <a:cxn ang="0">
                    <a:pos x="210" y="90"/>
                  </a:cxn>
                  <a:cxn ang="0">
                    <a:pos x="224" y="88"/>
                  </a:cxn>
                  <a:cxn ang="0">
                    <a:pos x="233" y="85"/>
                  </a:cxn>
                  <a:cxn ang="0">
                    <a:pos x="241" y="84"/>
                  </a:cxn>
                  <a:cxn ang="0">
                    <a:pos x="258" y="78"/>
                  </a:cxn>
                  <a:cxn ang="0">
                    <a:pos x="265" y="73"/>
                  </a:cxn>
                  <a:cxn ang="0">
                    <a:pos x="282" y="63"/>
                  </a:cxn>
                  <a:cxn ang="0">
                    <a:pos x="293" y="57"/>
                  </a:cxn>
                  <a:cxn ang="0">
                    <a:pos x="300" y="50"/>
                  </a:cxn>
                  <a:cxn ang="0">
                    <a:pos x="307" y="43"/>
                  </a:cxn>
                  <a:cxn ang="0">
                    <a:pos x="308" y="40"/>
                  </a:cxn>
                  <a:cxn ang="0">
                    <a:pos x="308" y="37"/>
                  </a:cxn>
                </a:cxnLst>
                <a:rect l="0" t="0" r="r" b="b"/>
                <a:pathLst>
                  <a:path w="308" h="93">
                    <a:moveTo>
                      <a:pt x="308" y="37"/>
                    </a:moveTo>
                    <a:lnTo>
                      <a:pt x="307" y="32"/>
                    </a:lnTo>
                    <a:lnTo>
                      <a:pt x="302" y="29"/>
                    </a:lnTo>
                    <a:lnTo>
                      <a:pt x="296" y="25"/>
                    </a:lnTo>
                    <a:lnTo>
                      <a:pt x="288" y="22"/>
                    </a:lnTo>
                    <a:lnTo>
                      <a:pt x="275" y="17"/>
                    </a:lnTo>
                    <a:lnTo>
                      <a:pt x="268" y="14"/>
                    </a:lnTo>
                    <a:lnTo>
                      <a:pt x="235" y="8"/>
                    </a:lnTo>
                    <a:lnTo>
                      <a:pt x="204" y="3"/>
                    </a:lnTo>
                    <a:lnTo>
                      <a:pt x="189" y="0"/>
                    </a:lnTo>
                    <a:lnTo>
                      <a:pt x="175" y="0"/>
                    </a:lnTo>
                    <a:lnTo>
                      <a:pt x="153" y="0"/>
                    </a:lnTo>
                    <a:lnTo>
                      <a:pt x="128" y="0"/>
                    </a:lnTo>
                    <a:lnTo>
                      <a:pt x="102" y="2"/>
                    </a:lnTo>
                    <a:lnTo>
                      <a:pt x="88" y="3"/>
                    </a:lnTo>
                    <a:lnTo>
                      <a:pt x="56" y="8"/>
                    </a:lnTo>
                    <a:lnTo>
                      <a:pt x="38" y="12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9" y="25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6" y="60"/>
                    </a:lnTo>
                    <a:lnTo>
                      <a:pt x="11" y="64"/>
                    </a:lnTo>
                    <a:lnTo>
                      <a:pt x="17" y="67"/>
                    </a:lnTo>
                    <a:lnTo>
                      <a:pt x="27" y="73"/>
                    </a:lnTo>
                    <a:lnTo>
                      <a:pt x="47" y="79"/>
                    </a:lnTo>
                    <a:lnTo>
                      <a:pt x="64" y="84"/>
                    </a:lnTo>
                    <a:lnTo>
                      <a:pt x="73" y="87"/>
                    </a:lnTo>
                    <a:lnTo>
                      <a:pt x="81" y="88"/>
                    </a:lnTo>
                    <a:lnTo>
                      <a:pt x="92" y="90"/>
                    </a:lnTo>
                    <a:lnTo>
                      <a:pt x="101" y="90"/>
                    </a:lnTo>
                    <a:lnTo>
                      <a:pt x="120" y="92"/>
                    </a:lnTo>
                    <a:lnTo>
                      <a:pt x="137" y="93"/>
                    </a:lnTo>
                    <a:lnTo>
                      <a:pt x="154" y="93"/>
                    </a:lnTo>
                    <a:lnTo>
                      <a:pt x="174" y="93"/>
                    </a:lnTo>
                    <a:lnTo>
                      <a:pt x="188" y="92"/>
                    </a:lnTo>
                    <a:lnTo>
                      <a:pt x="200" y="92"/>
                    </a:lnTo>
                    <a:lnTo>
                      <a:pt x="210" y="90"/>
                    </a:lnTo>
                    <a:lnTo>
                      <a:pt x="224" y="88"/>
                    </a:lnTo>
                    <a:lnTo>
                      <a:pt x="233" y="85"/>
                    </a:lnTo>
                    <a:lnTo>
                      <a:pt x="241" y="84"/>
                    </a:lnTo>
                    <a:lnTo>
                      <a:pt x="258" y="78"/>
                    </a:lnTo>
                    <a:lnTo>
                      <a:pt x="265" y="73"/>
                    </a:lnTo>
                    <a:lnTo>
                      <a:pt x="282" y="63"/>
                    </a:lnTo>
                    <a:lnTo>
                      <a:pt x="293" y="57"/>
                    </a:lnTo>
                    <a:lnTo>
                      <a:pt x="300" y="50"/>
                    </a:lnTo>
                    <a:lnTo>
                      <a:pt x="307" y="43"/>
                    </a:lnTo>
                    <a:lnTo>
                      <a:pt x="308" y="40"/>
                    </a:lnTo>
                    <a:lnTo>
                      <a:pt x="30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29" name="Freeform 749"/>
              <p:cNvSpPr>
                <a:spLocks/>
              </p:cNvSpPr>
              <p:nvPr/>
            </p:nvSpPr>
            <p:spPr bwMode="auto">
              <a:xfrm>
                <a:off x="380" y="1287"/>
                <a:ext cx="154" cy="46"/>
              </a:xfrm>
              <a:custGeom>
                <a:avLst/>
                <a:gdLst/>
                <a:ahLst/>
                <a:cxnLst>
                  <a:cxn ang="0">
                    <a:pos x="308" y="37"/>
                  </a:cxn>
                  <a:cxn ang="0">
                    <a:pos x="307" y="32"/>
                  </a:cxn>
                  <a:cxn ang="0">
                    <a:pos x="302" y="29"/>
                  </a:cxn>
                  <a:cxn ang="0">
                    <a:pos x="296" y="25"/>
                  </a:cxn>
                  <a:cxn ang="0">
                    <a:pos x="288" y="22"/>
                  </a:cxn>
                  <a:cxn ang="0">
                    <a:pos x="275" y="17"/>
                  </a:cxn>
                  <a:cxn ang="0">
                    <a:pos x="268" y="14"/>
                  </a:cxn>
                  <a:cxn ang="0">
                    <a:pos x="235" y="8"/>
                  </a:cxn>
                  <a:cxn ang="0">
                    <a:pos x="204" y="3"/>
                  </a:cxn>
                  <a:cxn ang="0">
                    <a:pos x="189" y="0"/>
                  </a:cxn>
                  <a:cxn ang="0">
                    <a:pos x="175" y="0"/>
                  </a:cxn>
                  <a:cxn ang="0">
                    <a:pos x="153" y="0"/>
                  </a:cxn>
                  <a:cxn ang="0">
                    <a:pos x="128" y="0"/>
                  </a:cxn>
                  <a:cxn ang="0">
                    <a:pos x="102" y="2"/>
                  </a:cxn>
                  <a:cxn ang="0">
                    <a:pos x="88" y="3"/>
                  </a:cxn>
                  <a:cxn ang="0">
                    <a:pos x="56" y="8"/>
                  </a:cxn>
                  <a:cxn ang="0">
                    <a:pos x="38" y="12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9" y="25"/>
                  </a:cxn>
                  <a:cxn ang="0">
                    <a:pos x="3" y="28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3" y="53"/>
                  </a:cxn>
                  <a:cxn ang="0">
                    <a:pos x="6" y="60"/>
                  </a:cxn>
                  <a:cxn ang="0">
                    <a:pos x="11" y="64"/>
                  </a:cxn>
                  <a:cxn ang="0">
                    <a:pos x="17" y="67"/>
                  </a:cxn>
                  <a:cxn ang="0">
                    <a:pos x="27" y="73"/>
                  </a:cxn>
                  <a:cxn ang="0">
                    <a:pos x="47" y="79"/>
                  </a:cxn>
                  <a:cxn ang="0">
                    <a:pos x="64" y="84"/>
                  </a:cxn>
                  <a:cxn ang="0">
                    <a:pos x="73" y="87"/>
                  </a:cxn>
                  <a:cxn ang="0">
                    <a:pos x="81" y="88"/>
                  </a:cxn>
                  <a:cxn ang="0">
                    <a:pos x="92" y="90"/>
                  </a:cxn>
                  <a:cxn ang="0">
                    <a:pos x="101" y="90"/>
                  </a:cxn>
                  <a:cxn ang="0">
                    <a:pos x="120" y="92"/>
                  </a:cxn>
                  <a:cxn ang="0">
                    <a:pos x="137" y="93"/>
                  </a:cxn>
                  <a:cxn ang="0">
                    <a:pos x="154" y="93"/>
                  </a:cxn>
                  <a:cxn ang="0">
                    <a:pos x="174" y="93"/>
                  </a:cxn>
                  <a:cxn ang="0">
                    <a:pos x="188" y="92"/>
                  </a:cxn>
                  <a:cxn ang="0">
                    <a:pos x="200" y="92"/>
                  </a:cxn>
                  <a:cxn ang="0">
                    <a:pos x="210" y="90"/>
                  </a:cxn>
                  <a:cxn ang="0">
                    <a:pos x="224" y="88"/>
                  </a:cxn>
                  <a:cxn ang="0">
                    <a:pos x="233" y="85"/>
                  </a:cxn>
                  <a:cxn ang="0">
                    <a:pos x="241" y="84"/>
                  </a:cxn>
                  <a:cxn ang="0">
                    <a:pos x="258" y="78"/>
                  </a:cxn>
                  <a:cxn ang="0">
                    <a:pos x="265" y="73"/>
                  </a:cxn>
                  <a:cxn ang="0">
                    <a:pos x="282" y="63"/>
                  </a:cxn>
                  <a:cxn ang="0">
                    <a:pos x="293" y="57"/>
                  </a:cxn>
                  <a:cxn ang="0">
                    <a:pos x="300" y="50"/>
                  </a:cxn>
                  <a:cxn ang="0">
                    <a:pos x="307" y="43"/>
                  </a:cxn>
                  <a:cxn ang="0">
                    <a:pos x="308" y="40"/>
                  </a:cxn>
                  <a:cxn ang="0">
                    <a:pos x="308" y="37"/>
                  </a:cxn>
                </a:cxnLst>
                <a:rect l="0" t="0" r="r" b="b"/>
                <a:pathLst>
                  <a:path w="308" h="93">
                    <a:moveTo>
                      <a:pt x="308" y="37"/>
                    </a:moveTo>
                    <a:lnTo>
                      <a:pt x="307" y="32"/>
                    </a:lnTo>
                    <a:lnTo>
                      <a:pt x="302" y="29"/>
                    </a:lnTo>
                    <a:lnTo>
                      <a:pt x="296" y="25"/>
                    </a:lnTo>
                    <a:lnTo>
                      <a:pt x="288" y="22"/>
                    </a:lnTo>
                    <a:lnTo>
                      <a:pt x="275" y="17"/>
                    </a:lnTo>
                    <a:lnTo>
                      <a:pt x="268" y="14"/>
                    </a:lnTo>
                    <a:lnTo>
                      <a:pt x="235" y="8"/>
                    </a:lnTo>
                    <a:lnTo>
                      <a:pt x="204" y="3"/>
                    </a:lnTo>
                    <a:lnTo>
                      <a:pt x="189" y="0"/>
                    </a:lnTo>
                    <a:lnTo>
                      <a:pt x="175" y="0"/>
                    </a:lnTo>
                    <a:lnTo>
                      <a:pt x="153" y="0"/>
                    </a:lnTo>
                    <a:lnTo>
                      <a:pt x="128" y="0"/>
                    </a:lnTo>
                    <a:lnTo>
                      <a:pt x="102" y="2"/>
                    </a:lnTo>
                    <a:lnTo>
                      <a:pt x="88" y="3"/>
                    </a:lnTo>
                    <a:lnTo>
                      <a:pt x="56" y="8"/>
                    </a:lnTo>
                    <a:lnTo>
                      <a:pt x="38" y="12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9" y="25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6" y="60"/>
                    </a:lnTo>
                    <a:lnTo>
                      <a:pt x="11" y="64"/>
                    </a:lnTo>
                    <a:lnTo>
                      <a:pt x="17" y="67"/>
                    </a:lnTo>
                    <a:lnTo>
                      <a:pt x="27" y="73"/>
                    </a:lnTo>
                    <a:lnTo>
                      <a:pt x="47" y="79"/>
                    </a:lnTo>
                    <a:lnTo>
                      <a:pt x="64" y="84"/>
                    </a:lnTo>
                    <a:lnTo>
                      <a:pt x="73" y="87"/>
                    </a:lnTo>
                    <a:lnTo>
                      <a:pt x="81" y="88"/>
                    </a:lnTo>
                    <a:lnTo>
                      <a:pt x="92" y="90"/>
                    </a:lnTo>
                    <a:lnTo>
                      <a:pt x="101" y="90"/>
                    </a:lnTo>
                    <a:lnTo>
                      <a:pt x="120" y="92"/>
                    </a:lnTo>
                    <a:lnTo>
                      <a:pt x="137" y="93"/>
                    </a:lnTo>
                    <a:lnTo>
                      <a:pt x="154" y="93"/>
                    </a:lnTo>
                    <a:lnTo>
                      <a:pt x="174" y="93"/>
                    </a:lnTo>
                    <a:lnTo>
                      <a:pt x="188" y="92"/>
                    </a:lnTo>
                    <a:lnTo>
                      <a:pt x="200" y="92"/>
                    </a:lnTo>
                    <a:lnTo>
                      <a:pt x="210" y="90"/>
                    </a:lnTo>
                    <a:lnTo>
                      <a:pt x="224" y="88"/>
                    </a:lnTo>
                    <a:lnTo>
                      <a:pt x="233" y="85"/>
                    </a:lnTo>
                    <a:lnTo>
                      <a:pt x="241" y="84"/>
                    </a:lnTo>
                    <a:lnTo>
                      <a:pt x="258" y="78"/>
                    </a:lnTo>
                    <a:lnTo>
                      <a:pt x="265" y="73"/>
                    </a:lnTo>
                    <a:lnTo>
                      <a:pt x="282" y="63"/>
                    </a:lnTo>
                    <a:lnTo>
                      <a:pt x="293" y="57"/>
                    </a:lnTo>
                    <a:lnTo>
                      <a:pt x="300" y="50"/>
                    </a:lnTo>
                    <a:lnTo>
                      <a:pt x="307" y="43"/>
                    </a:lnTo>
                    <a:lnTo>
                      <a:pt x="308" y="40"/>
                    </a:lnTo>
                    <a:lnTo>
                      <a:pt x="308" y="37"/>
                    </a:lnTo>
                  </a:path>
                </a:pathLst>
              </a:custGeom>
              <a:noFill/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0" name="Freeform 750"/>
              <p:cNvSpPr>
                <a:spLocks/>
              </p:cNvSpPr>
              <p:nvPr/>
            </p:nvSpPr>
            <p:spPr bwMode="auto">
              <a:xfrm>
                <a:off x="481" y="1032"/>
                <a:ext cx="492" cy="702"/>
              </a:xfrm>
              <a:custGeom>
                <a:avLst/>
                <a:gdLst/>
                <a:ahLst/>
                <a:cxnLst>
                  <a:cxn ang="0">
                    <a:pos x="69" y="591"/>
                  </a:cxn>
                  <a:cxn ang="0">
                    <a:pos x="25" y="725"/>
                  </a:cxn>
                  <a:cxn ang="0">
                    <a:pos x="2" y="853"/>
                  </a:cxn>
                  <a:cxn ang="0">
                    <a:pos x="16" y="1032"/>
                  </a:cxn>
                  <a:cxn ang="0">
                    <a:pos x="46" y="1178"/>
                  </a:cxn>
                  <a:cxn ang="0">
                    <a:pos x="74" y="1267"/>
                  </a:cxn>
                  <a:cxn ang="0">
                    <a:pos x="118" y="1346"/>
                  </a:cxn>
                  <a:cxn ang="0">
                    <a:pos x="161" y="1390"/>
                  </a:cxn>
                  <a:cxn ang="0">
                    <a:pos x="209" y="1405"/>
                  </a:cxn>
                  <a:cxn ang="0">
                    <a:pos x="278" y="1399"/>
                  </a:cxn>
                  <a:cxn ang="0">
                    <a:pos x="353" y="1376"/>
                  </a:cxn>
                  <a:cxn ang="0">
                    <a:pos x="389" y="1350"/>
                  </a:cxn>
                  <a:cxn ang="0">
                    <a:pos x="421" y="1303"/>
                  </a:cxn>
                  <a:cxn ang="0">
                    <a:pos x="453" y="1203"/>
                  </a:cxn>
                  <a:cxn ang="0">
                    <a:pos x="463" y="1116"/>
                  </a:cxn>
                  <a:cxn ang="0">
                    <a:pos x="443" y="1026"/>
                  </a:cxn>
                  <a:cxn ang="0">
                    <a:pos x="435" y="886"/>
                  </a:cxn>
                  <a:cxn ang="0">
                    <a:pos x="444" y="766"/>
                  </a:cxn>
                  <a:cxn ang="0">
                    <a:pos x="479" y="661"/>
                  </a:cxn>
                  <a:cxn ang="0">
                    <a:pos x="539" y="570"/>
                  </a:cxn>
                  <a:cxn ang="0">
                    <a:pos x="626" y="547"/>
                  </a:cxn>
                  <a:cxn ang="0">
                    <a:pos x="807" y="598"/>
                  </a:cxn>
                  <a:cxn ang="0">
                    <a:pos x="908" y="574"/>
                  </a:cxn>
                  <a:cxn ang="0">
                    <a:pos x="983" y="536"/>
                  </a:cxn>
                  <a:cxn ang="0">
                    <a:pos x="977" y="493"/>
                  </a:cxn>
                  <a:cxn ang="0">
                    <a:pos x="919" y="366"/>
                  </a:cxn>
                  <a:cxn ang="0">
                    <a:pos x="861" y="280"/>
                  </a:cxn>
                  <a:cxn ang="0">
                    <a:pos x="849" y="235"/>
                  </a:cxn>
                  <a:cxn ang="0">
                    <a:pos x="870" y="134"/>
                  </a:cxn>
                  <a:cxn ang="0">
                    <a:pos x="879" y="63"/>
                  </a:cxn>
                  <a:cxn ang="0">
                    <a:pos x="842" y="32"/>
                  </a:cxn>
                  <a:cxn ang="0">
                    <a:pos x="768" y="2"/>
                  </a:cxn>
                  <a:cxn ang="0">
                    <a:pos x="733" y="58"/>
                  </a:cxn>
                  <a:cxn ang="0">
                    <a:pos x="725" y="16"/>
                  </a:cxn>
                  <a:cxn ang="0">
                    <a:pos x="701" y="5"/>
                  </a:cxn>
                  <a:cxn ang="0">
                    <a:pos x="614" y="16"/>
                  </a:cxn>
                  <a:cxn ang="0">
                    <a:pos x="592" y="54"/>
                  </a:cxn>
                  <a:cxn ang="0">
                    <a:pos x="580" y="148"/>
                  </a:cxn>
                  <a:cxn ang="0">
                    <a:pos x="560" y="188"/>
                  </a:cxn>
                  <a:cxn ang="0">
                    <a:pos x="537" y="194"/>
                  </a:cxn>
                  <a:cxn ang="0">
                    <a:pos x="478" y="198"/>
                  </a:cxn>
                  <a:cxn ang="0">
                    <a:pos x="331" y="238"/>
                  </a:cxn>
                  <a:cxn ang="0">
                    <a:pos x="304" y="236"/>
                  </a:cxn>
                  <a:cxn ang="0">
                    <a:pos x="270" y="192"/>
                  </a:cxn>
                  <a:cxn ang="0">
                    <a:pos x="225" y="108"/>
                  </a:cxn>
                  <a:cxn ang="0">
                    <a:pos x="205" y="99"/>
                  </a:cxn>
                  <a:cxn ang="0">
                    <a:pos x="148" y="116"/>
                  </a:cxn>
                  <a:cxn ang="0">
                    <a:pos x="103" y="153"/>
                  </a:cxn>
                  <a:cxn ang="0">
                    <a:pos x="81" y="188"/>
                  </a:cxn>
                  <a:cxn ang="0">
                    <a:pos x="141" y="283"/>
                  </a:cxn>
                  <a:cxn ang="0">
                    <a:pos x="161" y="369"/>
                  </a:cxn>
                  <a:cxn ang="0">
                    <a:pos x="154" y="405"/>
                  </a:cxn>
                </a:cxnLst>
                <a:rect l="0" t="0" r="r" b="b"/>
                <a:pathLst>
                  <a:path w="984" h="1405">
                    <a:moveTo>
                      <a:pt x="132" y="463"/>
                    </a:moveTo>
                    <a:lnTo>
                      <a:pt x="109" y="506"/>
                    </a:lnTo>
                    <a:lnTo>
                      <a:pt x="98" y="525"/>
                    </a:lnTo>
                    <a:lnTo>
                      <a:pt x="87" y="547"/>
                    </a:lnTo>
                    <a:lnTo>
                      <a:pt x="69" y="591"/>
                    </a:lnTo>
                    <a:lnTo>
                      <a:pt x="60" y="612"/>
                    </a:lnTo>
                    <a:lnTo>
                      <a:pt x="52" y="635"/>
                    </a:lnTo>
                    <a:lnTo>
                      <a:pt x="45" y="656"/>
                    </a:lnTo>
                    <a:lnTo>
                      <a:pt x="37" y="679"/>
                    </a:lnTo>
                    <a:lnTo>
                      <a:pt x="25" y="725"/>
                    </a:lnTo>
                    <a:lnTo>
                      <a:pt x="14" y="772"/>
                    </a:lnTo>
                    <a:lnTo>
                      <a:pt x="9" y="795"/>
                    </a:lnTo>
                    <a:lnTo>
                      <a:pt x="5" y="818"/>
                    </a:lnTo>
                    <a:lnTo>
                      <a:pt x="3" y="836"/>
                    </a:lnTo>
                    <a:lnTo>
                      <a:pt x="2" y="853"/>
                    </a:lnTo>
                    <a:lnTo>
                      <a:pt x="0" y="888"/>
                    </a:lnTo>
                    <a:lnTo>
                      <a:pt x="2" y="924"/>
                    </a:lnTo>
                    <a:lnTo>
                      <a:pt x="5" y="961"/>
                    </a:lnTo>
                    <a:lnTo>
                      <a:pt x="9" y="996"/>
                    </a:lnTo>
                    <a:lnTo>
                      <a:pt x="16" y="1032"/>
                    </a:lnTo>
                    <a:lnTo>
                      <a:pt x="29" y="1105"/>
                    </a:lnTo>
                    <a:lnTo>
                      <a:pt x="31" y="1107"/>
                    </a:lnTo>
                    <a:lnTo>
                      <a:pt x="32" y="1105"/>
                    </a:lnTo>
                    <a:lnTo>
                      <a:pt x="38" y="1142"/>
                    </a:lnTo>
                    <a:lnTo>
                      <a:pt x="46" y="1178"/>
                    </a:lnTo>
                    <a:lnTo>
                      <a:pt x="51" y="1197"/>
                    </a:lnTo>
                    <a:lnTo>
                      <a:pt x="55" y="1215"/>
                    </a:lnTo>
                    <a:lnTo>
                      <a:pt x="61" y="1232"/>
                    </a:lnTo>
                    <a:lnTo>
                      <a:pt x="67" y="1250"/>
                    </a:lnTo>
                    <a:lnTo>
                      <a:pt x="74" y="1267"/>
                    </a:lnTo>
                    <a:lnTo>
                      <a:pt x="81" y="1283"/>
                    </a:lnTo>
                    <a:lnTo>
                      <a:pt x="89" y="1300"/>
                    </a:lnTo>
                    <a:lnTo>
                      <a:pt x="98" y="1315"/>
                    </a:lnTo>
                    <a:lnTo>
                      <a:pt x="107" y="1330"/>
                    </a:lnTo>
                    <a:lnTo>
                      <a:pt x="118" y="1346"/>
                    </a:lnTo>
                    <a:lnTo>
                      <a:pt x="128" y="1359"/>
                    </a:lnTo>
                    <a:lnTo>
                      <a:pt x="141" y="1373"/>
                    </a:lnTo>
                    <a:lnTo>
                      <a:pt x="145" y="1378"/>
                    </a:lnTo>
                    <a:lnTo>
                      <a:pt x="150" y="1382"/>
                    </a:lnTo>
                    <a:lnTo>
                      <a:pt x="161" y="1390"/>
                    </a:lnTo>
                    <a:lnTo>
                      <a:pt x="167" y="1393"/>
                    </a:lnTo>
                    <a:lnTo>
                      <a:pt x="171" y="1396"/>
                    </a:lnTo>
                    <a:lnTo>
                      <a:pt x="183" y="1400"/>
                    </a:lnTo>
                    <a:lnTo>
                      <a:pt x="196" y="1403"/>
                    </a:lnTo>
                    <a:lnTo>
                      <a:pt x="209" y="1405"/>
                    </a:lnTo>
                    <a:lnTo>
                      <a:pt x="222" y="1405"/>
                    </a:lnTo>
                    <a:lnTo>
                      <a:pt x="235" y="1405"/>
                    </a:lnTo>
                    <a:lnTo>
                      <a:pt x="251" y="1403"/>
                    </a:lnTo>
                    <a:lnTo>
                      <a:pt x="264" y="1402"/>
                    </a:lnTo>
                    <a:lnTo>
                      <a:pt x="278" y="1399"/>
                    </a:lnTo>
                    <a:lnTo>
                      <a:pt x="292" y="1396"/>
                    </a:lnTo>
                    <a:lnTo>
                      <a:pt x="305" y="1393"/>
                    </a:lnTo>
                    <a:lnTo>
                      <a:pt x="319" y="1388"/>
                    </a:lnTo>
                    <a:lnTo>
                      <a:pt x="345" y="1379"/>
                    </a:lnTo>
                    <a:lnTo>
                      <a:pt x="353" y="1376"/>
                    </a:lnTo>
                    <a:lnTo>
                      <a:pt x="359" y="1373"/>
                    </a:lnTo>
                    <a:lnTo>
                      <a:pt x="366" y="1368"/>
                    </a:lnTo>
                    <a:lnTo>
                      <a:pt x="373" y="1365"/>
                    </a:lnTo>
                    <a:lnTo>
                      <a:pt x="385" y="1355"/>
                    </a:lnTo>
                    <a:lnTo>
                      <a:pt x="389" y="1350"/>
                    </a:lnTo>
                    <a:lnTo>
                      <a:pt x="394" y="1344"/>
                    </a:lnTo>
                    <a:lnTo>
                      <a:pt x="400" y="1338"/>
                    </a:lnTo>
                    <a:lnTo>
                      <a:pt x="405" y="1330"/>
                    </a:lnTo>
                    <a:lnTo>
                      <a:pt x="412" y="1317"/>
                    </a:lnTo>
                    <a:lnTo>
                      <a:pt x="421" y="1303"/>
                    </a:lnTo>
                    <a:lnTo>
                      <a:pt x="427" y="1286"/>
                    </a:lnTo>
                    <a:lnTo>
                      <a:pt x="434" y="1271"/>
                    </a:lnTo>
                    <a:lnTo>
                      <a:pt x="440" y="1254"/>
                    </a:lnTo>
                    <a:lnTo>
                      <a:pt x="449" y="1219"/>
                    </a:lnTo>
                    <a:lnTo>
                      <a:pt x="453" y="1203"/>
                    </a:lnTo>
                    <a:lnTo>
                      <a:pt x="456" y="1184"/>
                    </a:lnTo>
                    <a:lnTo>
                      <a:pt x="463" y="1151"/>
                    </a:lnTo>
                    <a:lnTo>
                      <a:pt x="464" y="1140"/>
                    </a:lnTo>
                    <a:lnTo>
                      <a:pt x="464" y="1128"/>
                    </a:lnTo>
                    <a:lnTo>
                      <a:pt x="463" y="1116"/>
                    </a:lnTo>
                    <a:lnTo>
                      <a:pt x="463" y="1110"/>
                    </a:lnTo>
                    <a:lnTo>
                      <a:pt x="461" y="1104"/>
                    </a:lnTo>
                    <a:lnTo>
                      <a:pt x="446" y="1046"/>
                    </a:lnTo>
                    <a:lnTo>
                      <a:pt x="444" y="1037"/>
                    </a:lnTo>
                    <a:lnTo>
                      <a:pt x="443" y="1026"/>
                    </a:lnTo>
                    <a:lnTo>
                      <a:pt x="437" y="997"/>
                    </a:lnTo>
                    <a:lnTo>
                      <a:pt x="437" y="980"/>
                    </a:lnTo>
                    <a:lnTo>
                      <a:pt x="437" y="952"/>
                    </a:lnTo>
                    <a:lnTo>
                      <a:pt x="437" y="907"/>
                    </a:lnTo>
                    <a:lnTo>
                      <a:pt x="435" y="886"/>
                    </a:lnTo>
                    <a:lnTo>
                      <a:pt x="435" y="866"/>
                    </a:lnTo>
                    <a:lnTo>
                      <a:pt x="437" y="825"/>
                    </a:lnTo>
                    <a:lnTo>
                      <a:pt x="438" y="805"/>
                    </a:lnTo>
                    <a:lnTo>
                      <a:pt x="440" y="786"/>
                    </a:lnTo>
                    <a:lnTo>
                      <a:pt x="444" y="766"/>
                    </a:lnTo>
                    <a:lnTo>
                      <a:pt x="447" y="748"/>
                    </a:lnTo>
                    <a:lnTo>
                      <a:pt x="455" y="719"/>
                    </a:lnTo>
                    <a:lnTo>
                      <a:pt x="466" y="690"/>
                    </a:lnTo>
                    <a:lnTo>
                      <a:pt x="472" y="676"/>
                    </a:lnTo>
                    <a:lnTo>
                      <a:pt x="479" y="661"/>
                    </a:lnTo>
                    <a:lnTo>
                      <a:pt x="485" y="647"/>
                    </a:lnTo>
                    <a:lnTo>
                      <a:pt x="493" y="633"/>
                    </a:lnTo>
                    <a:lnTo>
                      <a:pt x="510" y="608"/>
                    </a:lnTo>
                    <a:lnTo>
                      <a:pt x="530" y="582"/>
                    </a:lnTo>
                    <a:lnTo>
                      <a:pt x="539" y="570"/>
                    </a:lnTo>
                    <a:lnTo>
                      <a:pt x="550" y="557"/>
                    </a:lnTo>
                    <a:lnTo>
                      <a:pt x="560" y="547"/>
                    </a:lnTo>
                    <a:lnTo>
                      <a:pt x="571" y="536"/>
                    </a:lnTo>
                    <a:lnTo>
                      <a:pt x="601" y="542"/>
                    </a:lnTo>
                    <a:lnTo>
                      <a:pt x="626" y="547"/>
                    </a:lnTo>
                    <a:lnTo>
                      <a:pt x="672" y="556"/>
                    </a:lnTo>
                    <a:lnTo>
                      <a:pt x="697" y="562"/>
                    </a:lnTo>
                    <a:lnTo>
                      <a:pt x="726" y="571"/>
                    </a:lnTo>
                    <a:lnTo>
                      <a:pt x="763" y="582"/>
                    </a:lnTo>
                    <a:lnTo>
                      <a:pt x="807" y="598"/>
                    </a:lnTo>
                    <a:lnTo>
                      <a:pt x="816" y="597"/>
                    </a:lnTo>
                    <a:lnTo>
                      <a:pt x="833" y="594"/>
                    </a:lnTo>
                    <a:lnTo>
                      <a:pt x="861" y="588"/>
                    </a:lnTo>
                    <a:lnTo>
                      <a:pt x="894" y="579"/>
                    </a:lnTo>
                    <a:lnTo>
                      <a:pt x="908" y="574"/>
                    </a:lnTo>
                    <a:lnTo>
                      <a:pt x="922" y="570"/>
                    </a:lnTo>
                    <a:lnTo>
                      <a:pt x="934" y="565"/>
                    </a:lnTo>
                    <a:lnTo>
                      <a:pt x="949" y="557"/>
                    </a:lnTo>
                    <a:lnTo>
                      <a:pt x="964" y="548"/>
                    </a:lnTo>
                    <a:lnTo>
                      <a:pt x="983" y="536"/>
                    </a:lnTo>
                    <a:lnTo>
                      <a:pt x="984" y="533"/>
                    </a:lnTo>
                    <a:lnTo>
                      <a:pt x="984" y="527"/>
                    </a:lnTo>
                    <a:lnTo>
                      <a:pt x="983" y="518"/>
                    </a:lnTo>
                    <a:lnTo>
                      <a:pt x="980" y="506"/>
                    </a:lnTo>
                    <a:lnTo>
                      <a:pt x="977" y="493"/>
                    </a:lnTo>
                    <a:lnTo>
                      <a:pt x="971" y="478"/>
                    </a:lnTo>
                    <a:lnTo>
                      <a:pt x="957" y="443"/>
                    </a:lnTo>
                    <a:lnTo>
                      <a:pt x="949" y="425"/>
                    </a:lnTo>
                    <a:lnTo>
                      <a:pt x="940" y="405"/>
                    </a:lnTo>
                    <a:lnTo>
                      <a:pt x="919" y="366"/>
                    </a:lnTo>
                    <a:lnTo>
                      <a:pt x="894" y="328"/>
                    </a:lnTo>
                    <a:lnTo>
                      <a:pt x="882" y="309"/>
                    </a:lnTo>
                    <a:lnTo>
                      <a:pt x="870" y="291"/>
                    </a:lnTo>
                    <a:lnTo>
                      <a:pt x="867" y="288"/>
                    </a:lnTo>
                    <a:lnTo>
                      <a:pt x="861" y="280"/>
                    </a:lnTo>
                    <a:lnTo>
                      <a:pt x="858" y="273"/>
                    </a:lnTo>
                    <a:lnTo>
                      <a:pt x="853" y="265"/>
                    </a:lnTo>
                    <a:lnTo>
                      <a:pt x="852" y="258"/>
                    </a:lnTo>
                    <a:lnTo>
                      <a:pt x="850" y="250"/>
                    </a:lnTo>
                    <a:lnTo>
                      <a:pt x="849" y="235"/>
                    </a:lnTo>
                    <a:lnTo>
                      <a:pt x="850" y="220"/>
                    </a:lnTo>
                    <a:lnTo>
                      <a:pt x="853" y="206"/>
                    </a:lnTo>
                    <a:lnTo>
                      <a:pt x="856" y="191"/>
                    </a:lnTo>
                    <a:lnTo>
                      <a:pt x="864" y="160"/>
                    </a:lnTo>
                    <a:lnTo>
                      <a:pt x="870" y="134"/>
                    </a:lnTo>
                    <a:lnTo>
                      <a:pt x="874" y="112"/>
                    </a:lnTo>
                    <a:lnTo>
                      <a:pt x="877" y="90"/>
                    </a:lnTo>
                    <a:lnTo>
                      <a:pt x="881" y="69"/>
                    </a:lnTo>
                    <a:lnTo>
                      <a:pt x="881" y="66"/>
                    </a:lnTo>
                    <a:lnTo>
                      <a:pt x="879" y="63"/>
                    </a:lnTo>
                    <a:lnTo>
                      <a:pt x="876" y="58"/>
                    </a:lnTo>
                    <a:lnTo>
                      <a:pt x="870" y="52"/>
                    </a:lnTo>
                    <a:lnTo>
                      <a:pt x="862" y="46"/>
                    </a:lnTo>
                    <a:lnTo>
                      <a:pt x="853" y="38"/>
                    </a:lnTo>
                    <a:lnTo>
                      <a:pt x="842" y="32"/>
                    </a:lnTo>
                    <a:lnTo>
                      <a:pt x="820" y="22"/>
                    </a:lnTo>
                    <a:lnTo>
                      <a:pt x="797" y="11"/>
                    </a:lnTo>
                    <a:lnTo>
                      <a:pt x="786" y="8"/>
                    </a:lnTo>
                    <a:lnTo>
                      <a:pt x="775" y="3"/>
                    </a:lnTo>
                    <a:lnTo>
                      <a:pt x="768" y="2"/>
                    </a:lnTo>
                    <a:lnTo>
                      <a:pt x="760" y="0"/>
                    </a:lnTo>
                    <a:lnTo>
                      <a:pt x="755" y="2"/>
                    </a:lnTo>
                    <a:lnTo>
                      <a:pt x="754" y="3"/>
                    </a:lnTo>
                    <a:lnTo>
                      <a:pt x="740" y="34"/>
                    </a:lnTo>
                    <a:lnTo>
                      <a:pt x="733" y="58"/>
                    </a:lnTo>
                    <a:lnTo>
                      <a:pt x="730" y="67"/>
                    </a:lnTo>
                    <a:lnTo>
                      <a:pt x="728" y="70"/>
                    </a:lnTo>
                    <a:lnTo>
                      <a:pt x="728" y="73"/>
                    </a:lnTo>
                    <a:lnTo>
                      <a:pt x="726" y="34"/>
                    </a:lnTo>
                    <a:lnTo>
                      <a:pt x="725" y="16"/>
                    </a:lnTo>
                    <a:lnTo>
                      <a:pt x="723" y="10"/>
                    </a:lnTo>
                    <a:lnTo>
                      <a:pt x="722" y="8"/>
                    </a:lnTo>
                    <a:lnTo>
                      <a:pt x="716" y="7"/>
                    </a:lnTo>
                    <a:lnTo>
                      <a:pt x="708" y="5"/>
                    </a:lnTo>
                    <a:lnTo>
                      <a:pt x="701" y="5"/>
                    </a:lnTo>
                    <a:lnTo>
                      <a:pt x="691" y="5"/>
                    </a:lnTo>
                    <a:lnTo>
                      <a:pt x="672" y="7"/>
                    </a:lnTo>
                    <a:lnTo>
                      <a:pt x="650" y="10"/>
                    </a:lnTo>
                    <a:lnTo>
                      <a:pt x="630" y="13"/>
                    </a:lnTo>
                    <a:lnTo>
                      <a:pt x="614" y="16"/>
                    </a:lnTo>
                    <a:lnTo>
                      <a:pt x="601" y="20"/>
                    </a:lnTo>
                    <a:lnTo>
                      <a:pt x="595" y="22"/>
                    </a:lnTo>
                    <a:lnTo>
                      <a:pt x="595" y="25"/>
                    </a:lnTo>
                    <a:lnTo>
                      <a:pt x="594" y="32"/>
                    </a:lnTo>
                    <a:lnTo>
                      <a:pt x="592" y="54"/>
                    </a:lnTo>
                    <a:lnTo>
                      <a:pt x="591" y="83"/>
                    </a:lnTo>
                    <a:lnTo>
                      <a:pt x="589" y="99"/>
                    </a:lnTo>
                    <a:lnTo>
                      <a:pt x="586" y="116"/>
                    </a:lnTo>
                    <a:lnTo>
                      <a:pt x="585" y="131"/>
                    </a:lnTo>
                    <a:lnTo>
                      <a:pt x="580" y="148"/>
                    </a:lnTo>
                    <a:lnTo>
                      <a:pt x="577" y="162"/>
                    </a:lnTo>
                    <a:lnTo>
                      <a:pt x="571" y="174"/>
                    </a:lnTo>
                    <a:lnTo>
                      <a:pt x="568" y="180"/>
                    </a:lnTo>
                    <a:lnTo>
                      <a:pt x="565" y="185"/>
                    </a:lnTo>
                    <a:lnTo>
                      <a:pt x="560" y="188"/>
                    </a:lnTo>
                    <a:lnTo>
                      <a:pt x="557" y="191"/>
                    </a:lnTo>
                    <a:lnTo>
                      <a:pt x="553" y="194"/>
                    </a:lnTo>
                    <a:lnTo>
                      <a:pt x="548" y="195"/>
                    </a:lnTo>
                    <a:lnTo>
                      <a:pt x="543" y="195"/>
                    </a:lnTo>
                    <a:lnTo>
                      <a:pt x="537" y="194"/>
                    </a:lnTo>
                    <a:lnTo>
                      <a:pt x="531" y="194"/>
                    </a:lnTo>
                    <a:lnTo>
                      <a:pt x="524" y="194"/>
                    </a:lnTo>
                    <a:lnTo>
                      <a:pt x="513" y="194"/>
                    </a:lnTo>
                    <a:lnTo>
                      <a:pt x="502" y="195"/>
                    </a:lnTo>
                    <a:lnTo>
                      <a:pt x="478" y="198"/>
                    </a:lnTo>
                    <a:lnTo>
                      <a:pt x="449" y="204"/>
                    </a:lnTo>
                    <a:lnTo>
                      <a:pt x="418" y="212"/>
                    </a:lnTo>
                    <a:lnTo>
                      <a:pt x="388" y="220"/>
                    </a:lnTo>
                    <a:lnTo>
                      <a:pt x="357" y="229"/>
                    </a:lnTo>
                    <a:lnTo>
                      <a:pt x="331" y="238"/>
                    </a:lnTo>
                    <a:lnTo>
                      <a:pt x="321" y="241"/>
                    </a:lnTo>
                    <a:lnTo>
                      <a:pt x="316" y="241"/>
                    </a:lnTo>
                    <a:lnTo>
                      <a:pt x="312" y="239"/>
                    </a:lnTo>
                    <a:lnTo>
                      <a:pt x="308" y="238"/>
                    </a:lnTo>
                    <a:lnTo>
                      <a:pt x="304" y="236"/>
                    </a:lnTo>
                    <a:lnTo>
                      <a:pt x="296" y="230"/>
                    </a:lnTo>
                    <a:lnTo>
                      <a:pt x="289" y="223"/>
                    </a:lnTo>
                    <a:lnTo>
                      <a:pt x="283" y="213"/>
                    </a:lnTo>
                    <a:lnTo>
                      <a:pt x="276" y="204"/>
                    </a:lnTo>
                    <a:lnTo>
                      <a:pt x="270" y="192"/>
                    </a:lnTo>
                    <a:lnTo>
                      <a:pt x="260" y="168"/>
                    </a:lnTo>
                    <a:lnTo>
                      <a:pt x="247" y="142"/>
                    </a:lnTo>
                    <a:lnTo>
                      <a:pt x="240" y="130"/>
                    </a:lnTo>
                    <a:lnTo>
                      <a:pt x="232" y="119"/>
                    </a:lnTo>
                    <a:lnTo>
                      <a:pt x="225" y="108"/>
                    </a:lnTo>
                    <a:lnTo>
                      <a:pt x="220" y="105"/>
                    </a:lnTo>
                    <a:lnTo>
                      <a:pt x="215" y="101"/>
                    </a:lnTo>
                    <a:lnTo>
                      <a:pt x="214" y="99"/>
                    </a:lnTo>
                    <a:lnTo>
                      <a:pt x="212" y="99"/>
                    </a:lnTo>
                    <a:lnTo>
                      <a:pt x="205" y="99"/>
                    </a:lnTo>
                    <a:lnTo>
                      <a:pt x="196" y="101"/>
                    </a:lnTo>
                    <a:lnTo>
                      <a:pt x="186" y="102"/>
                    </a:lnTo>
                    <a:lnTo>
                      <a:pt x="168" y="108"/>
                    </a:lnTo>
                    <a:lnTo>
                      <a:pt x="156" y="112"/>
                    </a:lnTo>
                    <a:lnTo>
                      <a:pt x="148" y="116"/>
                    </a:lnTo>
                    <a:lnTo>
                      <a:pt x="142" y="119"/>
                    </a:lnTo>
                    <a:lnTo>
                      <a:pt x="135" y="125"/>
                    </a:lnTo>
                    <a:lnTo>
                      <a:pt x="127" y="130"/>
                    </a:lnTo>
                    <a:lnTo>
                      <a:pt x="115" y="142"/>
                    </a:lnTo>
                    <a:lnTo>
                      <a:pt x="103" y="153"/>
                    </a:lnTo>
                    <a:lnTo>
                      <a:pt x="92" y="165"/>
                    </a:lnTo>
                    <a:lnTo>
                      <a:pt x="86" y="175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8"/>
                    </a:lnTo>
                    <a:lnTo>
                      <a:pt x="98" y="213"/>
                    </a:lnTo>
                    <a:lnTo>
                      <a:pt x="113" y="238"/>
                    </a:lnTo>
                    <a:lnTo>
                      <a:pt x="124" y="253"/>
                    </a:lnTo>
                    <a:lnTo>
                      <a:pt x="133" y="268"/>
                    </a:lnTo>
                    <a:lnTo>
                      <a:pt x="141" y="283"/>
                    </a:lnTo>
                    <a:lnTo>
                      <a:pt x="147" y="297"/>
                    </a:lnTo>
                    <a:lnTo>
                      <a:pt x="151" y="312"/>
                    </a:lnTo>
                    <a:lnTo>
                      <a:pt x="156" y="329"/>
                    </a:lnTo>
                    <a:lnTo>
                      <a:pt x="159" y="347"/>
                    </a:lnTo>
                    <a:lnTo>
                      <a:pt x="161" y="369"/>
                    </a:lnTo>
                    <a:lnTo>
                      <a:pt x="161" y="378"/>
                    </a:lnTo>
                    <a:lnTo>
                      <a:pt x="161" y="387"/>
                    </a:lnTo>
                    <a:lnTo>
                      <a:pt x="159" y="392"/>
                    </a:lnTo>
                    <a:lnTo>
                      <a:pt x="157" y="396"/>
                    </a:lnTo>
                    <a:lnTo>
                      <a:pt x="154" y="405"/>
                    </a:lnTo>
                    <a:lnTo>
                      <a:pt x="148" y="422"/>
                    </a:lnTo>
                    <a:lnTo>
                      <a:pt x="147" y="431"/>
                    </a:lnTo>
                    <a:lnTo>
                      <a:pt x="144" y="439"/>
                    </a:lnTo>
                    <a:lnTo>
                      <a:pt x="132" y="46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1" name="Freeform 751"/>
              <p:cNvSpPr>
                <a:spLocks/>
              </p:cNvSpPr>
              <p:nvPr/>
            </p:nvSpPr>
            <p:spPr bwMode="auto">
              <a:xfrm>
                <a:off x="481" y="1262"/>
                <a:ext cx="67" cy="179"/>
              </a:xfrm>
              <a:custGeom>
                <a:avLst/>
                <a:gdLst/>
                <a:ahLst/>
                <a:cxnLst>
                  <a:cxn ang="0">
                    <a:pos x="133" y="3"/>
                  </a:cxn>
                  <a:cxn ang="0">
                    <a:pos x="110" y="45"/>
                  </a:cxn>
                  <a:cxn ang="0">
                    <a:pos x="99" y="65"/>
                  </a:cxn>
                  <a:cxn ang="0">
                    <a:pos x="88" y="86"/>
                  </a:cxn>
                  <a:cxn ang="0">
                    <a:pos x="70" y="130"/>
                  </a:cxn>
                  <a:cxn ang="0">
                    <a:pos x="61" y="152"/>
                  </a:cxn>
                  <a:cxn ang="0">
                    <a:pos x="53" y="173"/>
                  </a:cxn>
                  <a:cxn ang="0">
                    <a:pos x="46" y="196"/>
                  </a:cxn>
                  <a:cxn ang="0">
                    <a:pos x="38" y="219"/>
                  </a:cxn>
                  <a:cxn ang="0">
                    <a:pos x="26" y="264"/>
                  </a:cxn>
                  <a:cxn ang="0">
                    <a:pos x="15" y="310"/>
                  </a:cxn>
                  <a:cxn ang="0">
                    <a:pos x="11" y="333"/>
                  </a:cxn>
                  <a:cxn ang="0">
                    <a:pos x="7" y="357"/>
                  </a:cxn>
                  <a:cxn ang="0">
                    <a:pos x="0" y="356"/>
                  </a:cxn>
                  <a:cxn ang="0">
                    <a:pos x="4" y="333"/>
                  </a:cxn>
                  <a:cxn ang="0">
                    <a:pos x="9" y="308"/>
                  </a:cxn>
                  <a:cxn ang="0">
                    <a:pos x="20" y="263"/>
                  </a:cxn>
                  <a:cxn ang="0">
                    <a:pos x="32" y="216"/>
                  </a:cxn>
                  <a:cxn ang="0">
                    <a:pos x="40" y="194"/>
                  </a:cxn>
                  <a:cxn ang="0">
                    <a:pos x="47" y="171"/>
                  </a:cxn>
                  <a:cxn ang="0">
                    <a:pos x="55" y="149"/>
                  </a:cxn>
                  <a:cxn ang="0">
                    <a:pos x="64" y="127"/>
                  </a:cxn>
                  <a:cxn ang="0">
                    <a:pos x="82" y="83"/>
                  </a:cxn>
                  <a:cxn ang="0">
                    <a:pos x="93" y="62"/>
                  </a:cxn>
                  <a:cxn ang="0">
                    <a:pos x="104" y="42"/>
                  </a:cxn>
                  <a:cxn ang="0">
                    <a:pos x="126" y="0"/>
                  </a:cxn>
                  <a:cxn ang="0">
                    <a:pos x="133" y="3"/>
                  </a:cxn>
                </a:cxnLst>
                <a:rect l="0" t="0" r="r" b="b"/>
                <a:pathLst>
                  <a:path w="133" h="357">
                    <a:moveTo>
                      <a:pt x="133" y="3"/>
                    </a:moveTo>
                    <a:lnTo>
                      <a:pt x="110" y="45"/>
                    </a:lnTo>
                    <a:lnTo>
                      <a:pt x="99" y="65"/>
                    </a:lnTo>
                    <a:lnTo>
                      <a:pt x="88" y="86"/>
                    </a:lnTo>
                    <a:lnTo>
                      <a:pt x="70" y="130"/>
                    </a:lnTo>
                    <a:lnTo>
                      <a:pt x="61" y="152"/>
                    </a:lnTo>
                    <a:lnTo>
                      <a:pt x="53" y="173"/>
                    </a:lnTo>
                    <a:lnTo>
                      <a:pt x="46" y="196"/>
                    </a:lnTo>
                    <a:lnTo>
                      <a:pt x="38" y="219"/>
                    </a:lnTo>
                    <a:lnTo>
                      <a:pt x="26" y="264"/>
                    </a:lnTo>
                    <a:lnTo>
                      <a:pt x="15" y="310"/>
                    </a:lnTo>
                    <a:lnTo>
                      <a:pt x="11" y="333"/>
                    </a:lnTo>
                    <a:lnTo>
                      <a:pt x="7" y="357"/>
                    </a:lnTo>
                    <a:lnTo>
                      <a:pt x="0" y="356"/>
                    </a:lnTo>
                    <a:lnTo>
                      <a:pt x="4" y="333"/>
                    </a:lnTo>
                    <a:lnTo>
                      <a:pt x="9" y="308"/>
                    </a:lnTo>
                    <a:lnTo>
                      <a:pt x="20" y="263"/>
                    </a:lnTo>
                    <a:lnTo>
                      <a:pt x="32" y="216"/>
                    </a:lnTo>
                    <a:lnTo>
                      <a:pt x="40" y="194"/>
                    </a:lnTo>
                    <a:lnTo>
                      <a:pt x="47" y="171"/>
                    </a:lnTo>
                    <a:lnTo>
                      <a:pt x="55" y="149"/>
                    </a:lnTo>
                    <a:lnTo>
                      <a:pt x="64" y="127"/>
                    </a:lnTo>
                    <a:lnTo>
                      <a:pt x="82" y="83"/>
                    </a:lnTo>
                    <a:lnTo>
                      <a:pt x="93" y="62"/>
                    </a:lnTo>
                    <a:lnTo>
                      <a:pt x="104" y="42"/>
                    </a:lnTo>
                    <a:lnTo>
                      <a:pt x="126" y="0"/>
                    </a:lnTo>
                    <a:lnTo>
                      <a:pt x="13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2" name="Freeform 752"/>
              <p:cNvSpPr>
                <a:spLocks/>
              </p:cNvSpPr>
              <p:nvPr/>
            </p:nvSpPr>
            <p:spPr bwMode="auto">
              <a:xfrm>
                <a:off x="479" y="1440"/>
                <a:ext cx="18" cy="1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9" y="18"/>
                  </a:cxn>
                  <a:cxn ang="0">
                    <a:pos x="8" y="35"/>
                  </a:cxn>
                  <a:cxn ang="0">
                    <a:pos x="6" y="70"/>
                  </a:cxn>
                  <a:cxn ang="0">
                    <a:pos x="8" y="106"/>
                  </a:cxn>
                  <a:cxn ang="0">
                    <a:pos x="11" y="141"/>
                  </a:cxn>
                  <a:cxn ang="0">
                    <a:pos x="16" y="178"/>
                  </a:cxn>
                  <a:cxn ang="0">
                    <a:pos x="22" y="214"/>
                  </a:cxn>
                  <a:cxn ang="0">
                    <a:pos x="37" y="287"/>
                  </a:cxn>
                  <a:cxn ang="0">
                    <a:pos x="29" y="289"/>
                  </a:cxn>
                  <a:cxn ang="0">
                    <a:pos x="14" y="216"/>
                  </a:cxn>
                  <a:cxn ang="0">
                    <a:pos x="8" y="179"/>
                  </a:cxn>
                  <a:cxn ang="0">
                    <a:pos x="3" y="143"/>
                  </a:cxn>
                  <a:cxn ang="0">
                    <a:pos x="0" y="106"/>
                  </a:cxn>
                  <a:cxn ang="0">
                    <a:pos x="0" y="70"/>
                  </a:cxn>
                  <a:cxn ang="0">
                    <a:pos x="0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2" y="1"/>
                  </a:cxn>
                </a:cxnLst>
                <a:rect l="0" t="0" r="r" b="b"/>
                <a:pathLst>
                  <a:path w="37" h="289">
                    <a:moveTo>
                      <a:pt x="12" y="1"/>
                    </a:moveTo>
                    <a:lnTo>
                      <a:pt x="9" y="18"/>
                    </a:lnTo>
                    <a:lnTo>
                      <a:pt x="8" y="35"/>
                    </a:lnTo>
                    <a:lnTo>
                      <a:pt x="6" y="70"/>
                    </a:lnTo>
                    <a:lnTo>
                      <a:pt x="8" y="106"/>
                    </a:lnTo>
                    <a:lnTo>
                      <a:pt x="11" y="141"/>
                    </a:lnTo>
                    <a:lnTo>
                      <a:pt x="16" y="178"/>
                    </a:lnTo>
                    <a:lnTo>
                      <a:pt x="22" y="214"/>
                    </a:lnTo>
                    <a:lnTo>
                      <a:pt x="37" y="287"/>
                    </a:lnTo>
                    <a:lnTo>
                      <a:pt x="29" y="289"/>
                    </a:lnTo>
                    <a:lnTo>
                      <a:pt x="14" y="216"/>
                    </a:lnTo>
                    <a:lnTo>
                      <a:pt x="8" y="179"/>
                    </a:lnTo>
                    <a:lnTo>
                      <a:pt x="3" y="143"/>
                    </a:lnTo>
                    <a:lnTo>
                      <a:pt x="0" y="106"/>
                    </a:lnTo>
                    <a:lnTo>
                      <a:pt x="0" y="70"/>
                    </a:lnTo>
                    <a:lnTo>
                      <a:pt x="0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3" name="Freeform 753"/>
              <p:cNvSpPr>
                <a:spLocks/>
              </p:cNvSpPr>
              <p:nvPr/>
            </p:nvSpPr>
            <p:spPr bwMode="auto">
              <a:xfrm>
                <a:off x="481" y="1440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4" name="Freeform 754"/>
              <p:cNvSpPr>
                <a:spLocks/>
              </p:cNvSpPr>
              <p:nvPr/>
            </p:nvSpPr>
            <p:spPr bwMode="auto">
              <a:xfrm>
                <a:off x="494" y="1583"/>
                <a:ext cx="4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9" y="4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5" name="Freeform 755"/>
              <p:cNvSpPr>
                <a:spLocks/>
              </p:cNvSpPr>
              <p:nvPr/>
            </p:nvSpPr>
            <p:spPr bwMode="auto">
              <a:xfrm>
                <a:off x="494" y="1583"/>
                <a:ext cx="3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6" name="Freeform 756"/>
              <p:cNvSpPr>
                <a:spLocks/>
              </p:cNvSpPr>
              <p:nvPr/>
            </p:nvSpPr>
            <p:spPr bwMode="auto">
              <a:xfrm>
                <a:off x="495" y="1584"/>
                <a:ext cx="57" cy="1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37"/>
                  </a:cxn>
                  <a:cxn ang="0">
                    <a:pos x="20" y="73"/>
                  </a:cxn>
                  <a:cxn ang="0">
                    <a:pos x="25" y="90"/>
                  </a:cxn>
                  <a:cxn ang="0">
                    <a:pos x="29" y="108"/>
                  </a:cxn>
                  <a:cxn ang="0">
                    <a:pos x="35" y="127"/>
                  </a:cxn>
                  <a:cxn ang="0">
                    <a:pos x="42" y="143"/>
                  </a:cxn>
                  <a:cxn ang="0">
                    <a:pos x="48" y="160"/>
                  </a:cxn>
                  <a:cxn ang="0">
                    <a:pos x="55" y="177"/>
                  </a:cxn>
                  <a:cxn ang="0">
                    <a:pos x="63" y="193"/>
                  </a:cxn>
                  <a:cxn ang="0">
                    <a:pos x="72" y="209"/>
                  </a:cxn>
                  <a:cxn ang="0">
                    <a:pos x="81" y="224"/>
                  </a:cxn>
                  <a:cxn ang="0">
                    <a:pos x="92" y="239"/>
                  </a:cxn>
                  <a:cxn ang="0">
                    <a:pos x="103" y="253"/>
                  </a:cxn>
                  <a:cxn ang="0">
                    <a:pos x="115" y="267"/>
                  </a:cxn>
                  <a:cxn ang="0">
                    <a:pos x="109" y="271"/>
                  </a:cxn>
                  <a:cxn ang="0">
                    <a:pos x="96" y="257"/>
                  </a:cxn>
                  <a:cxn ang="0">
                    <a:pos x="86" y="242"/>
                  </a:cxn>
                  <a:cxn ang="0">
                    <a:pos x="75" y="228"/>
                  </a:cxn>
                  <a:cxn ang="0">
                    <a:pos x="66" y="212"/>
                  </a:cxn>
                  <a:cxn ang="0">
                    <a:pos x="57" y="197"/>
                  </a:cxn>
                  <a:cxn ang="0">
                    <a:pos x="49" y="180"/>
                  </a:cxn>
                  <a:cxn ang="0">
                    <a:pos x="42" y="163"/>
                  </a:cxn>
                  <a:cxn ang="0">
                    <a:pos x="34" y="146"/>
                  </a:cxn>
                  <a:cxn ang="0">
                    <a:pos x="28" y="128"/>
                  </a:cxn>
                  <a:cxn ang="0">
                    <a:pos x="23" y="111"/>
                  </a:cxn>
                  <a:cxn ang="0">
                    <a:pos x="19" y="93"/>
                  </a:cxn>
                  <a:cxn ang="0">
                    <a:pos x="14" y="75"/>
                  </a:cxn>
                  <a:cxn ang="0">
                    <a:pos x="6" y="38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115" h="271">
                    <a:moveTo>
                      <a:pt x="6" y="0"/>
                    </a:moveTo>
                    <a:lnTo>
                      <a:pt x="13" y="37"/>
                    </a:lnTo>
                    <a:lnTo>
                      <a:pt x="20" y="73"/>
                    </a:lnTo>
                    <a:lnTo>
                      <a:pt x="25" y="90"/>
                    </a:lnTo>
                    <a:lnTo>
                      <a:pt x="29" y="108"/>
                    </a:lnTo>
                    <a:lnTo>
                      <a:pt x="35" y="127"/>
                    </a:lnTo>
                    <a:lnTo>
                      <a:pt x="42" y="143"/>
                    </a:lnTo>
                    <a:lnTo>
                      <a:pt x="48" y="160"/>
                    </a:lnTo>
                    <a:lnTo>
                      <a:pt x="55" y="177"/>
                    </a:lnTo>
                    <a:lnTo>
                      <a:pt x="63" y="193"/>
                    </a:lnTo>
                    <a:lnTo>
                      <a:pt x="72" y="209"/>
                    </a:lnTo>
                    <a:lnTo>
                      <a:pt x="81" y="224"/>
                    </a:lnTo>
                    <a:lnTo>
                      <a:pt x="92" y="239"/>
                    </a:lnTo>
                    <a:lnTo>
                      <a:pt x="103" y="253"/>
                    </a:lnTo>
                    <a:lnTo>
                      <a:pt x="115" y="267"/>
                    </a:lnTo>
                    <a:lnTo>
                      <a:pt x="109" y="271"/>
                    </a:lnTo>
                    <a:lnTo>
                      <a:pt x="96" y="257"/>
                    </a:lnTo>
                    <a:lnTo>
                      <a:pt x="86" y="242"/>
                    </a:lnTo>
                    <a:lnTo>
                      <a:pt x="75" y="228"/>
                    </a:lnTo>
                    <a:lnTo>
                      <a:pt x="66" y="212"/>
                    </a:lnTo>
                    <a:lnTo>
                      <a:pt x="57" y="197"/>
                    </a:lnTo>
                    <a:lnTo>
                      <a:pt x="49" y="180"/>
                    </a:lnTo>
                    <a:lnTo>
                      <a:pt x="42" y="163"/>
                    </a:lnTo>
                    <a:lnTo>
                      <a:pt x="34" y="146"/>
                    </a:lnTo>
                    <a:lnTo>
                      <a:pt x="28" y="128"/>
                    </a:lnTo>
                    <a:lnTo>
                      <a:pt x="23" y="111"/>
                    </a:lnTo>
                    <a:lnTo>
                      <a:pt x="19" y="93"/>
                    </a:lnTo>
                    <a:lnTo>
                      <a:pt x="14" y="75"/>
                    </a:lnTo>
                    <a:lnTo>
                      <a:pt x="6" y="38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7" name="Freeform 757"/>
              <p:cNvSpPr>
                <a:spLocks/>
              </p:cNvSpPr>
              <p:nvPr/>
            </p:nvSpPr>
            <p:spPr bwMode="auto">
              <a:xfrm>
                <a:off x="495" y="1580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6" y="7"/>
                  </a:cxn>
                  <a:cxn ang="0">
                    <a:pos x="0" y="9"/>
                  </a:cxn>
                  <a:cxn ang="0">
                    <a:pos x="6" y="10"/>
                  </a:cxn>
                  <a:cxn ang="0">
                    <a:pos x="0" y="6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lnTo>
                      <a:pt x="5" y="0"/>
                    </a:lnTo>
                    <a:lnTo>
                      <a:pt x="6" y="7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8" name="Freeform 758"/>
              <p:cNvSpPr>
                <a:spLocks/>
              </p:cNvSpPr>
              <p:nvPr/>
            </p:nvSpPr>
            <p:spPr bwMode="auto">
              <a:xfrm>
                <a:off x="549" y="1717"/>
                <a:ext cx="105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4"/>
                  </a:cxn>
                  <a:cxn ang="0">
                    <a:pos x="13" y="7"/>
                  </a:cxn>
                  <a:cxn ang="0">
                    <a:pos x="24" y="15"/>
                  </a:cxn>
                  <a:cxn ang="0">
                    <a:pos x="30" y="18"/>
                  </a:cxn>
                  <a:cxn ang="0">
                    <a:pos x="35" y="21"/>
                  </a:cxn>
                  <a:cxn ang="0">
                    <a:pos x="47" y="25"/>
                  </a:cxn>
                  <a:cxn ang="0">
                    <a:pos x="58" y="27"/>
                  </a:cxn>
                  <a:cxn ang="0">
                    <a:pos x="71" y="30"/>
                  </a:cxn>
                  <a:cxn ang="0">
                    <a:pos x="84" y="30"/>
                  </a:cxn>
                  <a:cxn ang="0">
                    <a:pos x="97" y="30"/>
                  </a:cxn>
                  <a:cxn ang="0">
                    <a:pos x="111" y="28"/>
                  </a:cxn>
                  <a:cxn ang="0">
                    <a:pos x="126" y="27"/>
                  </a:cxn>
                  <a:cxn ang="0">
                    <a:pos x="138" y="24"/>
                  </a:cxn>
                  <a:cxn ang="0">
                    <a:pos x="152" y="21"/>
                  </a:cxn>
                  <a:cxn ang="0">
                    <a:pos x="167" y="18"/>
                  </a:cxn>
                  <a:cxn ang="0">
                    <a:pos x="180" y="13"/>
                  </a:cxn>
                  <a:cxn ang="0">
                    <a:pos x="207" y="4"/>
                  </a:cxn>
                  <a:cxn ang="0">
                    <a:pos x="209" y="10"/>
                  </a:cxn>
                  <a:cxn ang="0">
                    <a:pos x="183" y="19"/>
                  </a:cxn>
                  <a:cxn ang="0">
                    <a:pos x="169" y="24"/>
                  </a:cxn>
                  <a:cxn ang="0">
                    <a:pos x="155" y="28"/>
                  </a:cxn>
                  <a:cxn ang="0">
                    <a:pos x="140" y="31"/>
                  </a:cxn>
                  <a:cxn ang="0">
                    <a:pos x="126" y="33"/>
                  </a:cxn>
                  <a:cxn ang="0">
                    <a:pos x="113" y="36"/>
                  </a:cxn>
                  <a:cxn ang="0">
                    <a:pos x="97" y="38"/>
                  </a:cxn>
                  <a:cxn ang="0">
                    <a:pos x="84" y="38"/>
                  </a:cxn>
                  <a:cxn ang="0">
                    <a:pos x="70" y="36"/>
                  </a:cxn>
                  <a:cxn ang="0">
                    <a:pos x="58" y="35"/>
                  </a:cxn>
                  <a:cxn ang="0">
                    <a:pos x="44" y="31"/>
                  </a:cxn>
                  <a:cxn ang="0">
                    <a:pos x="32" y="27"/>
                  </a:cxn>
                  <a:cxn ang="0">
                    <a:pos x="27" y="24"/>
                  </a:cxn>
                  <a:cxn ang="0">
                    <a:pos x="21" y="21"/>
                  </a:cxn>
                  <a:cxn ang="0">
                    <a:pos x="10" y="13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209" h="38">
                    <a:moveTo>
                      <a:pt x="4" y="0"/>
                    </a:moveTo>
                    <a:lnTo>
                      <a:pt x="9" y="4"/>
                    </a:lnTo>
                    <a:lnTo>
                      <a:pt x="13" y="7"/>
                    </a:lnTo>
                    <a:lnTo>
                      <a:pt x="24" y="15"/>
                    </a:lnTo>
                    <a:lnTo>
                      <a:pt x="30" y="18"/>
                    </a:lnTo>
                    <a:lnTo>
                      <a:pt x="35" y="21"/>
                    </a:lnTo>
                    <a:lnTo>
                      <a:pt x="47" y="25"/>
                    </a:lnTo>
                    <a:lnTo>
                      <a:pt x="58" y="27"/>
                    </a:lnTo>
                    <a:lnTo>
                      <a:pt x="71" y="30"/>
                    </a:lnTo>
                    <a:lnTo>
                      <a:pt x="84" y="30"/>
                    </a:lnTo>
                    <a:lnTo>
                      <a:pt x="97" y="30"/>
                    </a:lnTo>
                    <a:lnTo>
                      <a:pt x="111" y="28"/>
                    </a:lnTo>
                    <a:lnTo>
                      <a:pt x="126" y="27"/>
                    </a:lnTo>
                    <a:lnTo>
                      <a:pt x="138" y="24"/>
                    </a:lnTo>
                    <a:lnTo>
                      <a:pt x="152" y="21"/>
                    </a:lnTo>
                    <a:lnTo>
                      <a:pt x="167" y="18"/>
                    </a:lnTo>
                    <a:lnTo>
                      <a:pt x="180" y="13"/>
                    </a:lnTo>
                    <a:lnTo>
                      <a:pt x="207" y="4"/>
                    </a:lnTo>
                    <a:lnTo>
                      <a:pt x="209" y="10"/>
                    </a:lnTo>
                    <a:lnTo>
                      <a:pt x="183" y="19"/>
                    </a:lnTo>
                    <a:lnTo>
                      <a:pt x="169" y="24"/>
                    </a:lnTo>
                    <a:lnTo>
                      <a:pt x="155" y="28"/>
                    </a:lnTo>
                    <a:lnTo>
                      <a:pt x="140" y="31"/>
                    </a:lnTo>
                    <a:lnTo>
                      <a:pt x="126" y="33"/>
                    </a:lnTo>
                    <a:lnTo>
                      <a:pt x="113" y="36"/>
                    </a:lnTo>
                    <a:lnTo>
                      <a:pt x="97" y="38"/>
                    </a:lnTo>
                    <a:lnTo>
                      <a:pt x="84" y="38"/>
                    </a:lnTo>
                    <a:lnTo>
                      <a:pt x="70" y="36"/>
                    </a:lnTo>
                    <a:lnTo>
                      <a:pt x="58" y="35"/>
                    </a:lnTo>
                    <a:lnTo>
                      <a:pt x="44" y="31"/>
                    </a:lnTo>
                    <a:lnTo>
                      <a:pt x="32" y="27"/>
                    </a:lnTo>
                    <a:lnTo>
                      <a:pt x="27" y="24"/>
                    </a:lnTo>
                    <a:lnTo>
                      <a:pt x="21" y="21"/>
                    </a:lnTo>
                    <a:lnTo>
                      <a:pt x="10" y="13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39" name="Freeform 759"/>
              <p:cNvSpPr>
                <a:spLocks/>
              </p:cNvSpPr>
              <p:nvPr/>
            </p:nvSpPr>
            <p:spPr bwMode="auto">
              <a:xfrm>
                <a:off x="549" y="1717"/>
                <a:ext cx="3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0" name="Freeform 760"/>
              <p:cNvSpPr>
                <a:spLocks/>
              </p:cNvSpPr>
              <p:nvPr/>
            </p:nvSpPr>
            <p:spPr bwMode="auto">
              <a:xfrm>
                <a:off x="653" y="1607"/>
                <a:ext cx="60" cy="11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6" y="222"/>
                  </a:cxn>
                  <a:cxn ang="0">
                    <a:pos x="12" y="219"/>
                  </a:cxn>
                  <a:cxn ang="0">
                    <a:pos x="20" y="216"/>
                  </a:cxn>
                  <a:cxn ang="0">
                    <a:pos x="25" y="211"/>
                  </a:cxn>
                  <a:cxn ang="0">
                    <a:pos x="37" y="202"/>
                  </a:cxn>
                  <a:cxn ang="0">
                    <a:pos x="41" y="196"/>
                  </a:cxn>
                  <a:cxn ang="0">
                    <a:pos x="47" y="190"/>
                  </a:cxn>
                  <a:cxn ang="0">
                    <a:pos x="52" y="184"/>
                  </a:cxn>
                  <a:cxn ang="0">
                    <a:pos x="57" y="178"/>
                  </a:cxn>
                  <a:cxn ang="0">
                    <a:pos x="64" y="164"/>
                  </a:cxn>
                  <a:cxn ang="0">
                    <a:pos x="73" y="151"/>
                  </a:cxn>
                  <a:cxn ang="0">
                    <a:pos x="79" y="134"/>
                  </a:cxn>
                  <a:cxn ang="0">
                    <a:pos x="86" y="119"/>
                  </a:cxn>
                  <a:cxn ang="0">
                    <a:pos x="92" y="102"/>
                  </a:cxn>
                  <a:cxn ang="0">
                    <a:pos x="101" y="68"/>
                  </a:cxn>
                  <a:cxn ang="0">
                    <a:pos x="104" y="50"/>
                  </a:cxn>
                  <a:cxn ang="0">
                    <a:pos x="108" y="33"/>
                  </a:cxn>
                  <a:cxn ang="0">
                    <a:pos x="115" y="0"/>
                  </a:cxn>
                  <a:cxn ang="0">
                    <a:pos x="121" y="1"/>
                  </a:cxn>
                  <a:cxn ang="0">
                    <a:pos x="115" y="35"/>
                  </a:cxn>
                  <a:cxn ang="0">
                    <a:pos x="111" y="52"/>
                  </a:cxn>
                  <a:cxn ang="0">
                    <a:pos x="107" y="70"/>
                  </a:cxn>
                  <a:cxn ang="0">
                    <a:pos x="98" y="105"/>
                  </a:cxn>
                  <a:cxn ang="0">
                    <a:pos x="92" y="122"/>
                  </a:cxn>
                  <a:cxn ang="0">
                    <a:pos x="86" y="137"/>
                  </a:cxn>
                  <a:cxn ang="0">
                    <a:pos x="79" y="154"/>
                  </a:cxn>
                  <a:cxn ang="0">
                    <a:pos x="70" y="169"/>
                  </a:cxn>
                  <a:cxn ang="0">
                    <a:pos x="63" y="182"/>
                  </a:cxn>
                  <a:cxn ang="0">
                    <a:pos x="57" y="189"/>
                  </a:cxn>
                  <a:cxn ang="0">
                    <a:pos x="52" y="195"/>
                  </a:cxn>
                  <a:cxn ang="0">
                    <a:pos x="47" y="201"/>
                  </a:cxn>
                  <a:cxn ang="0">
                    <a:pos x="41" y="207"/>
                  </a:cxn>
                  <a:cxn ang="0">
                    <a:pos x="29" y="216"/>
                  </a:cxn>
                  <a:cxn ang="0">
                    <a:pos x="23" y="221"/>
                  </a:cxn>
                  <a:cxn ang="0">
                    <a:pos x="15" y="225"/>
                  </a:cxn>
                  <a:cxn ang="0">
                    <a:pos x="9" y="228"/>
                  </a:cxn>
                  <a:cxn ang="0">
                    <a:pos x="2" y="231"/>
                  </a:cxn>
                  <a:cxn ang="0">
                    <a:pos x="0" y="225"/>
                  </a:cxn>
                </a:cxnLst>
                <a:rect l="0" t="0" r="r" b="b"/>
                <a:pathLst>
                  <a:path w="121" h="231">
                    <a:moveTo>
                      <a:pt x="0" y="225"/>
                    </a:moveTo>
                    <a:lnTo>
                      <a:pt x="6" y="222"/>
                    </a:lnTo>
                    <a:lnTo>
                      <a:pt x="12" y="219"/>
                    </a:lnTo>
                    <a:lnTo>
                      <a:pt x="20" y="216"/>
                    </a:lnTo>
                    <a:lnTo>
                      <a:pt x="25" y="211"/>
                    </a:lnTo>
                    <a:lnTo>
                      <a:pt x="37" y="202"/>
                    </a:lnTo>
                    <a:lnTo>
                      <a:pt x="41" y="196"/>
                    </a:lnTo>
                    <a:lnTo>
                      <a:pt x="47" y="190"/>
                    </a:lnTo>
                    <a:lnTo>
                      <a:pt x="52" y="184"/>
                    </a:lnTo>
                    <a:lnTo>
                      <a:pt x="57" y="178"/>
                    </a:lnTo>
                    <a:lnTo>
                      <a:pt x="64" y="164"/>
                    </a:lnTo>
                    <a:lnTo>
                      <a:pt x="73" y="151"/>
                    </a:lnTo>
                    <a:lnTo>
                      <a:pt x="79" y="134"/>
                    </a:lnTo>
                    <a:lnTo>
                      <a:pt x="86" y="119"/>
                    </a:lnTo>
                    <a:lnTo>
                      <a:pt x="92" y="102"/>
                    </a:lnTo>
                    <a:lnTo>
                      <a:pt x="101" y="68"/>
                    </a:lnTo>
                    <a:lnTo>
                      <a:pt x="104" y="50"/>
                    </a:lnTo>
                    <a:lnTo>
                      <a:pt x="108" y="33"/>
                    </a:lnTo>
                    <a:lnTo>
                      <a:pt x="115" y="0"/>
                    </a:lnTo>
                    <a:lnTo>
                      <a:pt x="121" y="1"/>
                    </a:lnTo>
                    <a:lnTo>
                      <a:pt x="115" y="35"/>
                    </a:lnTo>
                    <a:lnTo>
                      <a:pt x="111" y="52"/>
                    </a:lnTo>
                    <a:lnTo>
                      <a:pt x="107" y="70"/>
                    </a:lnTo>
                    <a:lnTo>
                      <a:pt x="98" y="105"/>
                    </a:lnTo>
                    <a:lnTo>
                      <a:pt x="92" y="122"/>
                    </a:lnTo>
                    <a:lnTo>
                      <a:pt x="86" y="137"/>
                    </a:lnTo>
                    <a:lnTo>
                      <a:pt x="79" y="154"/>
                    </a:lnTo>
                    <a:lnTo>
                      <a:pt x="70" y="169"/>
                    </a:lnTo>
                    <a:lnTo>
                      <a:pt x="63" y="182"/>
                    </a:lnTo>
                    <a:lnTo>
                      <a:pt x="57" y="189"/>
                    </a:lnTo>
                    <a:lnTo>
                      <a:pt x="52" y="195"/>
                    </a:lnTo>
                    <a:lnTo>
                      <a:pt x="47" y="201"/>
                    </a:lnTo>
                    <a:lnTo>
                      <a:pt x="41" y="207"/>
                    </a:lnTo>
                    <a:lnTo>
                      <a:pt x="29" y="216"/>
                    </a:lnTo>
                    <a:lnTo>
                      <a:pt x="23" y="221"/>
                    </a:lnTo>
                    <a:lnTo>
                      <a:pt x="15" y="225"/>
                    </a:lnTo>
                    <a:lnTo>
                      <a:pt x="9" y="228"/>
                    </a:lnTo>
                    <a:lnTo>
                      <a:pt x="2" y="231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1" name="Freeform 761"/>
              <p:cNvSpPr>
                <a:spLocks/>
              </p:cNvSpPr>
              <p:nvPr/>
            </p:nvSpPr>
            <p:spPr bwMode="auto">
              <a:xfrm>
                <a:off x="653" y="1720"/>
                <a:ext cx="1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2" name="Freeform 762"/>
              <p:cNvSpPr>
                <a:spLocks/>
              </p:cNvSpPr>
              <p:nvPr/>
            </p:nvSpPr>
            <p:spPr bwMode="auto">
              <a:xfrm>
                <a:off x="709" y="1583"/>
                <a:ext cx="5" cy="25"/>
              </a:xfrm>
              <a:custGeom>
                <a:avLst/>
                <a:gdLst/>
                <a:ahLst/>
                <a:cxnLst>
                  <a:cxn ang="0">
                    <a:pos x="2" y="49"/>
                  </a:cxn>
                  <a:cxn ang="0">
                    <a:pos x="2" y="38"/>
                  </a:cxn>
                  <a:cxn ang="0">
                    <a:pos x="3" y="26"/>
                  </a:cxn>
                  <a:cxn ang="0">
                    <a:pos x="2" y="14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8" y="6"/>
                  </a:cxn>
                  <a:cxn ang="0">
                    <a:pos x="8" y="14"/>
                  </a:cxn>
                  <a:cxn ang="0">
                    <a:pos x="9" y="26"/>
                  </a:cxn>
                  <a:cxn ang="0">
                    <a:pos x="9" y="38"/>
                  </a:cxn>
                  <a:cxn ang="0">
                    <a:pos x="8" y="50"/>
                  </a:cxn>
                  <a:cxn ang="0">
                    <a:pos x="2" y="49"/>
                  </a:cxn>
                </a:cxnLst>
                <a:rect l="0" t="0" r="r" b="b"/>
                <a:pathLst>
                  <a:path w="9" h="50">
                    <a:moveTo>
                      <a:pt x="2" y="49"/>
                    </a:moveTo>
                    <a:lnTo>
                      <a:pt x="2" y="38"/>
                    </a:lnTo>
                    <a:lnTo>
                      <a:pt x="3" y="2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6"/>
                    </a:lnTo>
                    <a:lnTo>
                      <a:pt x="8" y="14"/>
                    </a:lnTo>
                    <a:lnTo>
                      <a:pt x="9" y="26"/>
                    </a:lnTo>
                    <a:lnTo>
                      <a:pt x="9" y="38"/>
                    </a:lnTo>
                    <a:lnTo>
                      <a:pt x="8" y="50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3" name="Freeform 763"/>
              <p:cNvSpPr>
                <a:spLocks/>
              </p:cNvSpPr>
              <p:nvPr/>
            </p:nvSpPr>
            <p:spPr bwMode="auto">
              <a:xfrm>
                <a:off x="710" y="1607"/>
                <a:ext cx="3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4" name="Freeform 764"/>
              <p:cNvSpPr>
                <a:spLocks/>
              </p:cNvSpPr>
              <p:nvPr/>
            </p:nvSpPr>
            <p:spPr bwMode="auto">
              <a:xfrm>
                <a:off x="697" y="1529"/>
                <a:ext cx="16" cy="55"/>
              </a:xfrm>
              <a:custGeom>
                <a:avLst/>
                <a:gdLst/>
                <a:ahLst/>
                <a:cxnLst>
                  <a:cxn ang="0">
                    <a:pos x="24" y="109"/>
                  </a:cxn>
                  <a:cxn ang="0">
                    <a:pos x="9" y="51"/>
                  </a:cxn>
                  <a:cxn ang="0">
                    <a:pos x="7" y="42"/>
                  </a:cxn>
                  <a:cxn ang="0">
                    <a:pos x="4" y="32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12" y="30"/>
                  </a:cxn>
                  <a:cxn ang="0">
                    <a:pos x="13" y="41"/>
                  </a:cxn>
                  <a:cxn ang="0">
                    <a:pos x="15" y="50"/>
                  </a:cxn>
                  <a:cxn ang="0">
                    <a:pos x="30" y="106"/>
                  </a:cxn>
                  <a:cxn ang="0">
                    <a:pos x="24" y="109"/>
                  </a:cxn>
                </a:cxnLst>
                <a:rect l="0" t="0" r="r" b="b"/>
                <a:pathLst>
                  <a:path w="30" h="109">
                    <a:moveTo>
                      <a:pt x="24" y="109"/>
                    </a:moveTo>
                    <a:lnTo>
                      <a:pt x="9" y="51"/>
                    </a:lnTo>
                    <a:lnTo>
                      <a:pt x="7" y="42"/>
                    </a:lnTo>
                    <a:lnTo>
                      <a:pt x="4" y="3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2" y="30"/>
                    </a:lnTo>
                    <a:lnTo>
                      <a:pt x="13" y="41"/>
                    </a:lnTo>
                    <a:lnTo>
                      <a:pt x="15" y="50"/>
                    </a:lnTo>
                    <a:lnTo>
                      <a:pt x="30" y="106"/>
                    </a:lnTo>
                    <a:lnTo>
                      <a:pt x="24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5" name="Freeform 765"/>
              <p:cNvSpPr>
                <a:spLocks/>
              </p:cNvSpPr>
              <p:nvPr/>
            </p:nvSpPr>
            <p:spPr bwMode="auto">
              <a:xfrm>
                <a:off x="709" y="1583"/>
                <a:ext cx="4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6" name="Freeform 766"/>
              <p:cNvSpPr>
                <a:spLocks/>
              </p:cNvSpPr>
              <p:nvPr/>
            </p:nvSpPr>
            <p:spPr bwMode="auto">
              <a:xfrm>
                <a:off x="697" y="1485"/>
                <a:ext cx="3" cy="45"/>
              </a:xfrm>
              <a:custGeom>
                <a:avLst/>
                <a:gdLst/>
                <a:ahLst/>
                <a:cxnLst>
                  <a:cxn ang="0">
                    <a:pos x="2" y="90"/>
                  </a:cxn>
                  <a:cxn ang="0">
                    <a:pos x="0" y="73"/>
                  </a:cxn>
                  <a:cxn ang="0">
                    <a:pos x="2" y="45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45"/>
                  </a:cxn>
                  <a:cxn ang="0">
                    <a:pos x="8" y="73"/>
                  </a:cxn>
                  <a:cxn ang="0">
                    <a:pos x="8" y="90"/>
                  </a:cxn>
                  <a:cxn ang="0">
                    <a:pos x="2" y="90"/>
                  </a:cxn>
                </a:cxnLst>
                <a:rect l="0" t="0" r="r" b="b"/>
                <a:pathLst>
                  <a:path w="8" h="90">
                    <a:moveTo>
                      <a:pt x="2" y="90"/>
                    </a:moveTo>
                    <a:lnTo>
                      <a:pt x="0" y="73"/>
                    </a:lnTo>
                    <a:lnTo>
                      <a:pt x="2" y="45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8" y="73"/>
                    </a:lnTo>
                    <a:lnTo>
                      <a:pt x="8" y="90"/>
                    </a:lnTo>
                    <a:lnTo>
                      <a:pt x="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7" name="Freeform 767"/>
              <p:cNvSpPr>
                <a:spLocks/>
              </p:cNvSpPr>
              <p:nvPr/>
            </p:nvSpPr>
            <p:spPr bwMode="auto">
              <a:xfrm>
                <a:off x="697" y="1529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8" name="Freeform 768"/>
              <p:cNvSpPr>
                <a:spLocks/>
              </p:cNvSpPr>
              <p:nvPr/>
            </p:nvSpPr>
            <p:spPr bwMode="auto">
              <a:xfrm>
                <a:off x="697" y="1405"/>
                <a:ext cx="9" cy="80"/>
              </a:xfrm>
              <a:custGeom>
                <a:avLst/>
                <a:gdLst/>
                <a:ahLst/>
                <a:cxnLst>
                  <a:cxn ang="0">
                    <a:pos x="2" y="161"/>
                  </a:cxn>
                  <a:cxn ang="0">
                    <a:pos x="0" y="140"/>
                  </a:cxn>
                  <a:cxn ang="0">
                    <a:pos x="0" y="120"/>
                  </a:cxn>
                  <a:cxn ang="0">
                    <a:pos x="2" y="79"/>
                  </a:cxn>
                  <a:cxn ang="0">
                    <a:pos x="3" y="59"/>
                  </a:cxn>
                  <a:cxn ang="0">
                    <a:pos x="5" y="40"/>
                  </a:cxn>
                  <a:cxn ang="0">
                    <a:pos x="8" y="20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15" y="21"/>
                  </a:cxn>
                  <a:cxn ang="0">
                    <a:pos x="11" y="41"/>
                  </a:cxn>
                  <a:cxn ang="0">
                    <a:pos x="9" y="61"/>
                  </a:cxn>
                  <a:cxn ang="0">
                    <a:pos x="8" y="81"/>
                  </a:cxn>
                  <a:cxn ang="0">
                    <a:pos x="6" y="120"/>
                  </a:cxn>
                  <a:cxn ang="0">
                    <a:pos x="6" y="140"/>
                  </a:cxn>
                  <a:cxn ang="0">
                    <a:pos x="8" y="161"/>
                  </a:cxn>
                  <a:cxn ang="0">
                    <a:pos x="2" y="161"/>
                  </a:cxn>
                </a:cxnLst>
                <a:rect l="0" t="0" r="r" b="b"/>
                <a:pathLst>
                  <a:path w="18" h="161">
                    <a:moveTo>
                      <a:pt x="2" y="161"/>
                    </a:moveTo>
                    <a:lnTo>
                      <a:pt x="0" y="140"/>
                    </a:lnTo>
                    <a:lnTo>
                      <a:pt x="0" y="120"/>
                    </a:lnTo>
                    <a:lnTo>
                      <a:pt x="2" y="79"/>
                    </a:lnTo>
                    <a:lnTo>
                      <a:pt x="3" y="59"/>
                    </a:lnTo>
                    <a:lnTo>
                      <a:pt x="5" y="40"/>
                    </a:lnTo>
                    <a:lnTo>
                      <a:pt x="8" y="2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5" y="21"/>
                    </a:lnTo>
                    <a:lnTo>
                      <a:pt x="11" y="41"/>
                    </a:lnTo>
                    <a:lnTo>
                      <a:pt x="9" y="61"/>
                    </a:lnTo>
                    <a:lnTo>
                      <a:pt x="8" y="81"/>
                    </a:lnTo>
                    <a:lnTo>
                      <a:pt x="6" y="120"/>
                    </a:lnTo>
                    <a:lnTo>
                      <a:pt x="6" y="140"/>
                    </a:lnTo>
                    <a:lnTo>
                      <a:pt x="8" y="161"/>
                    </a:lnTo>
                    <a:lnTo>
                      <a:pt x="2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49" name="Freeform 769"/>
              <p:cNvSpPr>
                <a:spLocks/>
              </p:cNvSpPr>
              <p:nvPr/>
            </p:nvSpPr>
            <p:spPr bwMode="auto">
              <a:xfrm>
                <a:off x="697" y="1485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0" name="Freeform 770"/>
              <p:cNvSpPr>
                <a:spLocks/>
              </p:cNvSpPr>
              <p:nvPr/>
            </p:nvSpPr>
            <p:spPr bwMode="auto">
              <a:xfrm>
                <a:off x="703" y="1298"/>
                <a:ext cx="64" cy="107"/>
              </a:xfrm>
              <a:custGeom>
                <a:avLst/>
                <a:gdLst/>
                <a:ahLst/>
                <a:cxnLst>
                  <a:cxn ang="0">
                    <a:pos x="0" y="213"/>
                  </a:cxn>
                  <a:cxn ang="0">
                    <a:pos x="8" y="184"/>
                  </a:cxn>
                  <a:cxn ang="0">
                    <a:pos x="19" y="155"/>
                  </a:cxn>
                  <a:cxn ang="0">
                    <a:pos x="25" y="142"/>
                  </a:cxn>
                  <a:cxn ang="0">
                    <a:pos x="32" y="126"/>
                  </a:cxn>
                  <a:cxn ang="0">
                    <a:pos x="38" y="113"/>
                  </a:cxn>
                  <a:cxn ang="0">
                    <a:pos x="46" y="99"/>
                  </a:cxn>
                  <a:cxn ang="0">
                    <a:pos x="64" y="73"/>
                  </a:cxn>
                  <a:cxn ang="0">
                    <a:pos x="83" y="47"/>
                  </a:cxn>
                  <a:cxn ang="0">
                    <a:pos x="92" y="35"/>
                  </a:cxn>
                  <a:cxn ang="0">
                    <a:pos x="102" y="23"/>
                  </a:cxn>
                  <a:cxn ang="0">
                    <a:pos x="113" y="12"/>
                  </a:cxn>
                  <a:cxn ang="0">
                    <a:pos x="125" y="0"/>
                  </a:cxn>
                  <a:cxn ang="0">
                    <a:pos x="130" y="6"/>
                  </a:cxn>
                  <a:cxn ang="0">
                    <a:pos x="119" y="17"/>
                  </a:cxn>
                  <a:cxn ang="0">
                    <a:pos x="109" y="27"/>
                  </a:cxn>
                  <a:cxn ang="0">
                    <a:pos x="98" y="40"/>
                  </a:cxn>
                  <a:cxn ang="0">
                    <a:pos x="87" y="52"/>
                  </a:cxn>
                  <a:cxn ang="0">
                    <a:pos x="69" y="76"/>
                  </a:cxn>
                  <a:cxn ang="0">
                    <a:pos x="52" y="104"/>
                  </a:cxn>
                  <a:cxn ang="0">
                    <a:pos x="44" y="117"/>
                  </a:cxn>
                  <a:cxn ang="0">
                    <a:pos x="38" y="129"/>
                  </a:cxn>
                  <a:cxn ang="0">
                    <a:pos x="31" y="145"/>
                  </a:cxn>
                  <a:cxn ang="0">
                    <a:pos x="25" y="158"/>
                  </a:cxn>
                  <a:cxn ang="0">
                    <a:pos x="14" y="186"/>
                  </a:cxn>
                  <a:cxn ang="0">
                    <a:pos x="6" y="215"/>
                  </a:cxn>
                  <a:cxn ang="0">
                    <a:pos x="0" y="213"/>
                  </a:cxn>
                </a:cxnLst>
                <a:rect l="0" t="0" r="r" b="b"/>
                <a:pathLst>
                  <a:path w="130" h="215">
                    <a:moveTo>
                      <a:pt x="0" y="213"/>
                    </a:moveTo>
                    <a:lnTo>
                      <a:pt x="8" y="184"/>
                    </a:lnTo>
                    <a:lnTo>
                      <a:pt x="19" y="155"/>
                    </a:lnTo>
                    <a:lnTo>
                      <a:pt x="25" y="142"/>
                    </a:lnTo>
                    <a:lnTo>
                      <a:pt x="32" y="126"/>
                    </a:lnTo>
                    <a:lnTo>
                      <a:pt x="38" y="113"/>
                    </a:lnTo>
                    <a:lnTo>
                      <a:pt x="46" y="99"/>
                    </a:lnTo>
                    <a:lnTo>
                      <a:pt x="64" y="73"/>
                    </a:lnTo>
                    <a:lnTo>
                      <a:pt x="83" y="47"/>
                    </a:lnTo>
                    <a:lnTo>
                      <a:pt x="92" y="35"/>
                    </a:lnTo>
                    <a:lnTo>
                      <a:pt x="102" y="23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0" y="6"/>
                    </a:lnTo>
                    <a:lnTo>
                      <a:pt x="119" y="17"/>
                    </a:lnTo>
                    <a:lnTo>
                      <a:pt x="109" y="27"/>
                    </a:lnTo>
                    <a:lnTo>
                      <a:pt x="98" y="40"/>
                    </a:lnTo>
                    <a:lnTo>
                      <a:pt x="87" y="52"/>
                    </a:lnTo>
                    <a:lnTo>
                      <a:pt x="69" y="76"/>
                    </a:lnTo>
                    <a:lnTo>
                      <a:pt x="52" y="104"/>
                    </a:lnTo>
                    <a:lnTo>
                      <a:pt x="44" y="117"/>
                    </a:lnTo>
                    <a:lnTo>
                      <a:pt x="38" y="129"/>
                    </a:lnTo>
                    <a:lnTo>
                      <a:pt x="31" y="145"/>
                    </a:lnTo>
                    <a:lnTo>
                      <a:pt x="25" y="158"/>
                    </a:lnTo>
                    <a:lnTo>
                      <a:pt x="14" y="186"/>
                    </a:lnTo>
                    <a:lnTo>
                      <a:pt x="6" y="215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1" name="Freeform 771"/>
              <p:cNvSpPr>
                <a:spLocks/>
              </p:cNvSpPr>
              <p:nvPr/>
            </p:nvSpPr>
            <p:spPr bwMode="auto">
              <a:xfrm>
                <a:off x="703" y="140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2" name="Freeform 772"/>
              <p:cNvSpPr>
                <a:spLocks/>
              </p:cNvSpPr>
              <p:nvPr/>
            </p:nvSpPr>
            <p:spPr bwMode="auto">
              <a:xfrm>
                <a:off x="766" y="1298"/>
                <a:ext cx="119" cy="3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0" y="6"/>
                  </a:cxn>
                  <a:cxn ang="0">
                    <a:pos x="55" y="11"/>
                  </a:cxn>
                  <a:cxn ang="0">
                    <a:pos x="101" y="20"/>
                  </a:cxn>
                  <a:cxn ang="0">
                    <a:pos x="126" y="26"/>
                  </a:cxn>
                  <a:cxn ang="0">
                    <a:pos x="157" y="35"/>
                  </a:cxn>
                  <a:cxn ang="0">
                    <a:pos x="192" y="46"/>
                  </a:cxn>
                  <a:cxn ang="0">
                    <a:pos x="238" y="62"/>
                  </a:cxn>
                  <a:cxn ang="0">
                    <a:pos x="235" y="69"/>
                  </a:cxn>
                  <a:cxn ang="0">
                    <a:pos x="191" y="52"/>
                  </a:cxn>
                  <a:cxn ang="0">
                    <a:pos x="154" y="41"/>
                  </a:cxn>
                  <a:cxn ang="0">
                    <a:pos x="125" y="32"/>
                  </a:cxn>
                  <a:cxn ang="0">
                    <a:pos x="101" y="26"/>
                  </a:cxn>
                  <a:cxn ang="0">
                    <a:pos x="53" y="18"/>
                  </a:cxn>
                  <a:cxn ang="0">
                    <a:pos x="29" y="12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238" h="69">
                    <a:moveTo>
                      <a:pt x="1" y="0"/>
                    </a:moveTo>
                    <a:lnTo>
                      <a:pt x="30" y="6"/>
                    </a:lnTo>
                    <a:lnTo>
                      <a:pt x="55" y="11"/>
                    </a:lnTo>
                    <a:lnTo>
                      <a:pt x="101" y="20"/>
                    </a:lnTo>
                    <a:lnTo>
                      <a:pt x="126" y="26"/>
                    </a:lnTo>
                    <a:lnTo>
                      <a:pt x="157" y="35"/>
                    </a:lnTo>
                    <a:lnTo>
                      <a:pt x="192" y="46"/>
                    </a:lnTo>
                    <a:lnTo>
                      <a:pt x="238" y="62"/>
                    </a:lnTo>
                    <a:lnTo>
                      <a:pt x="235" y="69"/>
                    </a:lnTo>
                    <a:lnTo>
                      <a:pt x="191" y="52"/>
                    </a:lnTo>
                    <a:lnTo>
                      <a:pt x="154" y="41"/>
                    </a:lnTo>
                    <a:lnTo>
                      <a:pt x="125" y="32"/>
                    </a:lnTo>
                    <a:lnTo>
                      <a:pt x="101" y="26"/>
                    </a:lnTo>
                    <a:lnTo>
                      <a:pt x="53" y="18"/>
                    </a:lnTo>
                    <a:lnTo>
                      <a:pt x="29" y="12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3" name="Freeform 773"/>
              <p:cNvSpPr>
                <a:spLocks/>
              </p:cNvSpPr>
              <p:nvPr/>
            </p:nvSpPr>
            <p:spPr bwMode="auto">
              <a:xfrm>
                <a:off x="765" y="1297"/>
                <a:ext cx="2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7"/>
                  </a:cxn>
                  <a:cxn ang="0">
                    <a:pos x="5" y="7"/>
                  </a:cxn>
                  <a:cxn ang="0">
                    <a:pos x="0" y="1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4" name="Freeform 774"/>
              <p:cNvSpPr>
                <a:spLocks/>
              </p:cNvSpPr>
              <p:nvPr/>
            </p:nvSpPr>
            <p:spPr bwMode="auto">
              <a:xfrm>
                <a:off x="884" y="1324"/>
                <a:ext cx="27" cy="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9"/>
                  </a:cxn>
                  <a:cxn ang="0">
                    <a:pos x="26" y="4"/>
                  </a:cxn>
                  <a:cxn ang="0">
                    <a:pos x="54" y="0"/>
                  </a:cxn>
                  <a:cxn ang="0">
                    <a:pos x="54" y="6"/>
                  </a:cxn>
                  <a:cxn ang="0">
                    <a:pos x="28" y="12"/>
                  </a:cxn>
                  <a:cxn ang="0">
                    <a:pos x="9" y="15"/>
                  </a:cxn>
                  <a:cxn ang="0">
                    <a:pos x="0" y="17"/>
                  </a:cxn>
                  <a:cxn ang="0">
                    <a:pos x="0" y="9"/>
                  </a:cxn>
                </a:cxnLst>
                <a:rect l="0" t="0" r="r" b="b"/>
                <a:pathLst>
                  <a:path w="54" h="17">
                    <a:moveTo>
                      <a:pt x="0" y="9"/>
                    </a:moveTo>
                    <a:lnTo>
                      <a:pt x="8" y="9"/>
                    </a:lnTo>
                    <a:lnTo>
                      <a:pt x="26" y="4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28" y="12"/>
                    </a:lnTo>
                    <a:lnTo>
                      <a:pt x="9" y="15"/>
                    </a:lnTo>
                    <a:lnTo>
                      <a:pt x="0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5" name="Freeform 775"/>
              <p:cNvSpPr>
                <a:spLocks/>
              </p:cNvSpPr>
              <p:nvPr/>
            </p:nvSpPr>
            <p:spPr bwMode="auto">
              <a:xfrm>
                <a:off x="883" y="1328"/>
                <a:ext cx="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6" name="Freeform 776"/>
              <p:cNvSpPr>
                <a:spLocks/>
              </p:cNvSpPr>
              <p:nvPr/>
            </p:nvSpPr>
            <p:spPr bwMode="auto">
              <a:xfrm>
                <a:off x="910" y="1298"/>
                <a:ext cx="63" cy="2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4" y="43"/>
                  </a:cxn>
                  <a:cxn ang="0">
                    <a:pos x="47" y="38"/>
                  </a:cxn>
                  <a:cxn ang="0">
                    <a:pos x="61" y="34"/>
                  </a:cxn>
                  <a:cxn ang="0">
                    <a:pos x="73" y="29"/>
                  </a:cxn>
                  <a:cxn ang="0">
                    <a:pos x="89" y="21"/>
                  </a:cxn>
                  <a:cxn ang="0">
                    <a:pos x="104" y="12"/>
                  </a:cxn>
                  <a:cxn ang="0">
                    <a:pos x="121" y="0"/>
                  </a:cxn>
                  <a:cxn ang="0">
                    <a:pos x="125" y="6"/>
                  </a:cxn>
                  <a:cxn ang="0">
                    <a:pos x="107" y="18"/>
                  </a:cxn>
                  <a:cxn ang="0">
                    <a:pos x="92" y="27"/>
                  </a:cxn>
                  <a:cxn ang="0">
                    <a:pos x="76" y="35"/>
                  </a:cxn>
                  <a:cxn ang="0">
                    <a:pos x="63" y="41"/>
                  </a:cxn>
                  <a:cxn ang="0">
                    <a:pos x="51" y="44"/>
                  </a:cxn>
                  <a:cxn ang="0">
                    <a:pos x="35" y="49"/>
                  </a:cxn>
                  <a:cxn ang="0">
                    <a:pos x="3" y="58"/>
                  </a:cxn>
                  <a:cxn ang="0">
                    <a:pos x="0" y="52"/>
                  </a:cxn>
                </a:cxnLst>
                <a:rect l="0" t="0" r="r" b="b"/>
                <a:pathLst>
                  <a:path w="125" h="58">
                    <a:moveTo>
                      <a:pt x="0" y="52"/>
                    </a:moveTo>
                    <a:lnTo>
                      <a:pt x="34" y="43"/>
                    </a:lnTo>
                    <a:lnTo>
                      <a:pt x="47" y="38"/>
                    </a:lnTo>
                    <a:lnTo>
                      <a:pt x="61" y="34"/>
                    </a:lnTo>
                    <a:lnTo>
                      <a:pt x="73" y="29"/>
                    </a:lnTo>
                    <a:lnTo>
                      <a:pt x="89" y="21"/>
                    </a:lnTo>
                    <a:lnTo>
                      <a:pt x="104" y="12"/>
                    </a:lnTo>
                    <a:lnTo>
                      <a:pt x="121" y="0"/>
                    </a:lnTo>
                    <a:lnTo>
                      <a:pt x="125" y="6"/>
                    </a:lnTo>
                    <a:lnTo>
                      <a:pt x="107" y="18"/>
                    </a:lnTo>
                    <a:lnTo>
                      <a:pt x="92" y="27"/>
                    </a:lnTo>
                    <a:lnTo>
                      <a:pt x="76" y="35"/>
                    </a:lnTo>
                    <a:lnTo>
                      <a:pt x="63" y="41"/>
                    </a:lnTo>
                    <a:lnTo>
                      <a:pt x="51" y="44"/>
                    </a:lnTo>
                    <a:lnTo>
                      <a:pt x="35" y="49"/>
                    </a:lnTo>
                    <a:lnTo>
                      <a:pt x="3" y="5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7" name="Freeform 777"/>
              <p:cNvSpPr>
                <a:spLocks/>
              </p:cNvSpPr>
              <p:nvPr/>
            </p:nvSpPr>
            <p:spPr bwMode="auto">
              <a:xfrm>
                <a:off x="910" y="1324"/>
                <a:ext cx="2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8" name="Freeform 778"/>
              <p:cNvSpPr>
                <a:spLocks/>
              </p:cNvSpPr>
              <p:nvPr/>
            </p:nvSpPr>
            <p:spPr bwMode="auto">
              <a:xfrm>
                <a:off x="914" y="1176"/>
                <a:ext cx="60" cy="124"/>
              </a:xfrm>
              <a:custGeom>
                <a:avLst/>
                <a:gdLst/>
                <a:ahLst/>
                <a:cxnLst>
                  <a:cxn ang="0">
                    <a:pos x="113" y="245"/>
                  </a:cxn>
                  <a:cxn ang="0">
                    <a:pos x="113" y="242"/>
                  </a:cxn>
                  <a:cxn ang="0">
                    <a:pos x="114" y="237"/>
                  </a:cxn>
                  <a:cxn ang="0">
                    <a:pos x="113" y="228"/>
                  </a:cxn>
                  <a:cxn ang="0">
                    <a:pos x="110" y="217"/>
                  </a:cxn>
                  <a:cxn ang="0">
                    <a:pos x="107" y="203"/>
                  </a:cxn>
                  <a:cxn ang="0">
                    <a:pos x="100" y="190"/>
                  </a:cxn>
                  <a:cxn ang="0">
                    <a:pos x="87" y="155"/>
                  </a:cxn>
                  <a:cxn ang="0">
                    <a:pos x="79" y="137"/>
                  </a:cxn>
                  <a:cxn ang="0">
                    <a:pos x="70" y="117"/>
                  </a:cxn>
                  <a:cxn ang="0">
                    <a:pos x="49" y="79"/>
                  </a:cxn>
                  <a:cxn ang="0">
                    <a:pos x="24" y="39"/>
                  </a:cxn>
                  <a:cxn ang="0">
                    <a:pos x="12" y="21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8" y="16"/>
                  </a:cxn>
                  <a:cxn ang="0">
                    <a:pos x="30" y="36"/>
                  </a:cxn>
                  <a:cxn ang="0">
                    <a:pos x="55" y="74"/>
                  </a:cxn>
                  <a:cxn ang="0">
                    <a:pos x="76" y="114"/>
                  </a:cxn>
                  <a:cxn ang="0">
                    <a:pos x="85" y="133"/>
                  </a:cxn>
                  <a:cxn ang="0">
                    <a:pos x="93" y="153"/>
                  </a:cxn>
                  <a:cxn ang="0">
                    <a:pos x="107" y="187"/>
                  </a:cxn>
                  <a:cxn ang="0">
                    <a:pos x="113" y="202"/>
                  </a:cxn>
                  <a:cxn ang="0">
                    <a:pos x="116" y="216"/>
                  </a:cxn>
                  <a:cxn ang="0">
                    <a:pos x="119" y="226"/>
                  </a:cxn>
                  <a:cxn ang="0">
                    <a:pos x="120" y="235"/>
                  </a:cxn>
                  <a:cxn ang="0">
                    <a:pos x="120" y="243"/>
                  </a:cxn>
                  <a:cxn ang="0">
                    <a:pos x="117" y="248"/>
                  </a:cxn>
                  <a:cxn ang="0">
                    <a:pos x="113" y="245"/>
                  </a:cxn>
                </a:cxnLst>
                <a:rect l="0" t="0" r="r" b="b"/>
                <a:pathLst>
                  <a:path w="120" h="248">
                    <a:moveTo>
                      <a:pt x="113" y="245"/>
                    </a:moveTo>
                    <a:lnTo>
                      <a:pt x="113" y="242"/>
                    </a:lnTo>
                    <a:lnTo>
                      <a:pt x="114" y="237"/>
                    </a:lnTo>
                    <a:lnTo>
                      <a:pt x="113" y="228"/>
                    </a:lnTo>
                    <a:lnTo>
                      <a:pt x="110" y="217"/>
                    </a:lnTo>
                    <a:lnTo>
                      <a:pt x="107" y="203"/>
                    </a:lnTo>
                    <a:lnTo>
                      <a:pt x="100" y="190"/>
                    </a:lnTo>
                    <a:lnTo>
                      <a:pt x="87" y="155"/>
                    </a:lnTo>
                    <a:lnTo>
                      <a:pt x="79" y="137"/>
                    </a:lnTo>
                    <a:lnTo>
                      <a:pt x="70" y="117"/>
                    </a:lnTo>
                    <a:lnTo>
                      <a:pt x="49" y="79"/>
                    </a:lnTo>
                    <a:lnTo>
                      <a:pt x="24" y="39"/>
                    </a:lnTo>
                    <a:lnTo>
                      <a:pt x="12" y="2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16"/>
                    </a:lnTo>
                    <a:lnTo>
                      <a:pt x="30" y="36"/>
                    </a:lnTo>
                    <a:lnTo>
                      <a:pt x="55" y="74"/>
                    </a:lnTo>
                    <a:lnTo>
                      <a:pt x="76" y="114"/>
                    </a:lnTo>
                    <a:lnTo>
                      <a:pt x="85" y="133"/>
                    </a:lnTo>
                    <a:lnTo>
                      <a:pt x="93" y="153"/>
                    </a:lnTo>
                    <a:lnTo>
                      <a:pt x="107" y="187"/>
                    </a:lnTo>
                    <a:lnTo>
                      <a:pt x="113" y="202"/>
                    </a:lnTo>
                    <a:lnTo>
                      <a:pt x="116" y="216"/>
                    </a:lnTo>
                    <a:lnTo>
                      <a:pt x="119" y="226"/>
                    </a:lnTo>
                    <a:lnTo>
                      <a:pt x="120" y="235"/>
                    </a:lnTo>
                    <a:lnTo>
                      <a:pt x="120" y="243"/>
                    </a:lnTo>
                    <a:lnTo>
                      <a:pt x="117" y="248"/>
                    </a:lnTo>
                    <a:lnTo>
                      <a:pt x="113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59" name="Freeform 779"/>
              <p:cNvSpPr>
                <a:spLocks/>
              </p:cNvSpPr>
              <p:nvPr/>
            </p:nvSpPr>
            <p:spPr bwMode="auto">
              <a:xfrm>
                <a:off x="970" y="1298"/>
                <a:ext cx="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0" name="Freeform 780"/>
              <p:cNvSpPr>
                <a:spLocks/>
              </p:cNvSpPr>
              <p:nvPr/>
            </p:nvSpPr>
            <p:spPr bwMode="auto">
              <a:xfrm>
                <a:off x="910" y="1171"/>
                <a:ext cx="6" cy="7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5" y="12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2" y="11"/>
                  </a:cxn>
                  <a:cxn ang="0">
                    <a:pos x="8" y="14"/>
                  </a:cxn>
                </a:cxnLst>
                <a:rect l="0" t="0" r="r" b="b"/>
                <a:pathLst>
                  <a:path w="12" h="14">
                    <a:moveTo>
                      <a:pt x="8" y="14"/>
                    </a:moveTo>
                    <a:lnTo>
                      <a:pt x="5" y="12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2" y="11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1" name="Freeform 781"/>
              <p:cNvSpPr>
                <a:spLocks/>
              </p:cNvSpPr>
              <p:nvPr/>
            </p:nvSpPr>
            <p:spPr bwMode="auto">
              <a:xfrm>
                <a:off x="914" y="1176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2" name="Freeform 782"/>
              <p:cNvSpPr>
                <a:spLocks/>
              </p:cNvSpPr>
              <p:nvPr/>
            </p:nvSpPr>
            <p:spPr bwMode="auto">
              <a:xfrm>
                <a:off x="903" y="1111"/>
                <a:ext cx="11" cy="61"/>
              </a:xfrm>
              <a:custGeom>
                <a:avLst/>
                <a:gdLst/>
                <a:ahLst/>
                <a:cxnLst>
                  <a:cxn ang="0">
                    <a:pos x="13" y="123"/>
                  </a:cxn>
                  <a:cxn ang="0">
                    <a:pos x="10" y="115"/>
                  </a:cxn>
                  <a:cxn ang="0">
                    <a:pos x="5" y="108"/>
                  </a:cxn>
                  <a:cxn ang="0">
                    <a:pos x="4" y="100"/>
                  </a:cxn>
                  <a:cxn ang="0">
                    <a:pos x="2" y="93"/>
                  </a:cxn>
                  <a:cxn ang="0">
                    <a:pos x="0" y="76"/>
                  </a:cxn>
                  <a:cxn ang="0">
                    <a:pos x="2" y="61"/>
                  </a:cxn>
                  <a:cxn ang="0">
                    <a:pos x="5" y="45"/>
                  </a:cxn>
                  <a:cxn ang="0">
                    <a:pos x="8" y="30"/>
                  </a:cxn>
                  <a:cxn ang="0">
                    <a:pos x="16" y="0"/>
                  </a:cxn>
                  <a:cxn ang="0">
                    <a:pos x="22" y="3"/>
                  </a:cxn>
                  <a:cxn ang="0">
                    <a:pos x="14" y="33"/>
                  </a:cxn>
                  <a:cxn ang="0">
                    <a:pos x="11" y="47"/>
                  </a:cxn>
                  <a:cxn ang="0">
                    <a:pos x="8" y="62"/>
                  </a:cxn>
                  <a:cxn ang="0">
                    <a:pos x="7" y="76"/>
                  </a:cxn>
                  <a:cxn ang="0">
                    <a:pos x="8" y="91"/>
                  </a:cxn>
                  <a:cxn ang="0">
                    <a:pos x="10" y="97"/>
                  </a:cxn>
                  <a:cxn ang="0">
                    <a:pos x="11" y="105"/>
                  </a:cxn>
                  <a:cxn ang="0">
                    <a:pos x="16" y="112"/>
                  </a:cxn>
                  <a:cxn ang="0">
                    <a:pos x="19" y="120"/>
                  </a:cxn>
                  <a:cxn ang="0">
                    <a:pos x="13" y="123"/>
                  </a:cxn>
                </a:cxnLst>
                <a:rect l="0" t="0" r="r" b="b"/>
                <a:pathLst>
                  <a:path w="22" h="123">
                    <a:moveTo>
                      <a:pt x="13" y="123"/>
                    </a:moveTo>
                    <a:lnTo>
                      <a:pt x="10" y="115"/>
                    </a:lnTo>
                    <a:lnTo>
                      <a:pt x="5" y="108"/>
                    </a:lnTo>
                    <a:lnTo>
                      <a:pt x="4" y="100"/>
                    </a:lnTo>
                    <a:lnTo>
                      <a:pt x="2" y="93"/>
                    </a:lnTo>
                    <a:lnTo>
                      <a:pt x="0" y="76"/>
                    </a:lnTo>
                    <a:lnTo>
                      <a:pt x="2" y="61"/>
                    </a:lnTo>
                    <a:lnTo>
                      <a:pt x="5" y="45"/>
                    </a:lnTo>
                    <a:lnTo>
                      <a:pt x="8" y="30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14" y="33"/>
                    </a:lnTo>
                    <a:lnTo>
                      <a:pt x="11" y="47"/>
                    </a:lnTo>
                    <a:lnTo>
                      <a:pt x="8" y="62"/>
                    </a:lnTo>
                    <a:lnTo>
                      <a:pt x="7" y="76"/>
                    </a:lnTo>
                    <a:lnTo>
                      <a:pt x="8" y="91"/>
                    </a:lnTo>
                    <a:lnTo>
                      <a:pt x="10" y="97"/>
                    </a:lnTo>
                    <a:lnTo>
                      <a:pt x="11" y="105"/>
                    </a:lnTo>
                    <a:lnTo>
                      <a:pt x="16" y="112"/>
                    </a:lnTo>
                    <a:lnTo>
                      <a:pt x="19" y="120"/>
                    </a:lnTo>
                    <a:lnTo>
                      <a:pt x="13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3" name="Freeform 783"/>
              <p:cNvSpPr>
                <a:spLocks/>
              </p:cNvSpPr>
              <p:nvPr/>
            </p:nvSpPr>
            <p:spPr bwMode="auto">
              <a:xfrm>
                <a:off x="909" y="1171"/>
                <a:ext cx="3" cy="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4" name="Freeform 784"/>
              <p:cNvSpPr>
                <a:spLocks/>
              </p:cNvSpPr>
              <p:nvPr/>
            </p:nvSpPr>
            <p:spPr bwMode="auto">
              <a:xfrm>
                <a:off x="911" y="1065"/>
                <a:ext cx="11" cy="47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" y="67"/>
                  </a:cxn>
                  <a:cxn ang="0">
                    <a:pos x="9" y="45"/>
                  </a:cxn>
                  <a:cxn ang="0">
                    <a:pos x="13" y="23"/>
                  </a:cxn>
                  <a:cxn ang="0">
                    <a:pos x="15" y="0"/>
                  </a:cxn>
                  <a:cxn ang="0">
                    <a:pos x="23" y="2"/>
                  </a:cxn>
                  <a:cxn ang="0">
                    <a:pos x="20" y="23"/>
                  </a:cxn>
                  <a:cxn ang="0">
                    <a:pos x="16" y="46"/>
                  </a:cxn>
                  <a:cxn ang="0">
                    <a:pos x="12" y="69"/>
                  </a:cxn>
                  <a:cxn ang="0">
                    <a:pos x="6" y="95"/>
                  </a:cxn>
                  <a:cxn ang="0">
                    <a:pos x="0" y="92"/>
                  </a:cxn>
                </a:cxnLst>
                <a:rect l="0" t="0" r="r" b="b"/>
                <a:pathLst>
                  <a:path w="23" h="95">
                    <a:moveTo>
                      <a:pt x="0" y="92"/>
                    </a:moveTo>
                    <a:lnTo>
                      <a:pt x="6" y="67"/>
                    </a:lnTo>
                    <a:lnTo>
                      <a:pt x="9" y="45"/>
                    </a:lnTo>
                    <a:lnTo>
                      <a:pt x="13" y="23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20" y="23"/>
                    </a:lnTo>
                    <a:lnTo>
                      <a:pt x="16" y="46"/>
                    </a:lnTo>
                    <a:lnTo>
                      <a:pt x="12" y="69"/>
                    </a:lnTo>
                    <a:lnTo>
                      <a:pt x="6" y="95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5" name="Freeform 785"/>
              <p:cNvSpPr>
                <a:spLocks/>
              </p:cNvSpPr>
              <p:nvPr/>
            </p:nvSpPr>
            <p:spPr bwMode="auto">
              <a:xfrm>
                <a:off x="911" y="1111"/>
                <a:ext cx="3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6" name="Freeform 786"/>
              <p:cNvSpPr>
                <a:spLocks/>
              </p:cNvSpPr>
              <p:nvPr/>
            </p:nvSpPr>
            <p:spPr bwMode="auto">
              <a:xfrm>
                <a:off x="856" y="1030"/>
                <a:ext cx="66" cy="36"/>
              </a:xfrm>
              <a:custGeom>
                <a:avLst/>
                <a:gdLst/>
                <a:ahLst/>
                <a:cxnLst>
                  <a:cxn ang="0">
                    <a:pos x="125" y="72"/>
                  </a:cxn>
                  <a:cxn ang="0">
                    <a:pos x="125" y="69"/>
                  </a:cxn>
                  <a:cxn ang="0">
                    <a:pos x="125" y="67"/>
                  </a:cxn>
                  <a:cxn ang="0">
                    <a:pos x="122" y="63"/>
                  </a:cxn>
                  <a:cxn ang="0">
                    <a:pos x="116" y="57"/>
                  </a:cxn>
                  <a:cxn ang="0">
                    <a:pos x="108" y="51"/>
                  </a:cxn>
                  <a:cxn ang="0">
                    <a:pos x="101" y="45"/>
                  </a:cxn>
                  <a:cxn ang="0">
                    <a:pos x="90" y="38"/>
                  </a:cxn>
                  <a:cxn ang="0">
                    <a:pos x="67" y="28"/>
                  </a:cxn>
                  <a:cxn ang="0">
                    <a:pos x="44" y="17"/>
                  </a:cxn>
                  <a:cxn ang="0">
                    <a:pos x="33" y="14"/>
                  </a:cxn>
                  <a:cxn ang="0">
                    <a:pos x="23" y="11"/>
                  </a:cxn>
                  <a:cxn ang="0">
                    <a:pos x="15" y="8"/>
                  </a:cxn>
                  <a:cxn ang="0">
                    <a:pos x="9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11" y="0"/>
                  </a:cxn>
                  <a:cxn ang="0">
                    <a:pos x="17" y="2"/>
                  </a:cxn>
                  <a:cxn ang="0">
                    <a:pos x="26" y="3"/>
                  </a:cxn>
                  <a:cxn ang="0">
                    <a:pos x="35" y="8"/>
                  </a:cxn>
                  <a:cxn ang="0">
                    <a:pos x="46" y="11"/>
                  </a:cxn>
                  <a:cxn ang="0">
                    <a:pos x="70" y="22"/>
                  </a:cxn>
                  <a:cxn ang="0">
                    <a:pos x="93" y="34"/>
                  </a:cxn>
                  <a:cxn ang="0">
                    <a:pos x="104" y="40"/>
                  </a:cxn>
                  <a:cxn ang="0">
                    <a:pos x="113" y="46"/>
                  </a:cxn>
                  <a:cxn ang="0">
                    <a:pos x="120" y="52"/>
                  </a:cxn>
                  <a:cxn ang="0">
                    <a:pos x="126" y="58"/>
                  </a:cxn>
                  <a:cxn ang="0">
                    <a:pos x="131" y="64"/>
                  </a:cxn>
                  <a:cxn ang="0">
                    <a:pos x="133" y="67"/>
                  </a:cxn>
                  <a:cxn ang="0">
                    <a:pos x="133" y="72"/>
                  </a:cxn>
                  <a:cxn ang="0">
                    <a:pos x="125" y="72"/>
                  </a:cxn>
                </a:cxnLst>
                <a:rect l="0" t="0" r="r" b="b"/>
                <a:pathLst>
                  <a:path w="133" h="72">
                    <a:moveTo>
                      <a:pt x="125" y="72"/>
                    </a:moveTo>
                    <a:lnTo>
                      <a:pt x="125" y="69"/>
                    </a:lnTo>
                    <a:lnTo>
                      <a:pt x="125" y="67"/>
                    </a:lnTo>
                    <a:lnTo>
                      <a:pt x="122" y="63"/>
                    </a:lnTo>
                    <a:lnTo>
                      <a:pt x="116" y="57"/>
                    </a:lnTo>
                    <a:lnTo>
                      <a:pt x="108" y="51"/>
                    </a:lnTo>
                    <a:lnTo>
                      <a:pt x="101" y="45"/>
                    </a:lnTo>
                    <a:lnTo>
                      <a:pt x="90" y="38"/>
                    </a:lnTo>
                    <a:lnTo>
                      <a:pt x="67" y="28"/>
                    </a:lnTo>
                    <a:lnTo>
                      <a:pt x="44" y="17"/>
                    </a:lnTo>
                    <a:lnTo>
                      <a:pt x="33" y="14"/>
                    </a:lnTo>
                    <a:lnTo>
                      <a:pt x="23" y="11"/>
                    </a:lnTo>
                    <a:lnTo>
                      <a:pt x="15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6" y="3"/>
                    </a:lnTo>
                    <a:lnTo>
                      <a:pt x="35" y="8"/>
                    </a:lnTo>
                    <a:lnTo>
                      <a:pt x="46" y="11"/>
                    </a:lnTo>
                    <a:lnTo>
                      <a:pt x="70" y="22"/>
                    </a:lnTo>
                    <a:lnTo>
                      <a:pt x="93" y="34"/>
                    </a:lnTo>
                    <a:lnTo>
                      <a:pt x="104" y="40"/>
                    </a:lnTo>
                    <a:lnTo>
                      <a:pt x="113" y="46"/>
                    </a:lnTo>
                    <a:lnTo>
                      <a:pt x="120" y="52"/>
                    </a:lnTo>
                    <a:lnTo>
                      <a:pt x="126" y="58"/>
                    </a:lnTo>
                    <a:lnTo>
                      <a:pt x="131" y="64"/>
                    </a:lnTo>
                    <a:lnTo>
                      <a:pt x="133" y="67"/>
                    </a:lnTo>
                    <a:lnTo>
                      <a:pt x="133" y="72"/>
                    </a:lnTo>
                    <a:lnTo>
                      <a:pt x="125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7" name="Freeform 787"/>
              <p:cNvSpPr>
                <a:spLocks/>
              </p:cNvSpPr>
              <p:nvPr/>
            </p:nvSpPr>
            <p:spPr bwMode="auto">
              <a:xfrm>
                <a:off x="918" y="1065"/>
                <a:ext cx="4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8" name="Freeform 788"/>
              <p:cNvSpPr>
                <a:spLocks/>
              </p:cNvSpPr>
              <p:nvPr/>
            </p:nvSpPr>
            <p:spPr bwMode="auto">
              <a:xfrm>
                <a:off x="843" y="1032"/>
                <a:ext cx="16" cy="36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18" y="33"/>
                  </a:cxn>
                  <a:cxn ang="0">
                    <a:pos x="11" y="56"/>
                  </a:cxn>
                  <a:cxn ang="0">
                    <a:pos x="8" y="67"/>
                  </a:cxn>
                  <a:cxn ang="0">
                    <a:pos x="8" y="68"/>
                  </a:cxn>
                  <a:cxn ang="0">
                    <a:pos x="6" y="71"/>
                  </a:cxn>
                  <a:cxn ang="0">
                    <a:pos x="0" y="71"/>
                  </a:cxn>
                  <a:cxn ang="0">
                    <a:pos x="0" y="68"/>
                  </a:cxn>
                  <a:cxn ang="0">
                    <a:pos x="0" y="64"/>
                  </a:cxn>
                  <a:cxn ang="0">
                    <a:pos x="3" y="55"/>
                  </a:cxn>
                  <a:cxn ang="0">
                    <a:pos x="12" y="30"/>
                  </a:cxn>
                  <a:cxn ang="0">
                    <a:pos x="26" y="0"/>
                  </a:cxn>
                  <a:cxn ang="0">
                    <a:pos x="32" y="1"/>
                  </a:cxn>
                </a:cxnLst>
                <a:rect l="0" t="0" r="r" b="b"/>
                <a:pathLst>
                  <a:path w="32" h="71">
                    <a:moveTo>
                      <a:pt x="32" y="1"/>
                    </a:moveTo>
                    <a:lnTo>
                      <a:pt x="18" y="33"/>
                    </a:lnTo>
                    <a:lnTo>
                      <a:pt x="11" y="56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6" y="71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3" y="55"/>
                    </a:lnTo>
                    <a:lnTo>
                      <a:pt x="12" y="30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69" name="Freeform 789"/>
              <p:cNvSpPr>
                <a:spLocks/>
              </p:cNvSpPr>
              <p:nvPr/>
            </p:nvSpPr>
            <p:spPr bwMode="auto">
              <a:xfrm>
                <a:off x="856" y="1032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0" name="Freeform 790"/>
              <p:cNvSpPr>
                <a:spLocks/>
              </p:cNvSpPr>
              <p:nvPr/>
            </p:nvSpPr>
            <p:spPr bwMode="auto">
              <a:xfrm>
                <a:off x="840" y="1035"/>
                <a:ext cx="6" cy="33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3" y="28"/>
                  </a:cxn>
                  <a:cxn ang="0">
                    <a:pos x="1" y="10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7" y="3"/>
                  </a:cxn>
                  <a:cxn ang="0">
                    <a:pos x="9" y="9"/>
                  </a:cxn>
                  <a:cxn ang="0">
                    <a:pos x="11" y="27"/>
                  </a:cxn>
                  <a:cxn ang="0">
                    <a:pos x="12" y="66"/>
                  </a:cxn>
                  <a:cxn ang="0">
                    <a:pos x="6" y="66"/>
                  </a:cxn>
                </a:cxnLst>
                <a:rect l="0" t="0" r="r" b="b"/>
                <a:pathLst>
                  <a:path w="12" h="66">
                    <a:moveTo>
                      <a:pt x="6" y="66"/>
                    </a:moveTo>
                    <a:lnTo>
                      <a:pt x="3" y="28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27"/>
                    </a:lnTo>
                    <a:lnTo>
                      <a:pt x="12" y="66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1" name="Freeform 791"/>
              <p:cNvSpPr>
                <a:spLocks/>
              </p:cNvSpPr>
              <p:nvPr/>
            </p:nvSpPr>
            <p:spPr bwMode="auto">
              <a:xfrm>
                <a:off x="843" y="1068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2" name="Freeform 792"/>
              <p:cNvSpPr>
                <a:spLocks/>
              </p:cNvSpPr>
              <p:nvPr/>
            </p:nvSpPr>
            <p:spPr bwMode="auto">
              <a:xfrm>
                <a:off x="777" y="1032"/>
                <a:ext cx="65" cy="12"/>
              </a:xfrm>
              <a:custGeom>
                <a:avLst/>
                <a:gdLst/>
                <a:ahLst/>
                <a:cxnLst>
                  <a:cxn ang="0">
                    <a:pos x="126" y="9"/>
                  </a:cxn>
                  <a:cxn ang="0">
                    <a:pos x="122" y="8"/>
                  </a:cxn>
                  <a:cxn ang="0">
                    <a:pos x="114" y="6"/>
                  </a:cxn>
                  <a:cxn ang="0">
                    <a:pos x="107" y="6"/>
                  </a:cxn>
                  <a:cxn ang="0">
                    <a:pos x="97" y="6"/>
                  </a:cxn>
                  <a:cxn ang="0">
                    <a:pos x="78" y="8"/>
                  </a:cxn>
                  <a:cxn ang="0">
                    <a:pos x="58" y="11"/>
                  </a:cxn>
                  <a:cxn ang="0">
                    <a:pos x="38" y="14"/>
                  </a:cxn>
                  <a:cxn ang="0">
                    <a:pos x="21" y="18"/>
                  </a:cxn>
                  <a:cxn ang="0">
                    <a:pos x="9" y="21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7" y="15"/>
                  </a:cxn>
                  <a:cxn ang="0">
                    <a:pos x="20" y="11"/>
                  </a:cxn>
                  <a:cxn ang="0">
                    <a:pos x="36" y="8"/>
                  </a:cxn>
                  <a:cxn ang="0">
                    <a:pos x="56" y="5"/>
                  </a:cxn>
                  <a:cxn ang="0">
                    <a:pos x="76" y="1"/>
                  </a:cxn>
                  <a:cxn ang="0">
                    <a:pos x="96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23" y="1"/>
                  </a:cxn>
                  <a:cxn ang="0">
                    <a:pos x="129" y="3"/>
                  </a:cxn>
                  <a:cxn ang="0">
                    <a:pos x="126" y="9"/>
                  </a:cxn>
                </a:cxnLst>
                <a:rect l="0" t="0" r="r" b="b"/>
                <a:pathLst>
                  <a:path w="129" h="23">
                    <a:moveTo>
                      <a:pt x="126" y="9"/>
                    </a:moveTo>
                    <a:lnTo>
                      <a:pt x="122" y="8"/>
                    </a:lnTo>
                    <a:lnTo>
                      <a:pt x="114" y="6"/>
                    </a:lnTo>
                    <a:lnTo>
                      <a:pt x="107" y="6"/>
                    </a:lnTo>
                    <a:lnTo>
                      <a:pt x="97" y="6"/>
                    </a:lnTo>
                    <a:lnTo>
                      <a:pt x="78" y="8"/>
                    </a:lnTo>
                    <a:lnTo>
                      <a:pt x="58" y="11"/>
                    </a:lnTo>
                    <a:lnTo>
                      <a:pt x="38" y="14"/>
                    </a:lnTo>
                    <a:lnTo>
                      <a:pt x="21" y="18"/>
                    </a:lnTo>
                    <a:lnTo>
                      <a:pt x="9" y="21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7" y="15"/>
                    </a:lnTo>
                    <a:lnTo>
                      <a:pt x="20" y="11"/>
                    </a:lnTo>
                    <a:lnTo>
                      <a:pt x="36" y="8"/>
                    </a:lnTo>
                    <a:lnTo>
                      <a:pt x="56" y="5"/>
                    </a:lnTo>
                    <a:lnTo>
                      <a:pt x="76" y="1"/>
                    </a:lnTo>
                    <a:lnTo>
                      <a:pt x="96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3" y="1"/>
                    </a:lnTo>
                    <a:lnTo>
                      <a:pt x="129" y="3"/>
                    </a:ln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3" name="Freeform 793"/>
              <p:cNvSpPr>
                <a:spLocks/>
              </p:cNvSpPr>
              <p:nvPr/>
            </p:nvSpPr>
            <p:spPr bwMode="auto">
              <a:xfrm>
                <a:off x="840" y="1034"/>
                <a:ext cx="3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4" name="Freeform 794"/>
              <p:cNvSpPr>
                <a:spLocks/>
              </p:cNvSpPr>
              <p:nvPr/>
            </p:nvSpPr>
            <p:spPr bwMode="auto">
              <a:xfrm>
                <a:off x="749" y="1042"/>
                <a:ext cx="31" cy="89"/>
              </a:xfrm>
              <a:custGeom>
                <a:avLst/>
                <a:gdLst/>
                <a:ahLst/>
                <a:cxnLst>
                  <a:cxn ang="0">
                    <a:pos x="61" y="1"/>
                  </a:cxn>
                  <a:cxn ang="0">
                    <a:pos x="61" y="4"/>
                  </a:cxn>
                  <a:cxn ang="0">
                    <a:pos x="60" y="10"/>
                  </a:cxn>
                  <a:cxn ang="0">
                    <a:pos x="58" y="32"/>
                  </a:cxn>
                  <a:cxn ang="0">
                    <a:pos x="57" y="61"/>
                  </a:cxn>
                  <a:cxn ang="0">
                    <a:pos x="55" y="77"/>
                  </a:cxn>
                  <a:cxn ang="0">
                    <a:pos x="54" y="94"/>
                  </a:cxn>
                  <a:cxn ang="0">
                    <a:pos x="51" y="111"/>
                  </a:cxn>
                  <a:cxn ang="0">
                    <a:pos x="46" y="126"/>
                  </a:cxn>
                  <a:cxn ang="0">
                    <a:pos x="43" y="141"/>
                  </a:cxn>
                  <a:cxn ang="0">
                    <a:pos x="37" y="153"/>
                  </a:cxn>
                  <a:cxn ang="0">
                    <a:pos x="34" y="160"/>
                  </a:cxn>
                  <a:cxn ang="0">
                    <a:pos x="31" y="164"/>
                  </a:cxn>
                  <a:cxn ang="0">
                    <a:pos x="26" y="169"/>
                  </a:cxn>
                  <a:cxn ang="0">
                    <a:pos x="22" y="172"/>
                  </a:cxn>
                  <a:cxn ang="0">
                    <a:pos x="17" y="175"/>
                  </a:cxn>
                  <a:cxn ang="0">
                    <a:pos x="11" y="176"/>
                  </a:cxn>
                  <a:cxn ang="0">
                    <a:pos x="6" y="176"/>
                  </a:cxn>
                  <a:cxn ang="0">
                    <a:pos x="0" y="176"/>
                  </a:cxn>
                  <a:cxn ang="0">
                    <a:pos x="0" y="169"/>
                  </a:cxn>
                  <a:cxn ang="0">
                    <a:pos x="6" y="170"/>
                  </a:cxn>
                  <a:cxn ang="0">
                    <a:pos x="9" y="170"/>
                  </a:cxn>
                  <a:cxn ang="0">
                    <a:pos x="14" y="169"/>
                  </a:cxn>
                  <a:cxn ang="0">
                    <a:pos x="19" y="167"/>
                  </a:cxn>
                  <a:cxn ang="0">
                    <a:pos x="22" y="164"/>
                  </a:cxn>
                  <a:cxn ang="0">
                    <a:pos x="25" y="160"/>
                  </a:cxn>
                  <a:cxn ang="0">
                    <a:pos x="28" y="155"/>
                  </a:cxn>
                  <a:cxn ang="0">
                    <a:pos x="31" y="150"/>
                  </a:cxn>
                  <a:cxn ang="0">
                    <a:pos x="35" y="138"/>
                  </a:cxn>
                  <a:cxn ang="0">
                    <a:pos x="40" y="125"/>
                  </a:cxn>
                  <a:cxn ang="0">
                    <a:pos x="43" y="109"/>
                  </a:cxn>
                  <a:cxn ang="0">
                    <a:pos x="46" y="93"/>
                  </a:cxn>
                  <a:cxn ang="0">
                    <a:pos x="49" y="77"/>
                  </a:cxn>
                  <a:cxn ang="0">
                    <a:pos x="51" y="61"/>
                  </a:cxn>
                  <a:cxn ang="0">
                    <a:pos x="52" y="32"/>
                  </a:cxn>
                  <a:cxn ang="0">
                    <a:pos x="54" y="9"/>
                  </a:cxn>
                  <a:cxn ang="0">
                    <a:pos x="54" y="3"/>
                  </a:cxn>
                  <a:cxn ang="0">
                    <a:pos x="55" y="0"/>
                  </a:cxn>
                  <a:cxn ang="0">
                    <a:pos x="61" y="1"/>
                  </a:cxn>
                </a:cxnLst>
                <a:rect l="0" t="0" r="r" b="b"/>
                <a:pathLst>
                  <a:path w="61" h="176">
                    <a:moveTo>
                      <a:pt x="61" y="1"/>
                    </a:moveTo>
                    <a:lnTo>
                      <a:pt x="61" y="4"/>
                    </a:lnTo>
                    <a:lnTo>
                      <a:pt x="60" y="10"/>
                    </a:lnTo>
                    <a:lnTo>
                      <a:pt x="58" y="32"/>
                    </a:lnTo>
                    <a:lnTo>
                      <a:pt x="57" y="61"/>
                    </a:lnTo>
                    <a:lnTo>
                      <a:pt x="55" y="77"/>
                    </a:lnTo>
                    <a:lnTo>
                      <a:pt x="54" y="94"/>
                    </a:lnTo>
                    <a:lnTo>
                      <a:pt x="51" y="111"/>
                    </a:lnTo>
                    <a:lnTo>
                      <a:pt x="46" y="126"/>
                    </a:lnTo>
                    <a:lnTo>
                      <a:pt x="43" y="141"/>
                    </a:lnTo>
                    <a:lnTo>
                      <a:pt x="37" y="153"/>
                    </a:lnTo>
                    <a:lnTo>
                      <a:pt x="34" y="160"/>
                    </a:lnTo>
                    <a:lnTo>
                      <a:pt x="31" y="164"/>
                    </a:lnTo>
                    <a:lnTo>
                      <a:pt x="26" y="169"/>
                    </a:lnTo>
                    <a:lnTo>
                      <a:pt x="22" y="172"/>
                    </a:lnTo>
                    <a:lnTo>
                      <a:pt x="17" y="175"/>
                    </a:lnTo>
                    <a:lnTo>
                      <a:pt x="11" y="176"/>
                    </a:lnTo>
                    <a:lnTo>
                      <a:pt x="6" y="176"/>
                    </a:lnTo>
                    <a:lnTo>
                      <a:pt x="0" y="176"/>
                    </a:lnTo>
                    <a:lnTo>
                      <a:pt x="0" y="169"/>
                    </a:lnTo>
                    <a:lnTo>
                      <a:pt x="6" y="170"/>
                    </a:lnTo>
                    <a:lnTo>
                      <a:pt x="9" y="170"/>
                    </a:lnTo>
                    <a:lnTo>
                      <a:pt x="14" y="169"/>
                    </a:lnTo>
                    <a:lnTo>
                      <a:pt x="19" y="167"/>
                    </a:lnTo>
                    <a:lnTo>
                      <a:pt x="22" y="164"/>
                    </a:lnTo>
                    <a:lnTo>
                      <a:pt x="25" y="160"/>
                    </a:lnTo>
                    <a:lnTo>
                      <a:pt x="28" y="155"/>
                    </a:lnTo>
                    <a:lnTo>
                      <a:pt x="31" y="150"/>
                    </a:lnTo>
                    <a:lnTo>
                      <a:pt x="35" y="138"/>
                    </a:lnTo>
                    <a:lnTo>
                      <a:pt x="40" y="125"/>
                    </a:lnTo>
                    <a:lnTo>
                      <a:pt x="43" y="109"/>
                    </a:lnTo>
                    <a:lnTo>
                      <a:pt x="46" y="93"/>
                    </a:lnTo>
                    <a:lnTo>
                      <a:pt x="49" y="77"/>
                    </a:lnTo>
                    <a:lnTo>
                      <a:pt x="51" y="61"/>
                    </a:lnTo>
                    <a:lnTo>
                      <a:pt x="52" y="32"/>
                    </a:lnTo>
                    <a:lnTo>
                      <a:pt x="54" y="9"/>
                    </a:lnTo>
                    <a:lnTo>
                      <a:pt x="54" y="3"/>
                    </a:lnTo>
                    <a:lnTo>
                      <a:pt x="55" y="0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5" name="Freeform 795"/>
              <p:cNvSpPr>
                <a:spLocks/>
              </p:cNvSpPr>
              <p:nvPr/>
            </p:nvSpPr>
            <p:spPr bwMode="auto">
              <a:xfrm>
                <a:off x="777" y="1041"/>
                <a:ext cx="3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6" name="Freeform 796"/>
              <p:cNvSpPr>
                <a:spLocks/>
              </p:cNvSpPr>
              <p:nvPr/>
            </p:nvSpPr>
            <p:spPr bwMode="auto">
              <a:xfrm>
                <a:off x="645" y="1127"/>
                <a:ext cx="104" cy="25"/>
              </a:xfrm>
              <a:custGeom>
                <a:avLst/>
                <a:gdLst/>
                <a:ahLst/>
                <a:cxnLst>
                  <a:cxn ang="0">
                    <a:pos x="207" y="7"/>
                  </a:cxn>
                  <a:cxn ang="0">
                    <a:pos x="201" y="6"/>
                  </a:cxn>
                  <a:cxn ang="0">
                    <a:pos x="194" y="6"/>
                  </a:cxn>
                  <a:cxn ang="0">
                    <a:pos x="184" y="6"/>
                  </a:cxn>
                  <a:cxn ang="0">
                    <a:pos x="174" y="7"/>
                  </a:cxn>
                  <a:cxn ang="0">
                    <a:pos x="148" y="12"/>
                  </a:cxn>
                  <a:cxn ang="0">
                    <a:pos x="119" y="16"/>
                  </a:cxn>
                  <a:cxn ang="0">
                    <a:pos x="88" y="24"/>
                  </a:cxn>
                  <a:cxn ang="0">
                    <a:pos x="59" y="33"/>
                  </a:cxn>
                  <a:cxn ang="0">
                    <a:pos x="29" y="41"/>
                  </a:cxn>
                  <a:cxn ang="0">
                    <a:pos x="3" y="50"/>
                  </a:cxn>
                  <a:cxn ang="0">
                    <a:pos x="0" y="44"/>
                  </a:cxn>
                  <a:cxn ang="0">
                    <a:pos x="27" y="35"/>
                  </a:cxn>
                  <a:cxn ang="0">
                    <a:pos x="56" y="26"/>
                  </a:cxn>
                  <a:cxn ang="0">
                    <a:pos x="87" y="18"/>
                  </a:cxn>
                  <a:cxn ang="0">
                    <a:pos x="117" y="10"/>
                  </a:cxn>
                  <a:cxn ang="0">
                    <a:pos x="146" y="4"/>
                  </a:cxn>
                  <a:cxn ang="0">
                    <a:pos x="172" y="1"/>
                  </a:cxn>
                  <a:cxn ang="0">
                    <a:pos x="183" y="0"/>
                  </a:cxn>
                  <a:cxn ang="0">
                    <a:pos x="194" y="0"/>
                  </a:cxn>
                  <a:cxn ang="0">
                    <a:pos x="201" y="0"/>
                  </a:cxn>
                  <a:cxn ang="0">
                    <a:pos x="207" y="0"/>
                  </a:cxn>
                  <a:cxn ang="0">
                    <a:pos x="207" y="7"/>
                  </a:cxn>
                </a:cxnLst>
                <a:rect l="0" t="0" r="r" b="b"/>
                <a:pathLst>
                  <a:path w="207" h="50">
                    <a:moveTo>
                      <a:pt x="207" y="7"/>
                    </a:moveTo>
                    <a:lnTo>
                      <a:pt x="201" y="6"/>
                    </a:lnTo>
                    <a:lnTo>
                      <a:pt x="194" y="6"/>
                    </a:lnTo>
                    <a:lnTo>
                      <a:pt x="184" y="6"/>
                    </a:lnTo>
                    <a:lnTo>
                      <a:pt x="174" y="7"/>
                    </a:lnTo>
                    <a:lnTo>
                      <a:pt x="148" y="12"/>
                    </a:lnTo>
                    <a:lnTo>
                      <a:pt x="119" y="16"/>
                    </a:lnTo>
                    <a:lnTo>
                      <a:pt x="88" y="24"/>
                    </a:lnTo>
                    <a:lnTo>
                      <a:pt x="59" y="33"/>
                    </a:lnTo>
                    <a:lnTo>
                      <a:pt x="29" y="41"/>
                    </a:lnTo>
                    <a:lnTo>
                      <a:pt x="3" y="50"/>
                    </a:lnTo>
                    <a:lnTo>
                      <a:pt x="0" y="44"/>
                    </a:lnTo>
                    <a:lnTo>
                      <a:pt x="27" y="35"/>
                    </a:lnTo>
                    <a:lnTo>
                      <a:pt x="56" y="26"/>
                    </a:lnTo>
                    <a:lnTo>
                      <a:pt x="87" y="18"/>
                    </a:lnTo>
                    <a:lnTo>
                      <a:pt x="117" y="10"/>
                    </a:lnTo>
                    <a:lnTo>
                      <a:pt x="146" y="4"/>
                    </a:lnTo>
                    <a:lnTo>
                      <a:pt x="172" y="1"/>
                    </a:lnTo>
                    <a:lnTo>
                      <a:pt x="183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7" y="0"/>
                    </a:lnTo>
                    <a:lnTo>
                      <a:pt x="20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7" name="Freeform 797"/>
              <p:cNvSpPr>
                <a:spLocks/>
              </p:cNvSpPr>
              <p:nvPr/>
            </p:nvSpPr>
            <p:spPr bwMode="auto">
              <a:xfrm>
                <a:off x="749" y="1127"/>
                <a:ext cx="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8" name="Freeform 798"/>
              <p:cNvSpPr>
                <a:spLocks/>
              </p:cNvSpPr>
              <p:nvPr/>
            </p:nvSpPr>
            <p:spPr bwMode="auto">
              <a:xfrm>
                <a:off x="587" y="1080"/>
                <a:ext cx="59" cy="73"/>
              </a:xfrm>
              <a:custGeom>
                <a:avLst/>
                <a:gdLst/>
                <a:ahLst/>
                <a:cxnLst>
                  <a:cxn ang="0">
                    <a:pos x="117" y="143"/>
                  </a:cxn>
                  <a:cxn ang="0">
                    <a:pos x="108" y="146"/>
                  </a:cxn>
                  <a:cxn ang="0">
                    <a:pos x="102" y="146"/>
                  </a:cxn>
                  <a:cxn ang="0">
                    <a:pos x="98" y="144"/>
                  </a:cxn>
                  <a:cxn ang="0">
                    <a:pos x="93" y="143"/>
                  </a:cxn>
                  <a:cxn ang="0">
                    <a:pos x="88" y="141"/>
                  </a:cxn>
                  <a:cxn ang="0">
                    <a:pos x="79" y="135"/>
                  </a:cxn>
                  <a:cxn ang="0">
                    <a:pos x="73" y="128"/>
                  </a:cxn>
                  <a:cxn ang="0">
                    <a:pos x="66" y="119"/>
                  </a:cxn>
                  <a:cxn ang="0">
                    <a:pos x="59" y="108"/>
                  </a:cxn>
                  <a:cxn ang="0">
                    <a:pos x="53" y="96"/>
                  </a:cxn>
                  <a:cxn ang="0">
                    <a:pos x="43" y="71"/>
                  </a:cxn>
                  <a:cxn ang="0">
                    <a:pos x="30" y="45"/>
                  </a:cxn>
                  <a:cxn ang="0">
                    <a:pos x="23" y="35"/>
                  </a:cxn>
                  <a:cxn ang="0">
                    <a:pos x="17" y="24"/>
                  </a:cxn>
                  <a:cxn ang="0">
                    <a:pos x="8" y="14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9" y="4"/>
                  </a:cxn>
                  <a:cxn ang="0">
                    <a:pos x="14" y="9"/>
                  </a:cxn>
                  <a:cxn ang="0">
                    <a:pos x="21" y="20"/>
                  </a:cxn>
                  <a:cxn ang="0">
                    <a:pos x="29" y="30"/>
                  </a:cxn>
                  <a:cxn ang="0">
                    <a:pos x="37" y="42"/>
                  </a:cxn>
                  <a:cxn ang="0">
                    <a:pos x="49" y="68"/>
                  </a:cxn>
                  <a:cxn ang="0">
                    <a:pos x="59" y="93"/>
                  </a:cxn>
                  <a:cxn ang="0">
                    <a:pos x="66" y="105"/>
                  </a:cxn>
                  <a:cxn ang="0">
                    <a:pos x="72" y="114"/>
                  </a:cxn>
                  <a:cxn ang="0">
                    <a:pos x="78" y="123"/>
                  </a:cxn>
                  <a:cxn ang="0">
                    <a:pos x="84" y="131"/>
                  </a:cxn>
                  <a:cxn ang="0">
                    <a:pos x="91" y="135"/>
                  </a:cxn>
                  <a:cxn ang="0">
                    <a:pos x="94" y="137"/>
                  </a:cxn>
                  <a:cxn ang="0">
                    <a:pos x="99" y="138"/>
                  </a:cxn>
                  <a:cxn ang="0">
                    <a:pos x="102" y="140"/>
                  </a:cxn>
                  <a:cxn ang="0">
                    <a:pos x="107" y="140"/>
                  </a:cxn>
                  <a:cxn ang="0">
                    <a:pos x="116" y="137"/>
                  </a:cxn>
                  <a:cxn ang="0">
                    <a:pos x="117" y="143"/>
                  </a:cxn>
                </a:cxnLst>
                <a:rect l="0" t="0" r="r" b="b"/>
                <a:pathLst>
                  <a:path w="117" h="146">
                    <a:moveTo>
                      <a:pt x="117" y="143"/>
                    </a:moveTo>
                    <a:lnTo>
                      <a:pt x="108" y="146"/>
                    </a:lnTo>
                    <a:lnTo>
                      <a:pt x="102" y="146"/>
                    </a:lnTo>
                    <a:lnTo>
                      <a:pt x="98" y="144"/>
                    </a:lnTo>
                    <a:lnTo>
                      <a:pt x="93" y="143"/>
                    </a:lnTo>
                    <a:lnTo>
                      <a:pt x="88" y="141"/>
                    </a:lnTo>
                    <a:lnTo>
                      <a:pt x="79" y="135"/>
                    </a:lnTo>
                    <a:lnTo>
                      <a:pt x="73" y="128"/>
                    </a:lnTo>
                    <a:lnTo>
                      <a:pt x="66" y="119"/>
                    </a:lnTo>
                    <a:lnTo>
                      <a:pt x="59" y="108"/>
                    </a:lnTo>
                    <a:lnTo>
                      <a:pt x="53" y="96"/>
                    </a:lnTo>
                    <a:lnTo>
                      <a:pt x="43" y="71"/>
                    </a:lnTo>
                    <a:lnTo>
                      <a:pt x="30" y="45"/>
                    </a:lnTo>
                    <a:lnTo>
                      <a:pt x="23" y="35"/>
                    </a:lnTo>
                    <a:lnTo>
                      <a:pt x="17" y="24"/>
                    </a:lnTo>
                    <a:lnTo>
                      <a:pt x="8" y="14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4" y="9"/>
                    </a:lnTo>
                    <a:lnTo>
                      <a:pt x="21" y="20"/>
                    </a:lnTo>
                    <a:lnTo>
                      <a:pt x="29" y="30"/>
                    </a:lnTo>
                    <a:lnTo>
                      <a:pt x="37" y="42"/>
                    </a:lnTo>
                    <a:lnTo>
                      <a:pt x="49" y="68"/>
                    </a:lnTo>
                    <a:lnTo>
                      <a:pt x="59" y="93"/>
                    </a:lnTo>
                    <a:lnTo>
                      <a:pt x="66" y="105"/>
                    </a:lnTo>
                    <a:lnTo>
                      <a:pt x="72" y="114"/>
                    </a:lnTo>
                    <a:lnTo>
                      <a:pt x="78" y="123"/>
                    </a:lnTo>
                    <a:lnTo>
                      <a:pt x="84" y="131"/>
                    </a:lnTo>
                    <a:lnTo>
                      <a:pt x="91" y="135"/>
                    </a:lnTo>
                    <a:lnTo>
                      <a:pt x="94" y="137"/>
                    </a:lnTo>
                    <a:lnTo>
                      <a:pt x="99" y="138"/>
                    </a:lnTo>
                    <a:lnTo>
                      <a:pt x="102" y="140"/>
                    </a:lnTo>
                    <a:lnTo>
                      <a:pt x="107" y="140"/>
                    </a:lnTo>
                    <a:lnTo>
                      <a:pt x="116" y="137"/>
                    </a:lnTo>
                    <a:lnTo>
                      <a:pt x="117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79" name="Freeform 799"/>
              <p:cNvSpPr>
                <a:spLocks/>
              </p:cNvSpPr>
              <p:nvPr/>
            </p:nvSpPr>
            <p:spPr bwMode="auto">
              <a:xfrm>
                <a:off x="645" y="1149"/>
                <a:ext cx="2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0" name="Freeform 800"/>
              <p:cNvSpPr>
                <a:spLocks/>
              </p:cNvSpPr>
              <p:nvPr/>
            </p:nvSpPr>
            <p:spPr bwMode="auto">
              <a:xfrm>
                <a:off x="558" y="1080"/>
                <a:ext cx="31" cy="9"/>
              </a:xfrm>
              <a:custGeom>
                <a:avLst/>
                <a:gdLst/>
                <a:ahLst/>
                <a:cxnLst>
                  <a:cxn ang="0">
                    <a:pos x="60" y="8"/>
                  </a:cxn>
                  <a:cxn ang="0">
                    <a:pos x="60" y="8"/>
                  </a:cxn>
                  <a:cxn ang="0">
                    <a:pos x="58" y="6"/>
                  </a:cxn>
                  <a:cxn ang="0">
                    <a:pos x="51" y="6"/>
                  </a:cxn>
                  <a:cxn ang="0">
                    <a:pos x="43" y="8"/>
                  </a:cxn>
                  <a:cxn ang="0">
                    <a:pos x="34" y="9"/>
                  </a:cxn>
                  <a:cxn ang="0">
                    <a:pos x="16" y="16"/>
                  </a:cxn>
                  <a:cxn ang="0">
                    <a:pos x="3" y="19"/>
                  </a:cxn>
                  <a:cxn ang="0">
                    <a:pos x="0" y="12"/>
                  </a:cxn>
                  <a:cxn ang="0">
                    <a:pos x="13" y="9"/>
                  </a:cxn>
                  <a:cxn ang="0">
                    <a:pos x="31" y="3"/>
                  </a:cxn>
                  <a:cxn ang="0">
                    <a:pos x="42" y="2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2"/>
                  </a:cxn>
                  <a:cxn ang="0">
                    <a:pos x="60" y="8"/>
                  </a:cxn>
                </a:cxnLst>
                <a:rect l="0" t="0" r="r" b="b"/>
                <a:pathLst>
                  <a:path w="63" h="19">
                    <a:moveTo>
                      <a:pt x="60" y="8"/>
                    </a:moveTo>
                    <a:lnTo>
                      <a:pt x="60" y="8"/>
                    </a:lnTo>
                    <a:lnTo>
                      <a:pt x="58" y="6"/>
                    </a:lnTo>
                    <a:lnTo>
                      <a:pt x="51" y="6"/>
                    </a:lnTo>
                    <a:lnTo>
                      <a:pt x="43" y="8"/>
                    </a:lnTo>
                    <a:lnTo>
                      <a:pt x="34" y="9"/>
                    </a:lnTo>
                    <a:lnTo>
                      <a:pt x="16" y="16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13" y="9"/>
                    </a:lnTo>
                    <a:lnTo>
                      <a:pt x="31" y="3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1" name="Freeform 801"/>
              <p:cNvSpPr>
                <a:spLocks/>
              </p:cNvSpPr>
              <p:nvPr/>
            </p:nvSpPr>
            <p:spPr bwMode="auto">
              <a:xfrm>
                <a:off x="587" y="1080"/>
                <a:ext cx="3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2" name="Freeform 802"/>
              <p:cNvSpPr>
                <a:spLocks/>
              </p:cNvSpPr>
              <p:nvPr/>
            </p:nvSpPr>
            <p:spPr bwMode="auto">
              <a:xfrm>
                <a:off x="519" y="1086"/>
                <a:ext cx="40" cy="39"/>
              </a:xfrm>
              <a:custGeom>
                <a:avLst/>
                <a:gdLst/>
                <a:ahLst/>
                <a:cxnLst>
                  <a:cxn ang="0">
                    <a:pos x="80" y="7"/>
                  </a:cxn>
                  <a:cxn ang="0">
                    <a:pos x="74" y="11"/>
                  </a:cxn>
                  <a:cxn ang="0">
                    <a:pos x="67" y="14"/>
                  </a:cxn>
                  <a:cxn ang="0">
                    <a:pos x="59" y="19"/>
                  </a:cxn>
                  <a:cxn ang="0">
                    <a:pos x="53" y="25"/>
                  </a:cxn>
                  <a:cxn ang="0">
                    <a:pos x="39" y="35"/>
                  </a:cxn>
                  <a:cxn ang="0">
                    <a:pos x="27" y="48"/>
                  </a:cxn>
                  <a:cxn ang="0">
                    <a:pos x="18" y="58"/>
                  </a:cxn>
                  <a:cxn ang="0">
                    <a:pos x="10" y="69"/>
                  </a:cxn>
                  <a:cxn ang="0">
                    <a:pos x="7" y="77"/>
                  </a:cxn>
                  <a:cxn ang="0">
                    <a:pos x="7" y="77"/>
                  </a:cxn>
                  <a:cxn ang="0">
                    <a:pos x="7" y="78"/>
                  </a:cxn>
                  <a:cxn ang="0">
                    <a:pos x="0" y="80"/>
                  </a:cxn>
                  <a:cxn ang="0">
                    <a:pos x="0" y="78"/>
                  </a:cxn>
                  <a:cxn ang="0">
                    <a:pos x="1" y="74"/>
                  </a:cxn>
                  <a:cxn ang="0">
                    <a:pos x="6" y="64"/>
                  </a:cxn>
                  <a:cxn ang="0">
                    <a:pos x="13" y="55"/>
                  </a:cxn>
                  <a:cxn ang="0">
                    <a:pos x="22" y="43"/>
                  </a:cxn>
                  <a:cxn ang="0">
                    <a:pos x="35" y="31"/>
                  </a:cxn>
                  <a:cxn ang="0">
                    <a:pos x="48" y="20"/>
                  </a:cxn>
                  <a:cxn ang="0">
                    <a:pos x="55" y="14"/>
                  </a:cxn>
                  <a:cxn ang="0">
                    <a:pos x="62" y="10"/>
                  </a:cxn>
                  <a:cxn ang="0">
                    <a:pos x="70" y="5"/>
                  </a:cxn>
                  <a:cxn ang="0">
                    <a:pos x="77" y="0"/>
                  </a:cxn>
                  <a:cxn ang="0">
                    <a:pos x="80" y="7"/>
                  </a:cxn>
                </a:cxnLst>
                <a:rect l="0" t="0" r="r" b="b"/>
                <a:pathLst>
                  <a:path w="80" h="80">
                    <a:moveTo>
                      <a:pt x="80" y="7"/>
                    </a:moveTo>
                    <a:lnTo>
                      <a:pt x="74" y="11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3" y="25"/>
                    </a:lnTo>
                    <a:lnTo>
                      <a:pt x="39" y="35"/>
                    </a:lnTo>
                    <a:lnTo>
                      <a:pt x="27" y="48"/>
                    </a:lnTo>
                    <a:lnTo>
                      <a:pt x="18" y="58"/>
                    </a:lnTo>
                    <a:lnTo>
                      <a:pt x="10" y="69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1" y="74"/>
                    </a:lnTo>
                    <a:lnTo>
                      <a:pt x="6" y="64"/>
                    </a:lnTo>
                    <a:lnTo>
                      <a:pt x="13" y="55"/>
                    </a:lnTo>
                    <a:lnTo>
                      <a:pt x="22" y="43"/>
                    </a:lnTo>
                    <a:lnTo>
                      <a:pt x="35" y="31"/>
                    </a:lnTo>
                    <a:lnTo>
                      <a:pt x="48" y="20"/>
                    </a:lnTo>
                    <a:lnTo>
                      <a:pt x="55" y="14"/>
                    </a:lnTo>
                    <a:lnTo>
                      <a:pt x="62" y="10"/>
                    </a:lnTo>
                    <a:lnTo>
                      <a:pt x="70" y="5"/>
                    </a:lnTo>
                    <a:lnTo>
                      <a:pt x="77" y="0"/>
                    </a:lnTo>
                    <a:lnTo>
                      <a:pt x="8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3" name="Freeform 803"/>
              <p:cNvSpPr>
                <a:spLocks/>
              </p:cNvSpPr>
              <p:nvPr/>
            </p:nvSpPr>
            <p:spPr bwMode="auto">
              <a:xfrm>
                <a:off x="558" y="1086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4" name="Freeform 804"/>
              <p:cNvSpPr>
                <a:spLocks/>
              </p:cNvSpPr>
              <p:nvPr/>
            </p:nvSpPr>
            <p:spPr bwMode="auto">
              <a:xfrm>
                <a:off x="520" y="1124"/>
                <a:ext cx="19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27"/>
                  </a:cxn>
                  <a:cxn ang="0">
                    <a:pos x="38" y="50"/>
                  </a:cxn>
                  <a:cxn ang="0">
                    <a:pos x="32" y="54"/>
                  </a:cxn>
                  <a:cxn ang="0">
                    <a:pos x="17" y="3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38" h="54">
                    <a:moveTo>
                      <a:pt x="5" y="0"/>
                    </a:moveTo>
                    <a:lnTo>
                      <a:pt x="21" y="27"/>
                    </a:lnTo>
                    <a:lnTo>
                      <a:pt x="38" y="50"/>
                    </a:lnTo>
                    <a:lnTo>
                      <a:pt x="32" y="54"/>
                    </a:lnTo>
                    <a:lnTo>
                      <a:pt x="17" y="30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5" name="Freeform 805"/>
              <p:cNvSpPr>
                <a:spLocks/>
              </p:cNvSpPr>
              <p:nvPr/>
            </p:nvSpPr>
            <p:spPr bwMode="auto">
              <a:xfrm>
                <a:off x="519" y="1124"/>
                <a:ext cx="4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0" y="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6" name="Freeform 806"/>
              <p:cNvSpPr>
                <a:spLocks/>
              </p:cNvSpPr>
              <p:nvPr/>
            </p:nvSpPr>
            <p:spPr bwMode="auto">
              <a:xfrm>
                <a:off x="536" y="1149"/>
                <a:ext cx="27" cy="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7" y="17"/>
                  </a:cxn>
                  <a:cxn ang="0">
                    <a:pos x="26" y="32"/>
                  </a:cxn>
                  <a:cxn ang="0">
                    <a:pos x="34" y="47"/>
                  </a:cxn>
                  <a:cxn ang="0">
                    <a:pos x="40" y="61"/>
                  </a:cxn>
                  <a:cxn ang="0">
                    <a:pos x="44" y="76"/>
                  </a:cxn>
                  <a:cxn ang="0">
                    <a:pos x="49" y="93"/>
                  </a:cxn>
                  <a:cxn ang="0">
                    <a:pos x="52" y="112"/>
                  </a:cxn>
                  <a:cxn ang="0">
                    <a:pos x="55" y="134"/>
                  </a:cxn>
                  <a:cxn ang="0">
                    <a:pos x="47" y="134"/>
                  </a:cxn>
                  <a:cxn ang="0">
                    <a:pos x="46" y="112"/>
                  </a:cxn>
                  <a:cxn ang="0">
                    <a:pos x="43" y="94"/>
                  </a:cxn>
                  <a:cxn ang="0">
                    <a:pos x="38" y="79"/>
                  </a:cxn>
                  <a:cxn ang="0">
                    <a:pos x="34" y="64"/>
                  </a:cxn>
                  <a:cxn ang="0">
                    <a:pos x="28" y="50"/>
                  </a:cxn>
                  <a:cxn ang="0">
                    <a:pos x="20" y="35"/>
                  </a:cxn>
                  <a:cxn ang="0">
                    <a:pos x="11" y="21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55" h="134">
                    <a:moveTo>
                      <a:pt x="6" y="0"/>
                    </a:moveTo>
                    <a:lnTo>
                      <a:pt x="17" y="17"/>
                    </a:lnTo>
                    <a:lnTo>
                      <a:pt x="26" y="32"/>
                    </a:lnTo>
                    <a:lnTo>
                      <a:pt x="34" y="47"/>
                    </a:lnTo>
                    <a:lnTo>
                      <a:pt x="40" y="61"/>
                    </a:lnTo>
                    <a:lnTo>
                      <a:pt x="44" y="76"/>
                    </a:lnTo>
                    <a:lnTo>
                      <a:pt x="49" y="93"/>
                    </a:lnTo>
                    <a:lnTo>
                      <a:pt x="52" y="112"/>
                    </a:lnTo>
                    <a:lnTo>
                      <a:pt x="55" y="134"/>
                    </a:lnTo>
                    <a:lnTo>
                      <a:pt x="47" y="134"/>
                    </a:lnTo>
                    <a:lnTo>
                      <a:pt x="46" y="112"/>
                    </a:lnTo>
                    <a:lnTo>
                      <a:pt x="43" y="94"/>
                    </a:lnTo>
                    <a:lnTo>
                      <a:pt x="38" y="79"/>
                    </a:lnTo>
                    <a:lnTo>
                      <a:pt x="34" y="64"/>
                    </a:lnTo>
                    <a:lnTo>
                      <a:pt x="28" y="50"/>
                    </a:lnTo>
                    <a:lnTo>
                      <a:pt x="20" y="35"/>
                    </a:lnTo>
                    <a:lnTo>
                      <a:pt x="11" y="21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7" name="Freeform 807"/>
              <p:cNvSpPr>
                <a:spLocks/>
              </p:cNvSpPr>
              <p:nvPr/>
            </p:nvSpPr>
            <p:spPr bwMode="auto">
              <a:xfrm>
                <a:off x="536" y="1149"/>
                <a:ext cx="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8" name="Freeform 808"/>
              <p:cNvSpPr>
                <a:spLocks/>
              </p:cNvSpPr>
              <p:nvPr/>
            </p:nvSpPr>
            <p:spPr bwMode="auto">
              <a:xfrm>
                <a:off x="551" y="1216"/>
                <a:ext cx="12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9"/>
                  </a:cxn>
                  <a:cxn ang="0">
                    <a:pos x="23" y="19"/>
                  </a:cxn>
                  <a:cxn ang="0">
                    <a:pos x="21" y="24"/>
                  </a:cxn>
                  <a:cxn ang="0">
                    <a:pos x="20" y="29"/>
                  </a:cxn>
                  <a:cxn ang="0">
                    <a:pos x="16" y="38"/>
                  </a:cxn>
                  <a:cxn ang="0">
                    <a:pos x="10" y="54"/>
                  </a:cxn>
                  <a:cxn ang="0">
                    <a:pos x="9" y="62"/>
                  </a:cxn>
                  <a:cxn ang="0">
                    <a:pos x="6" y="71"/>
                  </a:cxn>
                  <a:cxn ang="0">
                    <a:pos x="0" y="70"/>
                  </a:cxn>
                  <a:cxn ang="0">
                    <a:pos x="1" y="61"/>
                  </a:cxn>
                  <a:cxn ang="0">
                    <a:pos x="4" y="51"/>
                  </a:cxn>
                  <a:cxn ang="0">
                    <a:pos x="10" y="35"/>
                  </a:cxn>
                  <a:cxn ang="0">
                    <a:pos x="13" y="27"/>
                  </a:cxn>
                  <a:cxn ang="0">
                    <a:pos x="15" y="23"/>
                  </a:cxn>
                  <a:cxn ang="0">
                    <a:pos x="15" y="18"/>
                  </a:cxn>
                  <a:cxn ang="0">
                    <a:pos x="16" y="9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24" y="9"/>
                    </a:lnTo>
                    <a:lnTo>
                      <a:pt x="23" y="19"/>
                    </a:lnTo>
                    <a:lnTo>
                      <a:pt x="21" y="24"/>
                    </a:lnTo>
                    <a:lnTo>
                      <a:pt x="20" y="29"/>
                    </a:lnTo>
                    <a:lnTo>
                      <a:pt x="16" y="38"/>
                    </a:lnTo>
                    <a:lnTo>
                      <a:pt x="10" y="54"/>
                    </a:lnTo>
                    <a:lnTo>
                      <a:pt x="9" y="62"/>
                    </a:lnTo>
                    <a:lnTo>
                      <a:pt x="6" y="71"/>
                    </a:lnTo>
                    <a:lnTo>
                      <a:pt x="0" y="70"/>
                    </a:lnTo>
                    <a:lnTo>
                      <a:pt x="1" y="61"/>
                    </a:lnTo>
                    <a:lnTo>
                      <a:pt x="4" y="51"/>
                    </a:lnTo>
                    <a:lnTo>
                      <a:pt x="10" y="35"/>
                    </a:lnTo>
                    <a:lnTo>
                      <a:pt x="13" y="27"/>
                    </a:lnTo>
                    <a:lnTo>
                      <a:pt x="15" y="23"/>
                    </a:lnTo>
                    <a:lnTo>
                      <a:pt x="15" y="18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89" name="Freeform 809"/>
              <p:cNvSpPr>
                <a:spLocks/>
              </p:cNvSpPr>
              <p:nvPr/>
            </p:nvSpPr>
            <p:spPr bwMode="auto">
              <a:xfrm>
                <a:off x="559" y="1216"/>
                <a:ext cx="4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0" name="Freeform 810"/>
              <p:cNvSpPr>
                <a:spLocks/>
              </p:cNvSpPr>
              <p:nvPr/>
            </p:nvSpPr>
            <p:spPr bwMode="auto">
              <a:xfrm>
                <a:off x="545" y="1250"/>
                <a:ext cx="9" cy="14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3" y="0"/>
                  </a:cxn>
                  <a:cxn ang="0">
                    <a:pos x="0" y="25"/>
                  </a:cxn>
                  <a:cxn ang="0">
                    <a:pos x="7" y="28"/>
                  </a:cxn>
                  <a:cxn ang="0">
                    <a:pos x="19" y="3"/>
                  </a:cxn>
                </a:cxnLst>
                <a:rect l="0" t="0" r="r" b="b"/>
                <a:pathLst>
                  <a:path w="19" h="28">
                    <a:moveTo>
                      <a:pt x="19" y="3"/>
                    </a:moveTo>
                    <a:lnTo>
                      <a:pt x="13" y="0"/>
                    </a:lnTo>
                    <a:lnTo>
                      <a:pt x="0" y="25"/>
                    </a:lnTo>
                    <a:lnTo>
                      <a:pt x="7" y="28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1" name="Freeform 811"/>
              <p:cNvSpPr>
                <a:spLocks/>
              </p:cNvSpPr>
              <p:nvPr/>
            </p:nvSpPr>
            <p:spPr bwMode="auto">
              <a:xfrm>
                <a:off x="551" y="1250"/>
                <a:ext cx="3" cy="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2" name="Rectangle 812"/>
              <p:cNvSpPr>
                <a:spLocks noChangeArrowheads="1"/>
              </p:cNvSpPr>
              <p:nvPr/>
            </p:nvSpPr>
            <p:spPr bwMode="auto">
              <a:xfrm>
                <a:off x="545" y="1263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3" name="Freeform 813"/>
              <p:cNvSpPr>
                <a:spLocks/>
              </p:cNvSpPr>
              <p:nvPr/>
            </p:nvSpPr>
            <p:spPr bwMode="auto">
              <a:xfrm>
                <a:off x="545" y="1262"/>
                <a:ext cx="4" cy="2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8" y="1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4" name="Freeform 814"/>
              <p:cNvSpPr>
                <a:spLocks/>
              </p:cNvSpPr>
              <p:nvPr/>
            </p:nvSpPr>
            <p:spPr bwMode="auto">
              <a:xfrm>
                <a:off x="689" y="1265"/>
                <a:ext cx="400" cy="483"/>
              </a:xfrm>
              <a:custGeom>
                <a:avLst/>
                <a:gdLst/>
                <a:ahLst/>
                <a:cxnLst>
                  <a:cxn ang="0">
                    <a:pos x="134" y="92"/>
                  </a:cxn>
                  <a:cxn ang="0">
                    <a:pos x="183" y="68"/>
                  </a:cxn>
                  <a:cxn ang="0">
                    <a:pos x="244" y="71"/>
                  </a:cxn>
                  <a:cxn ang="0">
                    <a:pos x="296" y="88"/>
                  </a:cxn>
                  <a:cxn ang="0">
                    <a:pos x="354" y="118"/>
                  </a:cxn>
                  <a:cxn ang="0">
                    <a:pos x="410" y="124"/>
                  </a:cxn>
                  <a:cxn ang="0">
                    <a:pos x="479" y="109"/>
                  </a:cxn>
                  <a:cxn ang="0">
                    <a:pos x="583" y="65"/>
                  </a:cxn>
                  <a:cxn ang="0">
                    <a:pos x="714" y="9"/>
                  </a:cxn>
                  <a:cxn ang="0">
                    <a:pos x="744" y="1"/>
                  </a:cxn>
                  <a:cxn ang="0">
                    <a:pos x="770" y="18"/>
                  </a:cxn>
                  <a:cxn ang="0">
                    <a:pos x="788" y="45"/>
                  </a:cxn>
                  <a:cxn ang="0">
                    <a:pos x="796" y="85"/>
                  </a:cxn>
                  <a:cxn ang="0">
                    <a:pos x="787" y="105"/>
                  </a:cxn>
                  <a:cxn ang="0">
                    <a:pos x="660" y="156"/>
                  </a:cxn>
                  <a:cxn ang="0">
                    <a:pos x="608" y="197"/>
                  </a:cxn>
                  <a:cxn ang="0">
                    <a:pos x="618" y="220"/>
                  </a:cxn>
                  <a:cxn ang="0">
                    <a:pos x="647" y="243"/>
                  </a:cxn>
                  <a:cxn ang="0">
                    <a:pos x="702" y="257"/>
                  </a:cxn>
                  <a:cxn ang="0">
                    <a:pos x="785" y="264"/>
                  </a:cxn>
                  <a:cxn ang="0">
                    <a:pos x="798" y="277"/>
                  </a:cxn>
                  <a:cxn ang="0">
                    <a:pos x="801" y="310"/>
                  </a:cxn>
                  <a:cxn ang="0">
                    <a:pos x="788" y="356"/>
                  </a:cxn>
                  <a:cxn ang="0">
                    <a:pos x="773" y="371"/>
                  </a:cxn>
                  <a:cxn ang="0">
                    <a:pos x="676" y="363"/>
                  </a:cxn>
                  <a:cxn ang="0">
                    <a:pos x="563" y="375"/>
                  </a:cxn>
                  <a:cxn ang="0">
                    <a:pos x="512" y="388"/>
                  </a:cxn>
                  <a:cxn ang="0">
                    <a:pos x="489" y="406"/>
                  </a:cxn>
                  <a:cxn ang="0">
                    <a:pos x="485" y="429"/>
                  </a:cxn>
                  <a:cxn ang="0">
                    <a:pos x="497" y="579"/>
                  </a:cxn>
                  <a:cxn ang="0">
                    <a:pos x="499" y="681"/>
                  </a:cxn>
                  <a:cxn ang="0">
                    <a:pos x="488" y="764"/>
                  </a:cxn>
                  <a:cxn ang="0">
                    <a:pos x="470" y="821"/>
                  </a:cxn>
                  <a:cxn ang="0">
                    <a:pos x="444" y="864"/>
                  </a:cxn>
                  <a:cxn ang="0">
                    <a:pos x="403" y="911"/>
                  </a:cxn>
                  <a:cxn ang="0">
                    <a:pos x="348" y="943"/>
                  </a:cxn>
                  <a:cxn ang="0">
                    <a:pos x="287" y="960"/>
                  </a:cxn>
                  <a:cxn ang="0">
                    <a:pos x="210" y="964"/>
                  </a:cxn>
                  <a:cxn ang="0">
                    <a:pos x="146" y="951"/>
                  </a:cxn>
                  <a:cxn ang="0">
                    <a:pos x="90" y="919"/>
                  </a:cxn>
                  <a:cxn ang="0">
                    <a:pos x="14" y="864"/>
                  </a:cxn>
                  <a:cxn ang="0">
                    <a:pos x="0" y="852"/>
                  </a:cxn>
                  <a:cxn ang="0">
                    <a:pos x="27" y="759"/>
                  </a:cxn>
                  <a:cxn ang="0">
                    <a:pos x="46" y="668"/>
                  </a:cxn>
                  <a:cxn ang="0">
                    <a:pos x="43" y="624"/>
                  </a:cxn>
                  <a:cxn ang="0">
                    <a:pos x="23" y="538"/>
                  </a:cxn>
                  <a:cxn ang="0">
                    <a:pos x="17" y="421"/>
                  </a:cxn>
                  <a:cxn ang="0">
                    <a:pos x="23" y="322"/>
                  </a:cxn>
                  <a:cxn ang="0">
                    <a:pos x="36" y="258"/>
                  </a:cxn>
                </a:cxnLst>
                <a:rect l="0" t="0" r="r" b="b"/>
                <a:pathLst>
                  <a:path w="801" h="964">
                    <a:moveTo>
                      <a:pt x="76" y="165"/>
                    </a:moveTo>
                    <a:lnTo>
                      <a:pt x="99" y="137"/>
                    </a:lnTo>
                    <a:lnTo>
                      <a:pt x="123" y="105"/>
                    </a:lnTo>
                    <a:lnTo>
                      <a:pt x="134" y="92"/>
                    </a:lnTo>
                    <a:lnTo>
                      <a:pt x="145" y="80"/>
                    </a:lnTo>
                    <a:lnTo>
                      <a:pt x="152" y="73"/>
                    </a:lnTo>
                    <a:lnTo>
                      <a:pt x="157" y="71"/>
                    </a:lnTo>
                    <a:lnTo>
                      <a:pt x="183" y="68"/>
                    </a:lnTo>
                    <a:lnTo>
                      <a:pt x="206" y="68"/>
                    </a:lnTo>
                    <a:lnTo>
                      <a:pt x="226" y="70"/>
                    </a:lnTo>
                    <a:lnTo>
                      <a:pt x="235" y="70"/>
                    </a:lnTo>
                    <a:lnTo>
                      <a:pt x="244" y="71"/>
                    </a:lnTo>
                    <a:lnTo>
                      <a:pt x="259" y="74"/>
                    </a:lnTo>
                    <a:lnTo>
                      <a:pt x="273" y="79"/>
                    </a:lnTo>
                    <a:lnTo>
                      <a:pt x="284" y="83"/>
                    </a:lnTo>
                    <a:lnTo>
                      <a:pt x="296" y="88"/>
                    </a:lnTo>
                    <a:lnTo>
                      <a:pt x="314" y="99"/>
                    </a:lnTo>
                    <a:lnTo>
                      <a:pt x="334" y="109"/>
                    </a:lnTo>
                    <a:lnTo>
                      <a:pt x="343" y="114"/>
                    </a:lnTo>
                    <a:lnTo>
                      <a:pt x="354" y="118"/>
                    </a:lnTo>
                    <a:lnTo>
                      <a:pt x="364" y="121"/>
                    </a:lnTo>
                    <a:lnTo>
                      <a:pt x="378" y="124"/>
                    </a:lnTo>
                    <a:lnTo>
                      <a:pt x="393" y="124"/>
                    </a:lnTo>
                    <a:lnTo>
                      <a:pt x="410" y="124"/>
                    </a:lnTo>
                    <a:lnTo>
                      <a:pt x="427" y="123"/>
                    </a:lnTo>
                    <a:lnTo>
                      <a:pt x="444" y="120"/>
                    </a:lnTo>
                    <a:lnTo>
                      <a:pt x="460" y="115"/>
                    </a:lnTo>
                    <a:lnTo>
                      <a:pt x="479" y="109"/>
                    </a:lnTo>
                    <a:lnTo>
                      <a:pt x="496" y="103"/>
                    </a:lnTo>
                    <a:lnTo>
                      <a:pt x="512" y="97"/>
                    </a:lnTo>
                    <a:lnTo>
                      <a:pt x="547" y="80"/>
                    </a:lnTo>
                    <a:lnTo>
                      <a:pt x="583" y="65"/>
                    </a:lnTo>
                    <a:lnTo>
                      <a:pt x="616" y="48"/>
                    </a:lnTo>
                    <a:lnTo>
                      <a:pt x="650" y="35"/>
                    </a:lnTo>
                    <a:lnTo>
                      <a:pt x="694" y="18"/>
                    </a:lnTo>
                    <a:lnTo>
                      <a:pt x="714" y="9"/>
                    </a:lnTo>
                    <a:lnTo>
                      <a:pt x="735" y="0"/>
                    </a:lnTo>
                    <a:lnTo>
                      <a:pt x="737" y="0"/>
                    </a:lnTo>
                    <a:lnTo>
                      <a:pt x="738" y="0"/>
                    </a:lnTo>
                    <a:lnTo>
                      <a:pt x="744" y="1"/>
                    </a:lnTo>
                    <a:lnTo>
                      <a:pt x="752" y="4"/>
                    </a:lnTo>
                    <a:lnTo>
                      <a:pt x="758" y="9"/>
                    </a:lnTo>
                    <a:lnTo>
                      <a:pt x="764" y="13"/>
                    </a:lnTo>
                    <a:lnTo>
                      <a:pt x="770" y="18"/>
                    </a:lnTo>
                    <a:lnTo>
                      <a:pt x="776" y="24"/>
                    </a:lnTo>
                    <a:lnTo>
                      <a:pt x="781" y="30"/>
                    </a:lnTo>
                    <a:lnTo>
                      <a:pt x="784" y="38"/>
                    </a:lnTo>
                    <a:lnTo>
                      <a:pt x="788" y="45"/>
                    </a:lnTo>
                    <a:lnTo>
                      <a:pt x="792" y="53"/>
                    </a:lnTo>
                    <a:lnTo>
                      <a:pt x="793" y="60"/>
                    </a:lnTo>
                    <a:lnTo>
                      <a:pt x="795" y="68"/>
                    </a:lnTo>
                    <a:lnTo>
                      <a:pt x="796" y="85"/>
                    </a:lnTo>
                    <a:lnTo>
                      <a:pt x="795" y="92"/>
                    </a:lnTo>
                    <a:lnTo>
                      <a:pt x="793" y="100"/>
                    </a:lnTo>
                    <a:lnTo>
                      <a:pt x="792" y="102"/>
                    </a:lnTo>
                    <a:lnTo>
                      <a:pt x="787" y="105"/>
                    </a:lnTo>
                    <a:lnTo>
                      <a:pt x="772" y="111"/>
                    </a:lnTo>
                    <a:lnTo>
                      <a:pt x="721" y="130"/>
                    </a:lnTo>
                    <a:lnTo>
                      <a:pt x="691" y="143"/>
                    </a:lnTo>
                    <a:lnTo>
                      <a:pt x="660" y="156"/>
                    </a:lnTo>
                    <a:lnTo>
                      <a:pt x="631" y="169"/>
                    </a:lnTo>
                    <a:lnTo>
                      <a:pt x="607" y="182"/>
                    </a:lnTo>
                    <a:lnTo>
                      <a:pt x="607" y="190"/>
                    </a:lnTo>
                    <a:lnTo>
                      <a:pt x="608" y="197"/>
                    </a:lnTo>
                    <a:lnTo>
                      <a:pt x="610" y="204"/>
                    </a:lnTo>
                    <a:lnTo>
                      <a:pt x="612" y="210"/>
                    </a:lnTo>
                    <a:lnTo>
                      <a:pt x="615" y="216"/>
                    </a:lnTo>
                    <a:lnTo>
                      <a:pt x="618" y="220"/>
                    </a:lnTo>
                    <a:lnTo>
                      <a:pt x="622" y="225"/>
                    </a:lnTo>
                    <a:lnTo>
                      <a:pt x="627" y="229"/>
                    </a:lnTo>
                    <a:lnTo>
                      <a:pt x="636" y="237"/>
                    </a:lnTo>
                    <a:lnTo>
                      <a:pt x="647" y="243"/>
                    </a:lnTo>
                    <a:lnTo>
                      <a:pt x="660" y="249"/>
                    </a:lnTo>
                    <a:lnTo>
                      <a:pt x="674" y="252"/>
                    </a:lnTo>
                    <a:lnTo>
                      <a:pt x="688" y="255"/>
                    </a:lnTo>
                    <a:lnTo>
                      <a:pt x="702" y="257"/>
                    </a:lnTo>
                    <a:lnTo>
                      <a:pt x="732" y="260"/>
                    </a:lnTo>
                    <a:lnTo>
                      <a:pt x="761" y="261"/>
                    </a:lnTo>
                    <a:lnTo>
                      <a:pt x="773" y="263"/>
                    </a:lnTo>
                    <a:lnTo>
                      <a:pt x="785" y="264"/>
                    </a:lnTo>
                    <a:lnTo>
                      <a:pt x="788" y="264"/>
                    </a:lnTo>
                    <a:lnTo>
                      <a:pt x="792" y="266"/>
                    </a:lnTo>
                    <a:lnTo>
                      <a:pt x="795" y="270"/>
                    </a:lnTo>
                    <a:lnTo>
                      <a:pt x="798" y="277"/>
                    </a:lnTo>
                    <a:lnTo>
                      <a:pt x="799" y="283"/>
                    </a:lnTo>
                    <a:lnTo>
                      <a:pt x="801" y="292"/>
                    </a:lnTo>
                    <a:lnTo>
                      <a:pt x="801" y="301"/>
                    </a:lnTo>
                    <a:lnTo>
                      <a:pt x="801" y="310"/>
                    </a:lnTo>
                    <a:lnTo>
                      <a:pt x="799" y="321"/>
                    </a:lnTo>
                    <a:lnTo>
                      <a:pt x="795" y="340"/>
                    </a:lnTo>
                    <a:lnTo>
                      <a:pt x="792" y="348"/>
                    </a:lnTo>
                    <a:lnTo>
                      <a:pt x="788" y="356"/>
                    </a:lnTo>
                    <a:lnTo>
                      <a:pt x="784" y="363"/>
                    </a:lnTo>
                    <a:lnTo>
                      <a:pt x="781" y="368"/>
                    </a:lnTo>
                    <a:lnTo>
                      <a:pt x="776" y="371"/>
                    </a:lnTo>
                    <a:lnTo>
                      <a:pt x="773" y="371"/>
                    </a:lnTo>
                    <a:lnTo>
                      <a:pt x="772" y="371"/>
                    </a:lnTo>
                    <a:lnTo>
                      <a:pt x="738" y="366"/>
                    </a:lnTo>
                    <a:lnTo>
                      <a:pt x="706" y="365"/>
                    </a:lnTo>
                    <a:lnTo>
                      <a:pt x="676" y="363"/>
                    </a:lnTo>
                    <a:lnTo>
                      <a:pt x="647" y="365"/>
                    </a:lnTo>
                    <a:lnTo>
                      <a:pt x="619" y="366"/>
                    </a:lnTo>
                    <a:lnTo>
                      <a:pt x="590" y="371"/>
                    </a:lnTo>
                    <a:lnTo>
                      <a:pt x="563" y="375"/>
                    </a:lnTo>
                    <a:lnTo>
                      <a:pt x="534" y="380"/>
                    </a:lnTo>
                    <a:lnTo>
                      <a:pt x="526" y="382"/>
                    </a:lnTo>
                    <a:lnTo>
                      <a:pt x="520" y="385"/>
                    </a:lnTo>
                    <a:lnTo>
                      <a:pt x="512" y="388"/>
                    </a:lnTo>
                    <a:lnTo>
                      <a:pt x="506" y="391"/>
                    </a:lnTo>
                    <a:lnTo>
                      <a:pt x="500" y="395"/>
                    </a:lnTo>
                    <a:lnTo>
                      <a:pt x="494" y="400"/>
                    </a:lnTo>
                    <a:lnTo>
                      <a:pt x="489" y="406"/>
                    </a:lnTo>
                    <a:lnTo>
                      <a:pt x="485" y="412"/>
                    </a:lnTo>
                    <a:lnTo>
                      <a:pt x="485" y="414"/>
                    </a:lnTo>
                    <a:lnTo>
                      <a:pt x="485" y="418"/>
                    </a:lnTo>
                    <a:lnTo>
                      <a:pt x="485" y="429"/>
                    </a:lnTo>
                    <a:lnTo>
                      <a:pt x="488" y="465"/>
                    </a:lnTo>
                    <a:lnTo>
                      <a:pt x="494" y="517"/>
                    </a:lnTo>
                    <a:lnTo>
                      <a:pt x="496" y="547"/>
                    </a:lnTo>
                    <a:lnTo>
                      <a:pt x="497" y="579"/>
                    </a:lnTo>
                    <a:lnTo>
                      <a:pt x="499" y="596"/>
                    </a:lnTo>
                    <a:lnTo>
                      <a:pt x="499" y="613"/>
                    </a:lnTo>
                    <a:lnTo>
                      <a:pt x="499" y="648"/>
                    </a:lnTo>
                    <a:lnTo>
                      <a:pt x="499" y="681"/>
                    </a:lnTo>
                    <a:lnTo>
                      <a:pt x="496" y="716"/>
                    </a:lnTo>
                    <a:lnTo>
                      <a:pt x="494" y="733"/>
                    </a:lnTo>
                    <a:lnTo>
                      <a:pt x="491" y="748"/>
                    </a:lnTo>
                    <a:lnTo>
                      <a:pt x="488" y="764"/>
                    </a:lnTo>
                    <a:lnTo>
                      <a:pt x="485" y="779"/>
                    </a:lnTo>
                    <a:lnTo>
                      <a:pt x="480" y="794"/>
                    </a:lnTo>
                    <a:lnTo>
                      <a:pt x="476" y="808"/>
                    </a:lnTo>
                    <a:lnTo>
                      <a:pt x="470" y="821"/>
                    </a:lnTo>
                    <a:lnTo>
                      <a:pt x="464" y="834"/>
                    </a:lnTo>
                    <a:lnTo>
                      <a:pt x="457" y="844"/>
                    </a:lnTo>
                    <a:lnTo>
                      <a:pt x="451" y="855"/>
                    </a:lnTo>
                    <a:lnTo>
                      <a:pt x="444" y="864"/>
                    </a:lnTo>
                    <a:lnTo>
                      <a:pt x="436" y="875"/>
                    </a:lnTo>
                    <a:lnTo>
                      <a:pt x="421" y="893"/>
                    </a:lnTo>
                    <a:lnTo>
                      <a:pt x="412" y="902"/>
                    </a:lnTo>
                    <a:lnTo>
                      <a:pt x="403" y="911"/>
                    </a:lnTo>
                    <a:lnTo>
                      <a:pt x="381" y="926"/>
                    </a:lnTo>
                    <a:lnTo>
                      <a:pt x="370" y="932"/>
                    </a:lnTo>
                    <a:lnTo>
                      <a:pt x="360" y="939"/>
                    </a:lnTo>
                    <a:lnTo>
                      <a:pt x="348" y="943"/>
                    </a:lnTo>
                    <a:lnTo>
                      <a:pt x="335" y="948"/>
                    </a:lnTo>
                    <a:lnTo>
                      <a:pt x="323" y="952"/>
                    </a:lnTo>
                    <a:lnTo>
                      <a:pt x="309" y="955"/>
                    </a:lnTo>
                    <a:lnTo>
                      <a:pt x="287" y="960"/>
                    </a:lnTo>
                    <a:lnTo>
                      <a:pt x="265" y="963"/>
                    </a:lnTo>
                    <a:lnTo>
                      <a:pt x="242" y="964"/>
                    </a:lnTo>
                    <a:lnTo>
                      <a:pt x="221" y="964"/>
                    </a:lnTo>
                    <a:lnTo>
                      <a:pt x="210" y="964"/>
                    </a:lnTo>
                    <a:lnTo>
                      <a:pt x="198" y="963"/>
                    </a:lnTo>
                    <a:lnTo>
                      <a:pt x="178" y="960"/>
                    </a:lnTo>
                    <a:lnTo>
                      <a:pt x="157" y="954"/>
                    </a:lnTo>
                    <a:lnTo>
                      <a:pt x="146" y="951"/>
                    </a:lnTo>
                    <a:lnTo>
                      <a:pt x="137" y="946"/>
                    </a:lnTo>
                    <a:lnTo>
                      <a:pt x="120" y="937"/>
                    </a:lnTo>
                    <a:lnTo>
                      <a:pt x="105" y="928"/>
                    </a:lnTo>
                    <a:lnTo>
                      <a:pt x="90" y="919"/>
                    </a:lnTo>
                    <a:lnTo>
                      <a:pt x="76" y="908"/>
                    </a:lnTo>
                    <a:lnTo>
                      <a:pt x="46" y="885"/>
                    </a:lnTo>
                    <a:lnTo>
                      <a:pt x="30" y="875"/>
                    </a:lnTo>
                    <a:lnTo>
                      <a:pt x="14" y="864"/>
                    </a:lnTo>
                    <a:lnTo>
                      <a:pt x="9" y="861"/>
                    </a:lnTo>
                    <a:lnTo>
                      <a:pt x="4" y="858"/>
                    </a:lnTo>
                    <a:lnTo>
                      <a:pt x="0" y="853"/>
                    </a:lnTo>
                    <a:lnTo>
                      <a:pt x="0" y="852"/>
                    </a:lnTo>
                    <a:lnTo>
                      <a:pt x="0" y="849"/>
                    </a:lnTo>
                    <a:lnTo>
                      <a:pt x="6" y="829"/>
                    </a:lnTo>
                    <a:lnTo>
                      <a:pt x="20" y="785"/>
                    </a:lnTo>
                    <a:lnTo>
                      <a:pt x="27" y="759"/>
                    </a:lnTo>
                    <a:lnTo>
                      <a:pt x="35" y="732"/>
                    </a:lnTo>
                    <a:lnTo>
                      <a:pt x="41" y="704"/>
                    </a:lnTo>
                    <a:lnTo>
                      <a:pt x="46" y="681"/>
                    </a:lnTo>
                    <a:lnTo>
                      <a:pt x="46" y="668"/>
                    </a:lnTo>
                    <a:lnTo>
                      <a:pt x="47" y="652"/>
                    </a:lnTo>
                    <a:lnTo>
                      <a:pt x="46" y="637"/>
                    </a:lnTo>
                    <a:lnTo>
                      <a:pt x="44" y="630"/>
                    </a:lnTo>
                    <a:lnTo>
                      <a:pt x="43" y="624"/>
                    </a:lnTo>
                    <a:lnTo>
                      <a:pt x="33" y="589"/>
                    </a:lnTo>
                    <a:lnTo>
                      <a:pt x="29" y="572"/>
                    </a:lnTo>
                    <a:lnTo>
                      <a:pt x="26" y="555"/>
                    </a:lnTo>
                    <a:lnTo>
                      <a:pt x="23" y="538"/>
                    </a:lnTo>
                    <a:lnTo>
                      <a:pt x="21" y="522"/>
                    </a:lnTo>
                    <a:lnTo>
                      <a:pt x="20" y="503"/>
                    </a:lnTo>
                    <a:lnTo>
                      <a:pt x="18" y="485"/>
                    </a:lnTo>
                    <a:lnTo>
                      <a:pt x="17" y="421"/>
                    </a:lnTo>
                    <a:lnTo>
                      <a:pt x="17" y="388"/>
                    </a:lnTo>
                    <a:lnTo>
                      <a:pt x="20" y="356"/>
                    </a:lnTo>
                    <a:lnTo>
                      <a:pt x="20" y="339"/>
                    </a:lnTo>
                    <a:lnTo>
                      <a:pt x="23" y="322"/>
                    </a:lnTo>
                    <a:lnTo>
                      <a:pt x="24" y="307"/>
                    </a:lnTo>
                    <a:lnTo>
                      <a:pt x="27" y="290"/>
                    </a:lnTo>
                    <a:lnTo>
                      <a:pt x="32" y="275"/>
                    </a:lnTo>
                    <a:lnTo>
                      <a:pt x="36" y="258"/>
                    </a:lnTo>
                    <a:lnTo>
                      <a:pt x="47" y="228"/>
                    </a:lnTo>
                    <a:lnTo>
                      <a:pt x="76" y="165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5" name="Freeform 815"/>
              <p:cNvSpPr>
                <a:spLocks/>
              </p:cNvSpPr>
              <p:nvPr/>
            </p:nvSpPr>
            <p:spPr bwMode="auto">
              <a:xfrm>
                <a:off x="726" y="1299"/>
                <a:ext cx="42" cy="51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47" y="35"/>
                  </a:cxn>
                  <a:cxn ang="0">
                    <a:pos x="69" y="10"/>
                  </a:cxn>
                  <a:cxn ang="0">
                    <a:pos x="81" y="0"/>
                  </a:cxn>
                  <a:cxn ang="0">
                    <a:pos x="85" y="6"/>
                  </a:cxn>
                  <a:cxn ang="0">
                    <a:pos x="73" y="16"/>
                  </a:cxn>
                  <a:cxn ang="0">
                    <a:pos x="52" y="41"/>
                  </a:cxn>
                  <a:cxn ang="0">
                    <a:pos x="5" y="102"/>
                  </a:cxn>
                  <a:cxn ang="0">
                    <a:pos x="0" y="95"/>
                  </a:cxn>
                </a:cxnLst>
                <a:rect l="0" t="0" r="r" b="b"/>
                <a:pathLst>
                  <a:path w="85" h="102">
                    <a:moveTo>
                      <a:pt x="0" y="95"/>
                    </a:moveTo>
                    <a:lnTo>
                      <a:pt x="47" y="35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85" y="6"/>
                    </a:lnTo>
                    <a:lnTo>
                      <a:pt x="73" y="16"/>
                    </a:lnTo>
                    <a:lnTo>
                      <a:pt x="52" y="41"/>
                    </a:lnTo>
                    <a:lnTo>
                      <a:pt x="5" y="10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6" name="Freeform 816"/>
              <p:cNvSpPr>
                <a:spLocks/>
              </p:cNvSpPr>
              <p:nvPr/>
            </p:nvSpPr>
            <p:spPr bwMode="auto">
              <a:xfrm>
                <a:off x="767" y="1298"/>
                <a:ext cx="111" cy="3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9" y="0"/>
                  </a:cxn>
                  <a:cxn ang="0">
                    <a:pos x="85" y="3"/>
                  </a:cxn>
                  <a:cxn ang="0">
                    <a:pos x="114" y="11"/>
                  </a:cxn>
                  <a:cxn ang="0">
                    <a:pos x="139" y="20"/>
                  </a:cxn>
                  <a:cxn ang="0">
                    <a:pos x="177" y="41"/>
                  </a:cxn>
                  <a:cxn ang="0">
                    <a:pos x="197" y="50"/>
                  </a:cxn>
                  <a:cxn ang="0">
                    <a:pos x="221" y="55"/>
                  </a:cxn>
                  <a:cxn ang="0">
                    <a:pos x="220" y="62"/>
                  </a:cxn>
                  <a:cxn ang="0">
                    <a:pos x="195" y="58"/>
                  </a:cxn>
                  <a:cxn ang="0">
                    <a:pos x="172" y="47"/>
                  </a:cxn>
                  <a:cxn ang="0">
                    <a:pos x="134" y="26"/>
                  </a:cxn>
                  <a:cxn ang="0">
                    <a:pos x="113" y="18"/>
                  </a:cxn>
                  <a:cxn ang="0">
                    <a:pos x="84" y="11"/>
                  </a:cxn>
                  <a:cxn ang="0">
                    <a:pos x="49" y="8"/>
                  </a:cxn>
                  <a:cxn ang="0">
                    <a:pos x="0" y="9"/>
                  </a:cxn>
                  <a:cxn ang="0">
                    <a:pos x="0" y="2"/>
                  </a:cxn>
                </a:cxnLst>
                <a:rect l="0" t="0" r="r" b="b"/>
                <a:pathLst>
                  <a:path w="221" h="62">
                    <a:moveTo>
                      <a:pt x="0" y="2"/>
                    </a:moveTo>
                    <a:lnTo>
                      <a:pt x="49" y="0"/>
                    </a:lnTo>
                    <a:lnTo>
                      <a:pt x="85" y="3"/>
                    </a:lnTo>
                    <a:lnTo>
                      <a:pt x="114" y="11"/>
                    </a:lnTo>
                    <a:lnTo>
                      <a:pt x="139" y="20"/>
                    </a:lnTo>
                    <a:lnTo>
                      <a:pt x="177" y="41"/>
                    </a:lnTo>
                    <a:lnTo>
                      <a:pt x="197" y="50"/>
                    </a:lnTo>
                    <a:lnTo>
                      <a:pt x="221" y="55"/>
                    </a:lnTo>
                    <a:lnTo>
                      <a:pt x="220" y="62"/>
                    </a:lnTo>
                    <a:lnTo>
                      <a:pt x="195" y="58"/>
                    </a:lnTo>
                    <a:lnTo>
                      <a:pt x="172" y="47"/>
                    </a:lnTo>
                    <a:lnTo>
                      <a:pt x="134" y="26"/>
                    </a:lnTo>
                    <a:lnTo>
                      <a:pt x="113" y="18"/>
                    </a:lnTo>
                    <a:lnTo>
                      <a:pt x="84" y="11"/>
                    </a:lnTo>
                    <a:lnTo>
                      <a:pt x="49" y="8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7" name="Freeform 817"/>
              <p:cNvSpPr>
                <a:spLocks/>
              </p:cNvSpPr>
              <p:nvPr/>
            </p:nvSpPr>
            <p:spPr bwMode="auto">
              <a:xfrm>
                <a:off x="766" y="1299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8" name="Freeform 818"/>
              <p:cNvSpPr>
                <a:spLocks/>
              </p:cNvSpPr>
              <p:nvPr/>
            </p:nvSpPr>
            <p:spPr bwMode="auto">
              <a:xfrm>
                <a:off x="878" y="1281"/>
                <a:ext cx="137" cy="4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32" y="89"/>
                  </a:cxn>
                  <a:cxn ang="0">
                    <a:pos x="66" y="85"/>
                  </a:cxn>
                  <a:cxn ang="0">
                    <a:pos x="99" y="74"/>
                  </a:cxn>
                  <a:cxn ang="0">
                    <a:pos x="134" y="60"/>
                  </a:cxn>
                  <a:cxn ang="0">
                    <a:pos x="272" y="0"/>
                  </a:cxn>
                  <a:cxn ang="0">
                    <a:pos x="273" y="7"/>
                  </a:cxn>
                  <a:cxn ang="0">
                    <a:pos x="136" y="68"/>
                  </a:cxn>
                  <a:cxn ang="0">
                    <a:pos x="101" y="82"/>
                  </a:cxn>
                  <a:cxn ang="0">
                    <a:pos x="67" y="92"/>
                  </a:cxn>
                  <a:cxn ang="0">
                    <a:pos x="32" y="97"/>
                  </a:cxn>
                  <a:cxn ang="0">
                    <a:pos x="0" y="95"/>
                  </a:cxn>
                  <a:cxn ang="0">
                    <a:pos x="0" y="88"/>
                  </a:cxn>
                </a:cxnLst>
                <a:rect l="0" t="0" r="r" b="b"/>
                <a:pathLst>
                  <a:path w="273" h="97">
                    <a:moveTo>
                      <a:pt x="0" y="88"/>
                    </a:moveTo>
                    <a:lnTo>
                      <a:pt x="32" y="89"/>
                    </a:lnTo>
                    <a:lnTo>
                      <a:pt x="66" y="85"/>
                    </a:lnTo>
                    <a:lnTo>
                      <a:pt x="99" y="74"/>
                    </a:lnTo>
                    <a:lnTo>
                      <a:pt x="134" y="60"/>
                    </a:lnTo>
                    <a:lnTo>
                      <a:pt x="272" y="0"/>
                    </a:lnTo>
                    <a:lnTo>
                      <a:pt x="273" y="7"/>
                    </a:lnTo>
                    <a:lnTo>
                      <a:pt x="136" y="68"/>
                    </a:lnTo>
                    <a:lnTo>
                      <a:pt x="101" y="82"/>
                    </a:lnTo>
                    <a:lnTo>
                      <a:pt x="67" y="92"/>
                    </a:lnTo>
                    <a:lnTo>
                      <a:pt x="32" y="97"/>
                    </a:lnTo>
                    <a:lnTo>
                      <a:pt x="0" y="9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99" name="Freeform 819"/>
              <p:cNvSpPr>
                <a:spLocks/>
              </p:cNvSpPr>
              <p:nvPr/>
            </p:nvSpPr>
            <p:spPr bwMode="auto">
              <a:xfrm>
                <a:off x="877" y="1325"/>
                <a:ext cx="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7"/>
                  </a:cxn>
                  <a:cxn ang="0">
                    <a:pos x="1" y="0"/>
                  </a:cxn>
                  <a:cxn ang="0">
                    <a:pos x="0" y="7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0" name="Freeform 820"/>
              <p:cNvSpPr>
                <a:spLocks/>
              </p:cNvSpPr>
              <p:nvPr/>
            </p:nvSpPr>
            <p:spPr bwMode="auto">
              <a:xfrm>
                <a:off x="1014" y="1264"/>
                <a:ext cx="43" cy="2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5" y="0"/>
                  </a:cxn>
                  <a:cxn ang="0">
                    <a:pos x="87" y="7"/>
                  </a:cxn>
                  <a:cxn ang="0">
                    <a:pos x="1" y="42"/>
                  </a:cxn>
                  <a:cxn ang="0">
                    <a:pos x="0" y="35"/>
                  </a:cxn>
                </a:cxnLst>
                <a:rect l="0" t="0" r="r" b="b"/>
                <a:pathLst>
                  <a:path w="87" h="42">
                    <a:moveTo>
                      <a:pt x="0" y="35"/>
                    </a:moveTo>
                    <a:lnTo>
                      <a:pt x="85" y="0"/>
                    </a:lnTo>
                    <a:lnTo>
                      <a:pt x="87" y="7"/>
                    </a:lnTo>
                    <a:lnTo>
                      <a:pt x="1" y="4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1" name="Freeform 821"/>
              <p:cNvSpPr>
                <a:spLocks/>
              </p:cNvSpPr>
              <p:nvPr/>
            </p:nvSpPr>
            <p:spPr bwMode="auto">
              <a:xfrm>
                <a:off x="1014" y="1281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2" name="Rectangle 822"/>
              <p:cNvSpPr>
                <a:spLocks noChangeArrowheads="1"/>
              </p:cNvSpPr>
              <p:nvPr/>
            </p:nvSpPr>
            <p:spPr bwMode="auto">
              <a:xfrm>
                <a:off x="1057" y="1264"/>
                <a:ext cx="1" cy="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3" name="Freeform 823"/>
              <p:cNvSpPr>
                <a:spLocks/>
              </p:cNvSpPr>
              <p:nvPr/>
            </p:nvSpPr>
            <p:spPr bwMode="auto">
              <a:xfrm>
                <a:off x="1057" y="1264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4" name="Freeform 824"/>
              <p:cNvSpPr>
                <a:spLocks/>
              </p:cNvSpPr>
              <p:nvPr/>
            </p:nvSpPr>
            <p:spPr bwMode="auto">
              <a:xfrm>
                <a:off x="1057" y="1264"/>
                <a:ext cx="32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4"/>
                  </a:cxn>
                  <a:cxn ang="0">
                    <a:pos x="31" y="13"/>
                  </a:cxn>
                  <a:cxn ang="0">
                    <a:pos x="43" y="25"/>
                  </a:cxn>
                  <a:cxn ang="0">
                    <a:pos x="52" y="39"/>
                  </a:cxn>
                  <a:cxn ang="0">
                    <a:pos x="58" y="56"/>
                  </a:cxn>
                  <a:cxn ang="0">
                    <a:pos x="63" y="71"/>
                  </a:cxn>
                  <a:cxn ang="0">
                    <a:pos x="64" y="88"/>
                  </a:cxn>
                  <a:cxn ang="0">
                    <a:pos x="61" y="103"/>
                  </a:cxn>
                  <a:cxn ang="0">
                    <a:pos x="53" y="103"/>
                  </a:cxn>
                  <a:cxn ang="0">
                    <a:pos x="57" y="88"/>
                  </a:cxn>
                  <a:cxn ang="0">
                    <a:pos x="55" y="73"/>
                  </a:cxn>
                  <a:cxn ang="0">
                    <a:pos x="50" y="57"/>
                  </a:cxn>
                  <a:cxn ang="0">
                    <a:pos x="46" y="44"/>
                  </a:cxn>
                  <a:cxn ang="0">
                    <a:pos x="37" y="30"/>
                  </a:cxn>
                  <a:cxn ang="0">
                    <a:pos x="26" y="19"/>
                  </a:cxn>
                  <a:cxn ang="0">
                    <a:pos x="15" y="12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64" h="103">
                    <a:moveTo>
                      <a:pt x="2" y="0"/>
                    </a:moveTo>
                    <a:lnTo>
                      <a:pt x="17" y="4"/>
                    </a:lnTo>
                    <a:lnTo>
                      <a:pt x="31" y="13"/>
                    </a:lnTo>
                    <a:lnTo>
                      <a:pt x="43" y="25"/>
                    </a:lnTo>
                    <a:lnTo>
                      <a:pt x="52" y="39"/>
                    </a:lnTo>
                    <a:lnTo>
                      <a:pt x="58" y="56"/>
                    </a:lnTo>
                    <a:lnTo>
                      <a:pt x="63" y="71"/>
                    </a:lnTo>
                    <a:lnTo>
                      <a:pt x="64" y="88"/>
                    </a:lnTo>
                    <a:lnTo>
                      <a:pt x="61" y="103"/>
                    </a:lnTo>
                    <a:lnTo>
                      <a:pt x="53" y="103"/>
                    </a:lnTo>
                    <a:lnTo>
                      <a:pt x="57" y="88"/>
                    </a:lnTo>
                    <a:lnTo>
                      <a:pt x="55" y="73"/>
                    </a:lnTo>
                    <a:lnTo>
                      <a:pt x="50" y="57"/>
                    </a:lnTo>
                    <a:lnTo>
                      <a:pt x="46" y="44"/>
                    </a:lnTo>
                    <a:lnTo>
                      <a:pt x="37" y="30"/>
                    </a:lnTo>
                    <a:lnTo>
                      <a:pt x="26" y="19"/>
                    </a:lnTo>
                    <a:lnTo>
                      <a:pt x="15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5" name="Freeform 825"/>
              <p:cNvSpPr>
                <a:spLocks/>
              </p:cNvSpPr>
              <p:nvPr/>
            </p:nvSpPr>
            <p:spPr bwMode="auto">
              <a:xfrm>
                <a:off x="1057" y="1264"/>
                <a:ext cx="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0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6" name="Freeform 826"/>
              <p:cNvSpPr>
                <a:spLocks/>
              </p:cNvSpPr>
              <p:nvPr/>
            </p:nvSpPr>
            <p:spPr bwMode="auto">
              <a:xfrm>
                <a:off x="991" y="1314"/>
                <a:ext cx="95" cy="44"/>
              </a:xfrm>
              <a:custGeom>
                <a:avLst/>
                <a:gdLst/>
                <a:ahLst/>
                <a:cxnLst>
                  <a:cxn ang="0">
                    <a:pos x="191" y="6"/>
                  </a:cxn>
                  <a:cxn ang="0">
                    <a:pos x="169" y="17"/>
                  </a:cxn>
                  <a:cxn ang="0">
                    <a:pos x="117" y="37"/>
                  </a:cxn>
                  <a:cxn ang="0">
                    <a:pos x="56" y="61"/>
                  </a:cxn>
                  <a:cxn ang="0">
                    <a:pos x="4" y="88"/>
                  </a:cxn>
                  <a:cxn ang="0">
                    <a:pos x="0" y="82"/>
                  </a:cxn>
                  <a:cxn ang="0">
                    <a:pos x="52" y="55"/>
                  </a:cxn>
                  <a:cxn ang="0">
                    <a:pos x="113" y="30"/>
                  </a:cxn>
                  <a:cxn ang="0">
                    <a:pos x="165" y="11"/>
                  </a:cxn>
                  <a:cxn ang="0">
                    <a:pos x="186" y="0"/>
                  </a:cxn>
                  <a:cxn ang="0">
                    <a:pos x="191" y="6"/>
                  </a:cxn>
                </a:cxnLst>
                <a:rect l="0" t="0" r="r" b="b"/>
                <a:pathLst>
                  <a:path w="191" h="88">
                    <a:moveTo>
                      <a:pt x="191" y="6"/>
                    </a:moveTo>
                    <a:lnTo>
                      <a:pt x="169" y="17"/>
                    </a:lnTo>
                    <a:lnTo>
                      <a:pt x="117" y="37"/>
                    </a:lnTo>
                    <a:lnTo>
                      <a:pt x="56" y="61"/>
                    </a:lnTo>
                    <a:lnTo>
                      <a:pt x="4" y="88"/>
                    </a:lnTo>
                    <a:lnTo>
                      <a:pt x="0" y="82"/>
                    </a:lnTo>
                    <a:lnTo>
                      <a:pt x="52" y="55"/>
                    </a:lnTo>
                    <a:lnTo>
                      <a:pt x="113" y="30"/>
                    </a:lnTo>
                    <a:lnTo>
                      <a:pt x="165" y="11"/>
                    </a:lnTo>
                    <a:lnTo>
                      <a:pt x="186" y="0"/>
                    </a:lnTo>
                    <a:lnTo>
                      <a:pt x="19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7" name="Freeform 827"/>
              <p:cNvSpPr>
                <a:spLocks/>
              </p:cNvSpPr>
              <p:nvPr/>
            </p:nvSpPr>
            <p:spPr bwMode="auto">
              <a:xfrm>
                <a:off x="1083" y="1314"/>
                <a:ext cx="4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8" name="Freeform 828"/>
              <p:cNvSpPr>
                <a:spLocks/>
              </p:cNvSpPr>
              <p:nvPr/>
            </p:nvSpPr>
            <p:spPr bwMode="auto">
              <a:xfrm>
                <a:off x="990" y="1357"/>
                <a:ext cx="92" cy="4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15"/>
                  </a:cxn>
                  <a:cxn ang="0">
                    <a:pos x="11" y="22"/>
                  </a:cxn>
                  <a:cxn ang="0">
                    <a:pos x="13" y="26"/>
                  </a:cxn>
                  <a:cxn ang="0">
                    <a:pos x="19" y="37"/>
                  </a:cxn>
                  <a:cxn ang="0">
                    <a:pos x="26" y="44"/>
                  </a:cxn>
                  <a:cxn ang="0">
                    <a:pos x="35" y="52"/>
                  </a:cxn>
                  <a:cxn ang="0">
                    <a:pos x="45" y="58"/>
                  </a:cxn>
                  <a:cxn ang="0">
                    <a:pos x="71" y="67"/>
                  </a:cxn>
                  <a:cxn ang="0">
                    <a:pos x="100" y="72"/>
                  </a:cxn>
                  <a:cxn ang="0">
                    <a:pos x="130" y="75"/>
                  </a:cxn>
                  <a:cxn ang="0">
                    <a:pos x="159" y="76"/>
                  </a:cxn>
                  <a:cxn ang="0">
                    <a:pos x="183" y="79"/>
                  </a:cxn>
                  <a:cxn ang="0">
                    <a:pos x="183" y="87"/>
                  </a:cxn>
                  <a:cxn ang="0">
                    <a:pos x="159" y="84"/>
                  </a:cxn>
                  <a:cxn ang="0">
                    <a:pos x="130" y="82"/>
                  </a:cxn>
                  <a:cxn ang="0">
                    <a:pos x="98" y="79"/>
                  </a:cxn>
                  <a:cxn ang="0">
                    <a:pos x="69" y="75"/>
                  </a:cxn>
                  <a:cxn ang="0">
                    <a:pos x="43" y="66"/>
                  </a:cxn>
                  <a:cxn ang="0">
                    <a:pos x="31" y="58"/>
                  </a:cxn>
                  <a:cxn ang="0">
                    <a:pos x="22" y="50"/>
                  </a:cxn>
                  <a:cxn ang="0">
                    <a:pos x="13" y="41"/>
                  </a:cxn>
                  <a:cxn ang="0">
                    <a:pos x="6" y="31"/>
                  </a:cxn>
                  <a:cxn ang="0">
                    <a:pos x="3" y="23"/>
                  </a:cxn>
                  <a:cxn ang="0">
                    <a:pos x="2" y="17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183" h="87">
                    <a:moveTo>
                      <a:pt x="8" y="0"/>
                    </a:moveTo>
                    <a:lnTo>
                      <a:pt x="10" y="15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9" y="37"/>
                    </a:lnTo>
                    <a:lnTo>
                      <a:pt x="26" y="44"/>
                    </a:lnTo>
                    <a:lnTo>
                      <a:pt x="35" y="52"/>
                    </a:lnTo>
                    <a:lnTo>
                      <a:pt x="45" y="58"/>
                    </a:lnTo>
                    <a:lnTo>
                      <a:pt x="71" y="67"/>
                    </a:lnTo>
                    <a:lnTo>
                      <a:pt x="100" y="72"/>
                    </a:lnTo>
                    <a:lnTo>
                      <a:pt x="130" y="75"/>
                    </a:lnTo>
                    <a:lnTo>
                      <a:pt x="159" y="76"/>
                    </a:lnTo>
                    <a:lnTo>
                      <a:pt x="183" y="79"/>
                    </a:lnTo>
                    <a:lnTo>
                      <a:pt x="183" y="87"/>
                    </a:lnTo>
                    <a:lnTo>
                      <a:pt x="159" y="84"/>
                    </a:lnTo>
                    <a:lnTo>
                      <a:pt x="130" y="82"/>
                    </a:lnTo>
                    <a:lnTo>
                      <a:pt x="98" y="79"/>
                    </a:lnTo>
                    <a:lnTo>
                      <a:pt x="69" y="75"/>
                    </a:lnTo>
                    <a:lnTo>
                      <a:pt x="43" y="66"/>
                    </a:lnTo>
                    <a:lnTo>
                      <a:pt x="31" y="58"/>
                    </a:lnTo>
                    <a:lnTo>
                      <a:pt x="22" y="50"/>
                    </a:lnTo>
                    <a:lnTo>
                      <a:pt x="13" y="41"/>
                    </a:lnTo>
                    <a:lnTo>
                      <a:pt x="6" y="31"/>
                    </a:lnTo>
                    <a:lnTo>
                      <a:pt x="3" y="23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09" name="Freeform 829"/>
              <p:cNvSpPr>
                <a:spLocks/>
              </p:cNvSpPr>
              <p:nvPr/>
            </p:nvSpPr>
            <p:spPr bwMode="auto">
              <a:xfrm>
                <a:off x="990" y="1355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8" y="3"/>
                  </a:cxn>
                  <a:cxn ang="0">
                    <a:pos x="6" y="6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0" name="Freeform 830"/>
              <p:cNvSpPr>
                <a:spLocks/>
              </p:cNvSpPr>
              <p:nvPr/>
            </p:nvSpPr>
            <p:spPr bwMode="auto">
              <a:xfrm>
                <a:off x="1074" y="1396"/>
                <a:ext cx="16" cy="5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8" y="8"/>
                  </a:cxn>
                  <a:cxn ang="0">
                    <a:pos x="32" y="22"/>
                  </a:cxn>
                  <a:cxn ang="0">
                    <a:pos x="32" y="60"/>
                  </a:cxn>
                  <a:cxn ang="0">
                    <a:pos x="28" y="78"/>
                  </a:cxn>
                  <a:cxn ang="0">
                    <a:pos x="22" y="98"/>
                  </a:cxn>
                  <a:cxn ang="0">
                    <a:pos x="14" y="110"/>
                  </a:cxn>
                  <a:cxn ang="0">
                    <a:pos x="8" y="113"/>
                  </a:cxn>
                  <a:cxn ang="0">
                    <a:pos x="3" y="113"/>
                  </a:cxn>
                  <a:cxn ang="0">
                    <a:pos x="0" y="107"/>
                  </a:cxn>
                  <a:cxn ang="0">
                    <a:pos x="5" y="107"/>
                  </a:cxn>
                  <a:cxn ang="0">
                    <a:pos x="8" y="105"/>
                  </a:cxn>
                  <a:cxn ang="0">
                    <a:pos x="15" y="93"/>
                  </a:cxn>
                  <a:cxn ang="0">
                    <a:pos x="20" y="76"/>
                  </a:cxn>
                  <a:cxn ang="0">
                    <a:pos x="25" y="60"/>
                  </a:cxn>
                  <a:cxn ang="0">
                    <a:pos x="25" y="22"/>
                  </a:cxn>
                  <a:cxn ang="0">
                    <a:pos x="22" y="13"/>
                  </a:cxn>
                  <a:cxn ang="0">
                    <a:pos x="12" y="6"/>
                  </a:cxn>
                  <a:cxn ang="0">
                    <a:pos x="17" y="0"/>
                  </a:cxn>
                </a:cxnLst>
                <a:rect l="0" t="0" r="r" b="b"/>
                <a:pathLst>
                  <a:path w="32" h="113">
                    <a:moveTo>
                      <a:pt x="17" y="0"/>
                    </a:moveTo>
                    <a:lnTo>
                      <a:pt x="28" y="8"/>
                    </a:lnTo>
                    <a:lnTo>
                      <a:pt x="32" y="22"/>
                    </a:lnTo>
                    <a:lnTo>
                      <a:pt x="32" y="60"/>
                    </a:lnTo>
                    <a:lnTo>
                      <a:pt x="28" y="78"/>
                    </a:lnTo>
                    <a:lnTo>
                      <a:pt x="22" y="98"/>
                    </a:lnTo>
                    <a:lnTo>
                      <a:pt x="14" y="110"/>
                    </a:lnTo>
                    <a:lnTo>
                      <a:pt x="8" y="113"/>
                    </a:lnTo>
                    <a:lnTo>
                      <a:pt x="3" y="113"/>
                    </a:lnTo>
                    <a:lnTo>
                      <a:pt x="0" y="107"/>
                    </a:lnTo>
                    <a:lnTo>
                      <a:pt x="5" y="107"/>
                    </a:lnTo>
                    <a:lnTo>
                      <a:pt x="8" y="105"/>
                    </a:lnTo>
                    <a:lnTo>
                      <a:pt x="15" y="93"/>
                    </a:lnTo>
                    <a:lnTo>
                      <a:pt x="20" y="76"/>
                    </a:lnTo>
                    <a:lnTo>
                      <a:pt x="25" y="60"/>
                    </a:lnTo>
                    <a:lnTo>
                      <a:pt x="25" y="22"/>
                    </a:lnTo>
                    <a:lnTo>
                      <a:pt x="22" y="13"/>
                    </a:lnTo>
                    <a:lnTo>
                      <a:pt x="12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1" name="Freeform 831"/>
              <p:cNvSpPr>
                <a:spLocks/>
              </p:cNvSpPr>
              <p:nvPr/>
            </p:nvSpPr>
            <p:spPr bwMode="auto">
              <a:xfrm>
                <a:off x="1080" y="1396"/>
                <a:ext cx="2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3" y="8"/>
                  </a:cxn>
                  <a:cxn ang="0">
                    <a:pos x="3" y="0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2" name="Freeform 832"/>
              <p:cNvSpPr>
                <a:spLocks/>
              </p:cNvSpPr>
              <p:nvPr/>
            </p:nvSpPr>
            <p:spPr bwMode="auto">
              <a:xfrm>
                <a:off x="955" y="1446"/>
                <a:ext cx="120" cy="11"/>
              </a:xfrm>
              <a:custGeom>
                <a:avLst/>
                <a:gdLst/>
                <a:ahLst/>
                <a:cxnLst>
                  <a:cxn ang="0">
                    <a:pos x="240" y="14"/>
                  </a:cxn>
                  <a:cxn ang="0">
                    <a:pos x="205" y="9"/>
                  </a:cxn>
                  <a:cxn ang="0">
                    <a:pos x="174" y="6"/>
                  </a:cxn>
                  <a:cxn ang="0">
                    <a:pos x="115" y="8"/>
                  </a:cxn>
                  <a:cxn ang="0">
                    <a:pos x="60" y="14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57" y="8"/>
                  </a:cxn>
                  <a:cxn ang="0">
                    <a:pos x="115" y="2"/>
                  </a:cxn>
                  <a:cxn ang="0">
                    <a:pos x="174" y="0"/>
                  </a:cxn>
                  <a:cxn ang="0">
                    <a:pos x="205" y="3"/>
                  </a:cxn>
                  <a:cxn ang="0">
                    <a:pos x="240" y="8"/>
                  </a:cxn>
                  <a:cxn ang="0">
                    <a:pos x="240" y="14"/>
                  </a:cxn>
                </a:cxnLst>
                <a:rect l="0" t="0" r="r" b="b"/>
                <a:pathLst>
                  <a:path w="240" h="23">
                    <a:moveTo>
                      <a:pt x="240" y="14"/>
                    </a:moveTo>
                    <a:lnTo>
                      <a:pt x="205" y="9"/>
                    </a:lnTo>
                    <a:lnTo>
                      <a:pt x="174" y="6"/>
                    </a:lnTo>
                    <a:lnTo>
                      <a:pt x="115" y="8"/>
                    </a:lnTo>
                    <a:lnTo>
                      <a:pt x="60" y="14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57" y="8"/>
                    </a:lnTo>
                    <a:lnTo>
                      <a:pt x="115" y="2"/>
                    </a:lnTo>
                    <a:lnTo>
                      <a:pt x="174" y="0"/>
                    </a:lnTo>
                    <a:lnTo>
                      <a:pt x="205" y="3"/>
                    </a:lnTo>
                    <a:lnTo>
                      <a:pt x="240" y="8"/>
                    </a:lnTo>
                    <a:lnTo>
                      <a:pt x="24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3" name="Freeform 833"/>
              <p:cNvSpPr>
                <a:spLocks/>
              </p:cNvSpPr>
              <p:nvPr/>
            </p:nvSpPr>
            <p:spPr bwMode="auto">
              <a:xfrm>
                <a:off x="1074" y="1449"/>
                <a:ext cx="2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4" name="Freeform 834"/>
              <p:cNvSpPr>
                <a:spLocks/>
              </p:cNvSpPr>
              <p:nvPr/>
            </p:nvSpPr>
            <p:spPr bwMode="auto">
              <a:xfrm>
                <a:off x="930" y="1454"/>
                <a:ext cx="27" cy="1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40" y="11"/>
                  </a:cxn>
                  <a:cxn ang="0">
                    <a:pos x="26" y="17"/>
                  </a:cxn>
                  <a:cxn ang="0">
                    <a:pos x="15" y="26"/>
                  </a:cxn>
                  <a:cxn ang="0">
                    <a:pos x="6" y="38"/>
                  </a:cxn>
                  <a:cxn ang="0">
                    <a:pos x="0" y="33"/>
                  </a:cxn>
                  <a:cxn ang="0">
                    <a:pos x="9" y="21"/>
                  </a:cxn>
                  <a:cxn ang="0">
                    <a:pos x="21" y="11"/>
                  </a:cxn>
                  <a:cxn ang="0">
                    <a:pos x="35" y="5"/>
                  </a:cxn>
                  <a:cxn ang="0">
                    <a:pos x="50" y="0"/>
                  </a:cxn>
                  <a:cxn ang="0">
                    <a:pos x="53" y="6"/>
                  </a:cxn>
                </a:cxnLst>
                <a:rect l="0" t="0" r="r" b="b"/>
                <a:pathLst>
                  <a:path w="53" h="38">
                    <a:moveTo>
                      <a:pt x="53" y="6"/>
                    </a:moveTo>
                    <a:lnTo>
                      <a:pt x="40" y="11"/>
                    </a:lnTo>
                    <a:lnTo>
                      <a:pt x="26" y="17"/>
                    </a:lnTo>
                    <a:lnTo>
                      <a:pt x="15" y="26"/>
                    </a:lnTo>
                    <a:lnTo>
                      <a:pt x="6" y="38"/>
                    </a:lnTo>
                    <a:lnTo>
                      <a:pt x="0" y="33"/>
                    </a:lnTo>
                    <a:lnTo>
                      <a:pt x="9" y="21"/>
                    </a:lnTo>
                    <a:lnTo>
                      <a:pt x="21" y="11"/>
                    </a:lnTo>
                    <a:lnTo>
                      <a:pt x="35" y="5"/>
                    </a:lnTo>
                    <a:lnTo>
                      <a:pt x="50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5" name="Freeform 835"/>
              <p:cNvSpPr>
                <a:spLocks/>
              </p:cNvSpPr>
              <p:nvPr/>
            </p:nvSpPr>
            <p:spPr bwMode="auto">
              <a:xfrm>
                <a:off x="955" y="1454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6" name="Freeform 836"/>
              <p:cNvSpPr>
                <a:spLocks/>
              </p:cNvSpPr>
              <p:nvPr/>
            </p:nvSpPr>
            <p:spPr bwMode="auto">
              <a:xfrm>
                <a:off x="918" y="1472"/>
                <a:ext cx="22" cy="2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17"/>
                  </a:cxn>
                  <a:cxn ang="0">
                    <a:pos x="32" y="53"/>
                  </a:cxn>
                  <a:cxn ang="0">
                    <a:pos x="37" y="105"/>
                  </a:cxn>
                  <a:cxn ang="0">
                    <a:pos x="41" y="167"/>
                  </a:cxn>
                  <a:cxn ang="0">
                    <a:pos x="43" y="236"/>
                  </a:cxn>
                  <a:cxn ang="0">
                    <a:pos x="40" y="304"/>
                  </a:cxn>
                  <a:cxn ang="0">
                    <a:pos x="29" y="367"/>
                  </a:cxn>
                  <a:cxn ang="0">
                    <a:pos x="20" y="396"/>
                  </a:cxn>
                  <a:cxn ang="0">
                    <a:pos x="8" y="420"/>
                  </a:cxn>
                  <a:cxn ang="0">
                    <a:pos x="0" y="418"/>
                  </a:cxn>
                  <a:cxn ang="0">
                    <a:pos x="12" y="394"/>
                  </a:cxn>
                  <a:cxn ang="0">
                    <a:pos x="21" y="365"/>
                  </a:cxn>
                  <a:cxn ang="0">
                    <a:pos x="32" y="304"/>
                  </a:cxn>
                  <a:cxn ang="0">
                    <a:pos x="35" y="236"/>
                  </a:cxn>
                  <a:cxn ang="0">
                    <a:pos x="34" y="167"/>
                  </a:cxn>
                  <a:cxn ang="0">
                    <a:pos x="29" y="105"/>
                  </a:cxn>
                  <a:cxn ang="0">
                    <a:pos x="24" y="53"/>
                  </a:cxn>
                  <a:cxn ang="0">
                    <a:pos x="21" y="17"/>
                  </a:cxn>
                  <a:cxn ang="0">
                    <a:pos x="21" y="0"/>
                  </a:cxn>
                  <a:cxn ang="0">
                    <a:pos x="29" y="0"/>
                  </a:cxn>
                </a:cxnLst>
                <a:rect l="0" t="0" r="r" b="b"/>
                <a:pathLst>
                  <a:path w="43" h="420">
                    <a:moveTo>
                      <a:pt x="29" y="0"/>
                    </a:moveTo>
                    <a:lnTo>
                      <a:pt x="29" y="17"/>
                    </a:lnTo>
                    <a:lnTo>
                      <a:pt x="32" y="53"/>
                    </a:lnTo>
                    <a:lnTo>
                      <a:pt x="37" y="105"/>
                    </a:lnTo>
                    <a:lnTo>
                      <a:pt x="41" y="167"/>
                    </a:lnTo>
                    <a:lnTo>
                      <a:pt x="43" y="236"/>
                    </a:lnTo>
                    <a:lnTo>
                      <a:pt x="40" y="304"/>
                    </a:lnTo>
                    <a:lnTo>
                      <a:pt x="29" y="367"/>
                    </a:lnTo>
                    <a:lnTo>
                      <a:pt x="20" y="396"/>
                    </a:lnTo>
                    <a:lnTo>
                      <a:pt x="8" y="420"/>
                    </a:lnTo>
                    <a:lnTo>
                      <a:pt x="0" y="418"/>
                    </a:lnTo>
                    <a:lnTo>
                      <a:pt x="12" y="394"/>
                    </a:lnTo>
                    <a:lnTo>
                      <a:pt x="21" y="365"/>
                    </a:lnTo>
                    <a:lnTo>
                      <a:pt x="32" y="304"/>
                    </a:lnTo>
                    <a:lnTo>
                      <a:pt x="35" y="236"/>
                    </a:lnTo>
                    <a:lnTo>
                      <a:pt x="34" y="167"/>
                    </a:lnTo>
                    <a:lnTo>
                      <a:pt x="29" y="105"/>
                    </a:lnTo>
                    <a:lnTo>
                      <a:pt x="24" y="53"/>
                    </a:lnTo>
                    <a:lnTo>
                      <a:pt x="21" y="17"/>
                    </a:lnTo>
                    <a:lnTo>
                      <a:pt x="21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7" name="Freeform 837"/>
              <p:cNvSpPr>
                <a:spLocks/>
              </p:cNvSpPr>
              <p:nvPr/>
            </p:nvSpPr>
            <p:spPr bwMode="auto">
              <a:xfrm>
                <a:off x="929" y="1471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2" y="0"/>
                  </a:cxn>
                </a:cxnLst>
                <a:rect l="0" t="0" r="r" b="b"/>
                <a:pathLst>
                  <a:path w="8" h="5">
                    <a:moveTo>
                      <a:pt x="2" y="0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8" name="Freeform 838"/>
              <p:cNvSpPr>
                <a:spLocks/>
              </p:cNvSpPr>
              <p:nvPr/>
            </p:nvSpPr>
            <p:spPr bwMode="auto">
              <a:xfrm>
                <a:off x="843" y="1681"/>
                <a:ext cx="79" cy="64"/>
              </a:xfrm>
              <a:custGeom>
                <a:avLst/>
                <a:gdLst/>
                <a:ahLst/>
                <a:cxnLst>
                  <a:cxn ang="0">
                    <a:pos x="159" y="5"/>
                  </a:cxn>
                  <a:cxn ang="0">
                    <a:pos x="146" y="28"/>
                  </a:cxn>
                  <a:cxn ang="0">
                    <a:pos x="131" y="48"/>
                  </a:cxn>
                  <a:cxn ang="0">
                    <a:pos x="114" y="66"/>
                  </a:cxn>
                  <a:cxn ang="0">
                    <a:pos x="95" y="84"/>
                  </a:cxn>
                  <a:cxn ang="0">
                    <a:pos x="75" y="98"/>
                  </a:cxn>
                  <a:cxn ang="0">
                    <a:pos x="53" y="112"/>
                  </a:cxn>
                  <a:cxn ang="0">
                    <a:pos x="29" y="121"/>
                  </a:cxn>
                  <a:cxn ang="0">
                    <a:pos x="3" y="128"/>
                  </a:cxn>
                  <a:cxn ang="0">
                    <a:pos x="0" y="122"/>
                  </a:cxn>
                  <a:cxn ang="0">
                    <a:pos x="24" y="115"/>
                  </a:cxn>
                  <a:cxn ang="0">
                    <a:pos x="49" y="105"/>
                  </a:cxn>
                  <a:cxn ang="0">
                    <a:pos x="70" y="92"/>
                  </a:cxn>
                  <a:cxn ang="0">
                    <a:pos x="90" y="78"/>
                  </a:cxn>
                  <a:cxn ang="0">
                    <a:pos x="108" y="61"/>
                  </a:cxn>
                  <a:cxn ang="0">
                    <a:pos x="125" y="43"/>
                  </a:cxn>
                  <a:cxn ang="0">
                    <a:pos x="140" y="23"/>
                  </a:cxn>
                  <a:cxn ang="0">
                    <a:pos x="152" y="0"/>
                  </a:cxn>
                  <a:cxn ang="0">
                    <a:pos x="159" y="5"/>
                  </a:cxn>
                </a:cxnLst>
                <a:rect l="0" t="0" r="r" b="b"/>
                <a:pathLst>
                  <a:path w="159" h="128">
                    <a:moveTo>
                      <a:pt x="159" y="5"/>
                    </a:moveTo>
                    <a:lnTo>
                      <a:pt x="146" y="28"/>
                    </a:lnTo>
                    <a:lnTo>
                      <a:pt x="131" y="48"/>
                    </a:lnTo>
                    <a:lnTo>
                      <a:pt x="114" y="66"/>
                    </a:lnTo>
                    <a:lnTo>
                      <a:pt x="95" y="84"/>
                    </a:lnTo>
                    <a:lnTo>
                      <a:pt x="75" y="98"/>
                    </a:lnTo>
                    <a:lnTo>
                      <a:pt x="53" y="112"/>
                    </a:lnTo>
                    <a:lnTo>
                      <a:pt x="29" y="121"/>
                    </a:lnTo>
                    <a:lnTo>
                      <a:pt x="3" y="128"/>
                    </a:lnTo>
                    <a:lnTo>
                      <a:pt x="0" y="122"/>
                    </a:lnTo>
                    <a:lnTo>
                      <a:pt x="24" y="115"/>
                    </a:lnTo>
                    <a:lnTo>
                      <a:pt x="49" y="105"/>
                    </a:lnTo>
                    <a:lnTo>
                      <a:pt x="70" y="92"/>
                    </a:lnTo>
                    <a:lnTo>
                      <a:pt x="90" y="78"/>
                    </a:lnTo>
                    <a:lnTo>
                      <a:pt x="108" y="61"/>
                    </a:lnTo>
                    <a:lnTo>
                      <a:pt x="125" y="43"/>
                    </a:lnTo>
                    <a:lnTo>
                      <a:pt x="140" y="23"/>
                    </a:lnTo>
                    <a:lnTo>
                      <a:pt x="152" y="0"/>
                    </a:lnTo>
                    <a:lnTo>
                      <a:pt x="15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19" name="Freeform 839"/>
              <p:cNvSpPr>
                <a:spLocks/>
              </p:cNvSpPr>
              <p:nvPr/>
            </p:nvSpPr>
            <p:spPr bwMode="auto">
              <a:xfrm>
                <a:off x="918" y="1681"/>
                <a:ext cx="4" cy="7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" y="14"/>
                  </a:cxn>
                  <a:cxn ang="0">
                    <a:pos x="8" y="5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14">
                    <a:moveTo>
                      <a:pt x="8" y="2"/>
                    </a:moveTo>
                    <a:lnTo>
                      <a:pt x="1" y="14"/>
                    </a:lnTo>
                    <a:lnTo>
                      <a:pt x="8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0" name="Freeform 840"/>
              <p:cNvSpPr>
                <a:spLocks/>
              </p:cNvSpPr>
              <p:nvPr/>
            </p:nvSpPr>
            <p:spPr bwMode="auto">
              <a:xfrm>
                <a:off x="757" y="1737"/>
                <a:ext cx="87" cy="12"/>
              </a:xfrm>
              <a:custGeom>
                <a:avLst/>
                <a:gdLst/>
                <a:ahLst/>
                <a:cxnLst>
                  <a:cxn ang="0">
                    <a:pos x="175" y="15"/>
                  </a:cxn>
                  <a:cxn ang="0">
                    <a:pos x="131" y="21"/>
                  </a:cxn>
                  <a:cxn ang="0">
                    <a:pos x="106" y="24"/>
                  </a:cxn>
                  <a:cxn ang="0">
                    <a:pos x="85" y="24"/>
                  </a:cxn>
                  <a:cxn ang="0">
                    <a:pos x="39" y="2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42" y="14"/>
                  </a:cxn>
                  <a:cxn ang="0">
                    <a:pos x="85" y="18"/>
                  </a:cxn>
                  <a:cxn ang="0">
                    <a:pos x="106" y="18"/>
                  </a:cxn>
                  <a:cxn ang="0">
                    <a:pos x="128" y="15"/>
                  </a:cxn>
                  <a:cxn ang="0">
                    <a:pos x="172" y="9"/>
                  </a:cxn>
                  <a:cxn ang="0">
                    <a:pos x="175" y="15"/>
                  </a:cxn>
                </a:cxnLst>
                <a:rect l="0" t="0" r="r" b="b"/>
                <a:pathLst>
                  <a:path w="175" h="24">
                    <a:moveTo>
                      <a:pt x="175" y="15"/>
                    </a:moveTo>
                    <a:lnTo>
                      <a:pt x="131" y="21"/>
                    </a:lnTo>
                    <a:lnTo>
                      <a:pt x="106" y="24"/>
                    </a:lnTo>
                    <a:lnTo>
                      <a:pt x="85" y="24"/>
                    </a:lnTo>
                    <a:lnTo>
                      <a:pt x="39" y="2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42" y="14"/>
                    </a:lnTo>
                    <a:lnTo>
                      <a:pt x="85" y="18"/>
                    </a:lnTo>
                    <a:lnTo>
                      <a:pt x="106" y="18"/>
                    </a:lnTo>
                    <a:lnTo>
                      <a:pt x="128" y="15"/>
                    </a:lnTo>
                    <a:lnTo>
                      <a:pt x="172" y="9"/>
                    </a:lnTo>
                    <a:lnTo>
                      <a:pt x="17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1" name="Freeform 841"/>
              <p:cNvSpPr>
                <a:spLocks/>
              </p:cNvSpPr>
              <p:nvPr/>
            </p:nvSpPr>
            <p:spPr bwMode="auto">
              <a:xfrm>
                <a:off x="843" y="1742"/>
                <a:ext cx="1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2" name="Freeform 842"/>
              <p:cNvSpPr>
                <a:spLocks/>
              </p:cNvSpPr>
              <p:nvPr/>
            </p:nvSpPr>
            <p:spPr bwMode="auto">
              <a:xfrm>
                <a:off x="694" y="1696"/>
                <a:ext cx="64" cy="44"/>
              </a:xfrm>
              <a:custGeom>
                <a:avLst/>
                <a:gdLst/>
                <a:ahLst/>
                <a:cxnLst>
                  <a:cxn ang="0">
                    <a:pos x="124" y="88"/>
                  </a:cxn>
                  <a:cxn ang="0">
                    <a:pos x="92" y="70"/>
                  </a:cxn>
                  <a:cxn ang="0">
                    <a:pos x="63" y="50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68" y="44"/>
                  </a:cxn>
                  <a:cxn ang="0">
                    <a:pos x="97" y="64"/>
                  </a:cxn>
                  <a:cxn ang="0">
                    <a:pos x="129" y="82"/>
                  </a:cxn>
                  <a:cxn ang="0">
                    <a:pos x="124" y="88"/>
                  </a:cxn>
                </a:cxnLst>
                <a:rect l="0" t="0" r="r" b="b"/>
                <a:pathLst>
                  <a:path w="129" h="88">
                    <a:moveTo>
                      <a:pt x="124" y="88"/>
                    </a:moveTo>
                    <a:lnTo>
                      <a:pt x="92" y="70"/>
                    </a:lnTo>
                    <a:lnTo>
                      <a:pt x="63" y="5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68" y="44"/>
                    </a:lnTo>
                    <a:lnTo>
                      <a:pt x="97" y="64"/>
                    </a:lnTo>
                    <a:lnTo>
                      <a:pt x="129" y="82"/>
                    </a:lnTo>
                    <a:lnTo>
                      <a:pt x="124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3" name="Freeform 843"/>
              <p:cNvSpPr>
                <a:spLocks/>
              </p:cNvSpPr>
              <p:nvPr/>
            </p:nvSpPr>
            <p:spPr bwMode="auto">
              <a:xfrm>
                <a:off x="756" y="1737"/>
                <a:ext cx="2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4" name="Freeform 844"/>
              <p:cNvSpPr>
                <a:spLocks/>
              </p:cNvSpPr>
              <p:nvPr/>
            </p:nvSpPr>
            <p:spPr bwMode="auto">
              <a:xfrm>
                <a:off x="687" y="1688"/>
                <a:ext cx="10" cy="11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6" y="15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1" y="9"/>
                  </a:cxn>
                  <a:cxn ang="0">
                    <a:pos x="20" y="15"/>
                  </a:cxn>
                  <a:cxn ang="0">
                    <a:pos x="15" y="21"/>
                  </a:cxn>
                </a:cxnLst>
                <a:rect l="0" t="0" r="r" b="b"/>
                <a:pathLst>
                  <a:path w="20" h="21">
                    <a:moveTo>
                      <a:pt x="15" y="21"/>
                    </a:moveTo>
                    <a:lnTo>
                      <a:pt x="6" y="15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1" y="9"/>
                    </a:lnTo>
                    <a:lnTo>
                      <a:pt x="2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5" name="Freeform 845"/>
              <p:cNvSpPr>
                <a:spLocks/>
              </p:cNvSpPr>
              <p:nvPr/>
            </p:nvSpPr>
            <p:spPr bwMode="auto">
              <a:xfrm>
                <a:off x="694" y="1696"/>
                <a:ext cx="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6" name="Freeform 846"/>
              <p:cNvSpPr>
                <a:spLocks/>
              </p:cNvSpPr>
              <p:nvPr/>
            </p:nvSpPr>
            <p:spPr bwMode="auto">
              <a:xfrm>
                <a:off x="687" y="1605"/>
                <a:ext cx="26" cy="86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22" y="103"/>
                  </a:cxn>
                  <a:cxn ang="0">
                    <a:pos x="37" y="50"/>
                  </a:cxn>
                  <a:cxn ang="0">
                    <a:pos x="48" y="0"/>
                  </a:cxn>
                  <a:cxn ang="0">
                    <a:pos x="54" y="3"/>
                  </a:cxn>
                  <a:cxn ang="0">
                    <a:pos x="43" y="53"/>
                  </a:cxn>
                  <a:cxn ang="0">
                    <a:pos x="28" y="106"/>
                  </a:cxn>
                  <a:cxn ang="0">
                    <a:pos x="6" y="172"/>
                  </a:cxn>
                  <a:cxn ang="0">
                    <a:pos x="0" y="167"/>
                  </a:cxn>
                </a:cxnLst>
                <a:rect l="0" t="0" r="r" b="b"/>
                <a:pathLst>
                  <a:path w="54" h="172">
                    <a:moveTo>
                      <a:pt x="0" y="167"/>
                    </a:moveTo>
                    <a:lnTo>
                      <a:pt x="22" y="103"/>
                    </a:lnTo>
                    <a:lnTo>
                      <a:pt x="37" y="50"/>
                    </a:lnTo>
                    <a:lnTo>
                      <a:pt x="48" y="0"/>
                    </a:lnTo>
                    <a:lnTo>
                      <a:pt x="54" y="3"/>
                    </a:lnTo>
                    <a:lnTo>
                      <a:pt x="43" y="53"/>
                    </a:lnTo>
                    <a:lnTo>
                      <a:pt x="28" y="106"/>
                    </a:lnTo>
                    <a:lnTo>
                      <a:pt x="6" y="17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7" name="Freeform 847"/>
              <p:cNvSpPr>
                <a:spLocks/>
              </p:cNvSpPr>
              <p:nvPr/>
            </p:nvSpPr>
            <p:spPr bwMode="auto">
              <a:xfrm>
                <a:off x="686" y="1688"/>
                <a:ext cx="4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7" y="6"/>
                  </a:cxn>
                  <a:cxn ang="0">
                    <a:pos x="6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7" y="6"/>
                    </a:lnTo>
                    <a:lnTo>
                      <a:pt x="6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8" name="Freeform 848"/>
              <p:cNvSpPr>
                <a:spLocks/>
              </p:cNvSpPr>
              <p:nvPr/>
            </p:nvSpPr>
            <p:spPr bwMode="auto">
              <a:xfrm>
                <a:off x="709" y="1577"/>
                <a:ext cx="4" cy="29"/>
              </a:xfrm>
              <a:custGeom>
                <a:avLst/>
                <a:gdLst/>
                <a:ahLst/>
                <a:cxnLst>
                  <a:cxn ang="0">
                    <a:pos x="4" y="57"/>
                  </a:cxn>
                  <a:cxn ang="0">
                    <a:pos x="4" y="2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0" y="28"/>
                  </a:cxn>
                  <a:cxn ang="0">
                    <a:pos x="10" y="57"/>
                  </a:cxn>
                  <a:cxn ang="0">
                    <a:pos x="4" y="57"/>
                  </a:cxn>
                </a:cxnLst>
                <a:rect l="0" t="0" r="r" b="b"/>
                <a:pathLst>
                  <a:path w="10" h="57">
                    <a:moveTo>
                      <a:pt x="4" y="57"/>
                    </a:moveTo>
                    <a:lnTo>
                      <a:pt x="4" y="2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28"/>
                    </a:lnTo>
                    <a:lnTo>
                      <a:pt x="10" y="57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29" name="Freeform 849"/>
              <p:cNvSpPr>
                <a:spLocks/>
              </p:cNvSpPr>
              <p:nvPr/>
            </p:nvSpPr>
            <p:spPr bwMode="auto">
              <a:xfrm>
                <a:off x="710" y="1605"/>
                <a:ext cx="3" cy="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0" name="Freeform 850"/>
              <p:cNvSpPr>
                <a:spLocks/>
              </p:cNvSpPr>
              <p:nvPr/>
            </p:nvSpPr>
            <p:spPr bwMode="auto">
              <a:xfrm>
                <a:off x="697" y="1508"/>
                <a:ext cx="15" cy="70"/>
              </a:xfrm>
              <a:custGeom>
                <a:avLst/>
                <a:gdLst/>
                <a:ahLst/>
                <a:cxnLst>
                  <a:cxn ang="0">
                    <a:pos x="24" y="140"/>
                  </a:cxn>
                  <a:cxn ang="0">
                    <a:pos x="15" y="105"/>
                  </a:cxn>
                  <a:cxn ang="0">
                    <a:pos x="8" y="70"/>
                  </a:cxn>
                  <a:cxn ang="0">
                    <a:pos x="3" y="37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9" y="37"/>
                  </a:cxn>
                  <a:cxn ang="0">
                    <a:pos x="14" y="70"/>
                  </a:cxn>
                  <a:cxn ang="0">
                    <a:pos x="21" y="102"/>
                  </a:cxn>
                  <a:cxn ang="0">
                    <a:pos x="31" y="137"/>
                  </a:cxn>
                  <a:cxn ang="0">
                    <a:pos x="24" y="140"/>
                  </a:cxn>
                </a:cxnLst>
                <a:rect l="0" t="0" r="r" b="b"/>
                <a:pathLst>
                  <a:path w="31" h="140">
                    <a:moveTo>
                      <a:pt x="24" y="140"/>
                    </a:moveTo>
                    <a:lnTo>
                      <a:pt x="15" y="105"/>
                    </a:lnTo>
                    <a:lnTo>
                      <a:pt x="8" y="70"/>
                    </a:lnTo>
                    <a:lnTo>
                      <a:pt x="3" y="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37"/>
                    </a:lnTo>
                    <a:lnTo>
                      <a:pt x="14" y="70"/>
                    </a:lnTo>
                    <a:lnTo>
                      <a:pt x="21" y="102"/>
                    </a:lnTo>
                    <a:lnTo>
                      <a:pt x="31" y="137"/>
                    </a:lnTo>
                    <a:lnTo>
                      <a:pt x="24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1" name="Freeform 851"/>
              <p:cNvSpPr>
                <a:spLocks/>
              </p:cNvSpPr>
              <p:nvPr/>
            </p:nvSpPr>
            <p:spPr bwMode="auto">
              <a:xfrm>
                <a:off x="709" y="1577"/>
                <a:ext cx="3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7" y="2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2" name="Freeform 852"/>
              <p:cNvSpPr>
                <a:spLocks/>
              </p:cNvSpPr>
              <p:nvPr/>
            </p:nvSpPr>
            <p:spPr bwMode="auto">
              <a:xfrm>
                <a:off x="695" y="1379"/>
                <a:ext cx="19" cy="129"/>
              </a:xfrm>
              <a:custGeom>
                <a:avLst/>
                <a:gdLst/>
                <a:ahLst/>
                <a:cxnLst>
                  <a:cxn ang="0">
                    <a:pos x="3" y="259"/>
                  </a:cxn>
                  <a:cxn ang="0">
                    <a:pos x="0" y="195"/>
                  </a:cxn>
                  <a:cxn ang="0">
                    <a:pos x="3" y="130"/>
                  </a:cxn>
                  <a:cxn ang="0">
                    <a:pos x="12" y="63"/>
                  </a:cxn>
                  <a:cxn ang="0">
                    <a:pos x="21" y="31"/>
                  </a:cxn>
                  <a:cxn ang="0">
                    <a:pos x="32" y="0"/>
                  </a:cxn>
                  <a:cxn ang="0">
                    <a:pos x="38" y="5"/>
                  </a:cxn>
                  <a:cxn ang="0">
                    <a:pos x="27" y="35"/>
                  </a:cxn>
                  <a:cxn ang="0">
                    <a:pos x="18" y="66"/>
                  </a:cxn>
                  <a:cxn ang="0">
                    <a:pos x="9" y="130"/>
                  </a:cxn>
                  <a:cxn ang="0">
                    <a:pos x="8" y="195"/>
                  </a:cxn>
                  <a:cxn ang="0">
                    <a:pos x="9" y="259"/>
                  </a:cxn>
                  <a:cxn ang="0">
                    <a:pos x="3" y="259"/>
                  </a:cxn>
                </a:cxnLst>
                <a:rect l="0" t="0" r="r" b="b"/>
                <a:pathLst>
                  <a:path w="38" h="259">
                    <a:moveTo>
                      <a:pt x="3" y="259"/>
                    </a:moveTo>
                    <a:lnTo>
                      <a:pt x="0" y="195"/>
                    </a:lnTo>
                    <a:lnTo>
                      <a:pt x="3" y="130"/>
                    </a:lnTo>
                    <a:lnTo>
                      <a:pt x="12" y="63"/>
                    </a:lnTo>
                    <a:lnTo>
                      <a:pt x="21" y="31"/>
                    </a:lnTo>
                    <a:lnTo>
                      <a:pt x="32" y="0"/>
                    </a:lnTo>
                    <a:lnTo>
                      <a:pt x="38" y="5"/>
                    </a:lnTo>
                    <a:lnTo>
                      <a:pt x="27" y="35"/>
                    </a:lnTo>
                    <a:lnTo>
                      <a:pt x="18" y="66"/>
                    </a:lnTo>
                    <a:lnTo>
                      <a:pt x="9" y="130"/>
                    </a:lnTo>
                    <a:lnTo>
                      <a:pt x="8" y="195"/>
                    </a:lnTo>
                    <a:lnTo>
                      <a:pt x="9" y="259"/>
                    </a:lnTo>
                    <a:lnTo>
                      <a:pt x="3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3" name="Freeform 853"/>
              <p:cNvSpPr>
                <a:spLocks/>
              </p:cNvSpPr>
              <p:nvPr/>
            </p:nvSpPr>
            <p:spPr bwMode="auto">
              <a:xfrm>
                <a:off x="697" y="1508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4" name="Freeform 854"/>
              <p:cNvSpPr>
                <a:spLocks/>
              </p:cNvSpPr>
              <p:nvPr/>
            </p:nvSpPr>
            <p:spPr bwMode="auto">
              <a:xfrm>
                <a:off x="711" y="1347"/>
                <a:ext cx="18" cy="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6" y="6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0" y="62"/>
                  </a:cxn>
                </a:cxnLst>
                <a:rect l="0" t="0" r="r" b="b"/>
                <a:pathLst>
                  <a:path w="35" h="67">
                    <a:moveTo>
                      <a:pt x="0" y="62"/>
                    </a:moveTo>
                    <a:lnTo>
                      <a:pt x="6" y="6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5" name="Freeform 855"/>
              <p:cNvSpPr>
                <a:spLocks/>
              </p:cNvSpPr>
              <p:nvPr/>
            </p:nvSpPr>
            <p:spPr bwMode="auto">
              <a:xfrm>
                <a:off x="711" y="137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6" name="Rectangle 856"/>
              <p:cNvSpPr>
                <a:spLocks noChangeArrowheads="1"/>
              </p:cNvSpPr>
              <p:nvPr/>
            </p:nvSpPr>
            <p:spPr bwMode="auto">
              <a:xfrm>
                <a:off x="726" y="1347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7" name="Freeform 857"/>
              <p:cNvSpPr>
                <a:spLocks/>
              </p:cNvSpPr>
              <p:nvPr/>
            </p:nvSpPr>
            <p:spPr bwMode="auto">
              <a:xfrm>
                <a:off x="726" y="1347"/>
                <a:ext cx="3" cy="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8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8" name="Freeform 858"/>
              <p:cNvSpPr>
                <a:spLocks/>
              </p:cNvSpPr>
              <p:nvPr/>
            </p:nvSpPr>
            <p:spPr bwMode="auto">
              <a:xfrm>
                <a:off x="841" y="1067"/>
                <a:ext cx="5" cy="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45"/>
                  </a:cxn>
                  <a:cxn ang="0">
                    <a:pos x="6" y="77"/>
                  </a:cxn>
                  <a:cxn ang="0">
                    <a:pos x="8" y="104"/>
                  </a:cxn>
                  <a:cxn ang="0">
                    <a:pos x="9" y="130"/>
                  </a:cxn>
                  <a:cxn ang="0">
                    <a:pos x="1" y="130"/>
                  </a:cxn>
                  <a:cxn ang="0">
                    <a:pos x="0" y="104"/>
                  </a:cxn>
                  <a:cxn ang="0">
                    <a:pos x="0" y="77"/>
                  </a:cxn>
                  <a:cxn ang="0">
                    <a:pos x="0" y="45"/>
                  </a:cxn>
                  <a:cxn ang="0">
                    <a:pos x="3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130">
                    <a:moveTo>
                      <a:pt x="9" y="0"/>
                    </a:moveTo>
                    <a:lnTo>
                      <a:pt x="8" y="45"/>
                    </a:lnTo>
                    <a:lnTo>
                      <a:pt x="6" y="77"/>
                    </a:lnTo>
                    <a:lnTo>
                      <a:pt x="8" y="104"/>
                    </a:lnTo>
                    <a:lnTo>
                      <a:pt x="9" y="130"/>
                    </a:lnTo>
                    <a:lnTo>
                      <a:pt x="1" y="130"/>
                    </a:lnTo>
                    <a:lnTo>
                      <a:pt x="0" y="104"/>
                    </a:lnTo>
                    <a:lnTo>
                      <a:pt x="0" y="77"/>
                    </a:lnTo>
                    <a:lnTo>
                      <a:pt x="0" y="45"/>
                    </a:lnTo>
                    <a:lnTo>
                      <a:pt x="3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39" name="Oval 859"/>
              <p:cNvSpPr>
                <a:spLocks noChangeArrowheads="1"/>
              </p:cNvSpPr>
              <p:nvPr/>
            </p:nvSpPr>
            <p:spPr bwMode="auto">
              <a:xfrm>
                <a:off x="842" y="1129"/>
                <a:ext cx="4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0" name="Oval 860"/>
              <p:cNvSpPr>
                <a:spLocks noChangeArrowheads="1"/>
              </p:cNvSpPr>
              <p:nvPr/>
            </p:nvSpPr>
            <p:spPr bwMode="auto">
              <a:xfrm>
                <a:off x="843" y="1065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1" name="Freeform 861"/>
              <p:cNvSpPr>
                <a:spLocks/>
              </p:cNvSpPr>
              <p:nvPr/>
            </p:nvSpPr>
            <p:spPr bwMode="auto">
              <a:xfrm>
                <a:off x="760" y="1273"/>
                <a:ext cx="56" cy="3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0" y="49"/>
                  </a:cxn>
                  <a:cxn ang="0">
                    <a:pos x="16" y="42"/>
                  </a:cxn>
                  <a:cxn ang="0">
                    <a:pos x="23" y="38"/>
                  </a:cxn>
                  <a:cxn ang="0">
                    <a:pos x="35" y="29"/>
                  </a:cxn>
                  <a:cxn ang="0">
                    <a:pos x="48" y="20"/>
                  </a:cxn>
                  <a:cxn ang="0">
                    <a:pos x="64" y="14"/>
                  </a:cxn>
                  <a:cxn ang="0">
                    <a:pos x="79" y="7"/>
                  </a:cxn>
                  <a:cxn ang="0">
                    <a:pos x="94" y="3"/>
                  </a:cxn>
                  <a:cxn ang="0">
                    <a:pos x="108" y="0"/>
                  </a:cxn>
                  <a:cxn ang="0">
                    <a:pos x="111" y="6"/>
                  </a:cxn>
                  <a:cxn ang="0">
                    <a:pos x="96" y="9"/>
                  </a:cxn>
                  <a:cxn ang="0">
                    <a:pos x="81" y="15"/>
                  </a:cxn>
                  <a:cxn ang="0">
                    <a:pos x="67" y="20"/>
                  </a:cxn>
                  <a:cxn ang="0">
                    <a:pos x="52" y="26"/>
                  </a:cxn>
                  <a:cxn ang="0">
                    <a:pos x="39" y="35"/>
                  </a:cxn>
                  <a:cxn ang="0">
                    <a:pos x="26" y="42"/>
                  </a:cxn>
                  <a:cxn ang="0">
                    <a:pos x="21" y="49"/>
                  </a:cxn>
                  <a:cxn ang="0">
                    <a:pos x="15" y="53"/>
                  </a:cxn>
                  <a:cxn ang="0">
                    <a:pos x="6" y="65"/>
                  </a:cxn>
                  <a:cxn ang="0">
                    <a:pos x="0" y="61"/>
                  </a:cxn>
                </a:cxnLst>
                <a:rect l="0" t="0" r="r" b="b"/>
                <a:pathLst>
                  <a:path w="111" h="65">
                    <a:moveTo>
                      <a:pt x="0" y="61"/>
                    </a:moveTo>
                    <a:lnTo>
                      <a:pt x="10" y="49"/>
                    </a:lnTo>
                    <a:lnTo>
                      <a:pt x="16" y="42"/>
                    </a:lnTo>
                    <a:lnTo>
                      <a:pt x="23" y="38"/>
                    </a:lnTo>
                    <a:lnTo>
                      <a:pt x="35" y="29"/>
                    </a:lnTo>
                    <a:lnTo>
                      <a:pt x="48" y="20"/>
                    </a:lnTo>
                    <a:lnTo>
                      <a:pt x="64" y="14"/>
                    </a:lnTo>
                    <a:lnTo>
                      <a:pt x="79" y="7"/>
                    </a:lnTo>
                    <a:lnTo>
                      <a:pt x="94" y="3"/>
                    </a:lnTo>
                    <a:lnTo>
                      <a:pt x="108" y="0"/>
                    </a:lnTo>
                    <a:lnTo>
                      <a:pt x="111" y="6"/>
                    </a:lnTo>
                    <a:lnTo>
                      <a:pt x="96" y="9"/>
                    </a:lnTo>
                    <a:lnTo>
                      <a:pt x="81" y="15"/>
                    </a:lnTo>
                    <a:lnTo>
                      <a:pt x="67" y="20"/>
                    </a:lnTo>
                    <a:lnTo>
                      <a:pt x="52" y="26"/>
                    </a:lnTo>
                    <a:lnTo>
                      <a:pt x="39" y="35"/>
                    </a:lnTo>
                    <a:lnTo>
                      <a:pt x="26" y="42"/>
                    </a:lnTo>
                    <a:lnTo>
                      <a:pt x="21" y="49"/>
                    </a:lnTo>
                    <a:lnTo>
                      <a:pt x="15" y="53"/>
                    </a:lnTo>
                    <a:lnTo>
                      <a:pt x="6" y="6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2" name="Oval 862"/>
              <p:cNvSpPr>
                <a:spLocks noChangeArrowheads="1"/>
              </p:cNvSpPr>
              <p:nvPr/>
            </p:nvSpPr>
            <p:spPr bwMode="auto">
              <a:xfrm>
                <a:off x="813" y="1272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3" name="Oval 863"/>
              <p:cNvSpPr>
                <a:spLocks noChangeArrowheads="1"/>
              </p:cNvSpPr>
              <p:nvPr/>
            </p:nvSpPr>
            <p:spPr bwMode="auto">
              <a:xfrm>
                <a:off x="760" y="1303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4" name="Freeform 864"/>
              <p:cNvSpPr>
                <a:spLocks/>
              </p:cNvSpPr>
              <p:nvPr/>
            </p:nvSpPr>
            <p:spPr bwMode="auto">
              <a:xfrm>
                <a:off x="783" y="1037"/>
                <a:ext cx="56" cy="11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25" y="8"/>
                  </a:cxn>
                  <a:cxn ang="0">
                    <a:pos x="17" y="11"/>
                  </a:cxn>
                  <a:cxn ang="0">
                    <a:pos x="0" y="17"/>
                  </a:cxn>
                  <a:cxn ang="0">
                    <a:pos x="14" y="18"/>
                  </a:cxn>
                  <a:cxn ang="0">
                    <a:pos x="28" y="21"/>
                  </a:cxn>
                  <a:cxn ang="0">
                    <a:pos x="43" y="23"/>
                  </a:cxn>
                  <a:cxn ang="0">
                    <a:pos x="58" y="21"/>
                  </a:cxn>
                  <a:cxn ang="0">
                    <a:pos x="66" y="21"/>
                  </a:cxn>
                  <a:cxn ang="0">
                    <a:pos x="74" y="20"/>
                  </a:cxn>
                  <a:cxn ang="0">
                    <a:pos x="87" y="17"/>
                  </a:cxn>
                  <a:cxn ang="0">
                    <a:pos x="95" y="14"/>
                  </a:cxn>
                  <a:cxn ang="0">
                    <a:pos x="101" y="11"/>
                  </a:cxn>
                  <a:cxn ang="0">
                    <a:pos x="107" y="8"/>
                  </a:cxn>
                  <a:cxn ang="0">
                    <a:pos x="113" y="3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89" y="0"/>
                  </a:cxn>
                  <a:cxn ang="0">
                    <a:pos x="71" y="0"/>
                  </a:cxn>
                  <a:cxn ang="0">
                    <a:pos x="51" y="3"/>
                  </a:cxn>
                  <a:cxn ang="0">
                    <a:pos x="34" y="5"/>
                  </a:cxn>
                </a:cxnLst>
                <a:rect l="0" t="0" r="r" b="b"/>
                <a:pathLst>
                  <a:path w="113" h="23">
                    <a:moveTo>
                      <a:pt x="34" y="5"/>
                    </a:moveTo>
                    <a:lnTo>
                      <a:pt x="25" y="8"/>
                    </a:lnTo>
                    <a:lnTo>
                      <a:pt x="17" y="11"/>
                    </a:lnTo>
                    <a:lnTo>
                      <a:pt x="0" y="17"/>
                    </a:lnTo>
                    <a:lnTo>
                      <a:pt x="14" y="18"/>
                    </a:lnTo>
                    <a:lnTo>
                      <a:pt x="28" y="21"/>
                    </a:lnTo>
                    <a:lnTo>
                      <a:pt x="43" y="23"/>
                    </a:lnTo>
                    <a:lnTo>
                      <a:pt x="58" y="21"/>
                    </a:lnTo>
                    <a:lnTo>
                      <a:pt x="66" y="21"/>
                    </a:lnTo>
                    <a:lnTo>
                      <a:pt x="74" y="20"/>
                    </a:lnTo>
                    <a:lnTo>
                      <a:pt x="87" y="17"/>
                    </a:lnTo>
                    <a:lnTo>
                      <a:pt x="95" y="14"/>
                    </a:lnTo>
                    <a:lnTo>
                      <a:pt x="101" y="11"/>
                    </a:lnTo>
                    <a:lnTo>
                      <a:pt x="107" y="8"/>
                    </a:lnTo>
                    <a:lnTo>
                      <a:pt x="113" y="3"/>
                    </a:lnTo>
                    <a:lnTo>
                      <a:pt x="110" y="2"/>
                    </a:lnTo>
                    <a:lnTo>
                      <a:pt x="104" y="0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51" y="3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5" name="Freeform 865"/>
              <p:cNvSpPr>
                <a:spLocks/>
              </p:cNvSpPr>
              <p:nvPr/>
            </p:nvSpPr>
            <p:spPr bwMode="auto">
              <a:xfrm>
                <a:off x="783" y="1037"/>
                <a:ext cx="56" cy="11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25" y="8"/>
                  </a:cxn>
                  <a:cxn ang="0">
                    <a:pos x="17" y="11"/>
                  </a:cxn>
                  <a:cxn ang="0">
                    <a:pos x="0" y="17"/>
                  </a:cxn>
                  <a:cxn ang="0">
                    <a:pos x="14" y="18"/>
                  </a:cxn>
                  <a:cxn ang="0">
                    <a:pos x="28" y="21"/>
                  </a:cxn>
                  <a:cxn ang="0">
                    <a:pos x="43" y="23"/>
                  </a:cxn>
                  <a:cxn ang="0">
                    <a:pos x="58" y="21"/>
                  </a:cxn>
                  <a:cxn ang="0">
                    <a:pos x="66" y="21"/>
                  </a:cxn>
                  <a:cxn ang="0">
                    <a:pos x="74" y="20"/>
                  </a:cxn>
                  <a:cxn ang="0">
                    <a:pos x="87" y="17"/>
                  </a:cxn>
                  <a:cxn ang="0">
                    <a:pos x="95" y="14"/>
                  </a:cxn>
                  <a:cxn ang="0">
                    <a:pos x="101" y="11"/>
                  </a:cxn>
                  <a:cxn ang="0">
                    <a:pos x="107" y="8"/>
                  </a:cxn>
                  <a:cxn ang="0">
                    <a:pos x="113" y="3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89" y="0"/>
                  </a:cxn>
                  <a:cxn ang="0">
                    <a:pos x="71" y="0"/>
                  </a:cxn>
                  <a:cxn ang="0">
                    <a:pos x="51" y="3"/>
                  </a:cxn>
                  <a:cxn ang="0">
                    <a:pos x="34" y="5"/>
                  </a:cxn>
                </a:cxnLst>
                <a:rect l="0" t="0" r="r" b="b"/>
                <a:pathLst>
                  <a:path w="113" h="23">
                    <a:moveTo>
                      <a:pt x="34" y="5"/>
                    </a:moveTo>
                    <a:lnTo>
                      <a:pt x="25" y="8"/>
                    </a:lnTo>
                    <a:lnTo>
                      <a:pt x="17" y="11"/>
                    </a:lnTo>
                    <a:lnTo>
                      <a:pt x="0" y="17"/>
                    </a:lnTo>
                    <a:lnTo>
                      <a:pt x="14" y="18"/>
                    </a:lnTo>
                    <a:lnTo>
                      <a:pt x="28" y="21"/>
                    </a:lnTo>
                    <a:lnTo>
                      <a:pt x="43" y="23"/>
                    </a:lnTo>
                    <a:lnTo>
                      <a:pt x="58" y="21"/>
                    </a:lnTo>
                    <a:lnTo>
                      <a:pt x="66" y="21"/>
                    </a:lnTo>
                    <a:lnTo>
                      <a:pt x="74" y="20"/>
                    </a:lnTo>
                    <a:lnTo>
                      <a:pt x="87" y="17"/>
                    </a:lnTo>
                    <a:lnTo>
                      <a:pt x="95" y="14"/>
                    </a:lnTo>
                    <a:lnTo>
                      <a:pt x="101" y="11"/>
                    </a:lnTo>
                    <a:lnTo>
                      <a:pt x="107" y="8"/>
                    </a:lnTo>
                    <a:lnTo>
                      <a:pt x="113" y="3"/>
                    </a:lnTo>
                    <a:lnTo>
                      <a:pt x="110" y="2"/>
                    </a:lnTo>
                    <a:lnTo>
                      <a:pt x="104" y="0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51" y="3"/>
                    </a:lnTo>
                    <a:lnTo>
                      <a:pt x="34" y="5"/>
                    </a:lnTo>
                  </a:path>
                </a:pathLst>
              </a:custGeom>
              <a:noFill/>
              <a:ln w="1588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6" name="Freeform 866"/>
              <p:cNvSpPr>
                <a:spLocks/>
              </p:cNvSpPr>
              <p:nvPr/>
            </p:nvSpPr>
            <p:spPr bwMode="auto">
              <a:xfrm>
                <a:off x="906" y="1395"/>
                <a:ext cx="25" cy="82"/>
              </a:xfrm>
              <a:custGeom>
                <a:avLst/>
                <a:gdLst/>
                <a:ahLst/>
                <a:cxnLst>
                  <a:cxn ang="0">
                    <a:pos x="46" y="163"/>
                  </a:cxn>
                  <a:cxn ang="0">
                    <a:pos x="41" y="143"/>
                  </a:cxn>
                  <a:cxn ang="0">
                    <a:pos x="37" y="122"/>
                  </a:cxn>
                  <a:cxn ang="0">
                    <a:pos x="29" y="80"/>
                  </a:cxn>
                  <a:cxn ang="0">
                    <a:pos x="23" y="61"/>
                  </a:cxn>
                  <a:cxn ang="0">
                    <a:pos x="18" y="41"/>
                  </a:cxn>
                  <a:cxn ang="0">
                    <a:pos x="9" y="2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5" y="20"/>
                  </a:cxn>
                  <a:cxn ang="0">
                    <a:pos x="24" y="39"/>
                  </a:cxn>
                  <a:cxn ang="0">
                    <a:pos x="31" y="59"/>
                  </a:cxn>
                  <a:cxn ang="0">
                    <a:pos x="35" y="79"/>
                  </a:cxn>
                  <a:cxn ang="0">
                    <a:pos x="44" y="120"/>
                  </a:cxn>
                  <a:cxn ang="0">
                    <a:pos x="47" y="141"/>
                  </a:cxn>
                  <a:cxn ang="0">
                    <a:pos x="52" y="161"/>
                  </a:cxn>
                  <a:cxn ang="0">
                    <a:pos x="46" y="163"/>
                  </a:cxn>
                </a:cxnLst>
                <a:rect l="0" t="0" r="r" b="b"/>
                <a:pathLst>
                  <a:path w="52" h="163">
                    <a:moveTo>
                      <a:pt x="46" y="163"/>
                    </a:moveTo>
                    <a:lnTo>
                      <a:pt x="41" y="143"/>
                    </a:lnTo>
                    <a:lnTo>
                      <a:pt x="37" y="122"/>
                    </a:lnTo>
                    <a:lnTo>
                      <a:pt x="29" y="80"/>
                    </a:lnTo>
                    <a:lnTo>
                      <a:pt x="23" y="61"/>
                    </a:lnTo>
                    <a:lnTo>
                      <a:pt x="18" y="41"/>
                    </a:lnTo>
                    <a:lnTo>
                      <a:pt x="9" y="2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5" y="20"/>
                    </a:lnTo>
                    <a:lnTo>
                      <a:pt x="24" y="39"/>
                    </a:lnTo>
                    <a:lnTo>
                      <a:pt x="31" y="59"/>
                    </a:lnTo>
                    <a:lnTo>
                      <a:pt x="35" y="79"/>
                    </a:lnTo>
                    <a:lnTo>
                      <a:pt x="44" y="120"/>
                    </a:lnTo>
                    <a:lnTo>
                      <a:pt x="47" y="141"/>
                    </a:lnTo>
                    <a:lnTo>
                      <a:pt x="52" y="161"/>
                    </a:lnTo>
                    <a:lnTo>
                      <a:pt x="4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7" name="Oval 867"/>
              <p:cNvSpPr>
                <a:spLocks noChangeArrowheads="1"/>
              </p:cNvSpPr>
              <p:nvPr/>
            </p:nvSpPr>
            <p:spPr bwMode="auto">
              <a:xfrm>
                <a:off x="906" y="1395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8" name="Oval 868"/>
              <p:cNvSpPr>
                <a:spLocks noChangeArrowheads="1"/>
              </p:cNvSpPr>
              <p:nvPr/>
            </p:nvSpPr>
            <p:spPr bwMode="auto">
              <a:xfrm>
                <a:off x="928" y="1475"/>
                <a:ext cx="4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49" name="Freeform 869"/>
              <p:cNvSpPr>
                <a:spLocks/>
              </p:cNvSpPr>
              <p:nvPr/>
            </p:nvSpPr>
            <p:spPr bwMode="auto">
              <a:xfrm>
                <a:off x="861" y="1037"/>
                <a:ext cx="55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1"/>
                  </a:cxn>
                  <a:cxn ang="0">
                    <a:pos x="25" y="20"/>
                  </a:cxn>
                  <a:cxn ang="0">
                    <a:pos x="39" y="27"/>
                  </a:cxn>
                  <a:cxn ang="0">
                    <a:pos x="51" y="35"/>
                  </a:cxn>
                  <a:cxn ang="0">
                    <a:pos x="65" y="41"/>
                  </a:cxn>
                  <a:cxn ang="0">
                    <a:pos x="80" y="46"/>
                  </a:cxn>
                  <a:cxn ang="0">
                    <a:pos x="94" y="50"/>
                  </a:cxn>
                  <a:cxn ang="0">
                    <a:pos x="109" y="55"/>
                  </a:cxn>
                  <a:cxn ang="0">
                    <a:pos x="108" y="53"/>
                  </a:cxn>
                  <a:cxn ang="0">
                    <a:pos x="105" y="50"/>
                  </a:cxn>
                  <a:cxn ang="0">
                    <a:pos x="96" y="43"/>
                  </a:cxn>
                  <a:cxn ang="0">
                    <a:pos x="82" y="34"/>
                  </a:cxn>
                  <a:cxn ang="0">
                    <a:pos x="67" y="23"/>
                  </a:cxn>
                  <a:cxn ang="0">
                    <a:pos x="48" y="15"/>
                  </a:cxn>
                  <a:cxn ang="0">
                    <a:pos x="30" y="8"/>
                  </a:cxn>
                  <a:cxn ang="0">
                    <a:pos x="21" y="5"/>
                  </a:cxn>
                  <a:cxn ang="0">
                    <a:pos x="13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09" h="55">
                    <a:moveTo>
                      <a:pt x="0" y="0"/>
                    </a:moveTo>
                    <a:lnTo>
                      <a:pt x="12" y="11"/>
                    </a:lnTo>
                    <a:lnTo>
                      <a:pt x="25" y="20"/>
                    </a:lnTo>
                    <a:lnTo>
                      <a:pt x="39" y="27"/>
                    </a:lnTo>
                    <a:lnTo>
                      <a:pt x="51" y="35"/>
                    </a:lnTo>
                    <a:lnTo>
                      <a:pt x="65" y="41"/>
                    </a:lnTo>
                    <a:lnTo>
                      <a:pt x="80" y="46"/>
                    </a:lnTo>
                    <a:lnTo>
                      <a:pt x="94" y="50"/>
                    </a:lnTo>
                    <a:lnTo>
                      <a:pt x="109" y="55"/>
                    </a:lnTo>
                    <a:lnTo>
                      <a:pt x="108" y="53"/>
                    </a:lnTo>
                    <a:lnTo>
                      <a:pt x="105" y="50"/>
                    </a:lnTo>
                    <a:lnTo>
                      <a:pt x="96" y="43"/>
                    </a:lnTo>
                    <a:lnTo>
                      <a:pt x="82" y="34"/>
                    </a:lnTo>
                    <a:lnTo>
                      <a:pt x="67" y="23"/>
                    </a:lnTo>
                    <a:lnTo>
                      <a:pt x="48" y="15"/>
                    </a:lnTo>
                    <a:lnTo>
                      <a:pt x="30" y="8"/>
                    </a:lnTo>
                    <a:lnTo>
                      <a:pt x="21" y="5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0" name="Freeform 870"/>
              <p:cNvSpPr>
                <a:spLocks/>
              </p:cNvSpPr>
              <p:nvPr/>
            </p:nvSpPr>
            <p:spPr bwMode="auto">
              <a:xfrm>
                <a:off x="861" y="1037"/>
                <a:ext cx="55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1"/>
                  </a:cxn>
                  <a:cxn ang="0">
                    <a:pos x="25" y="20"/>
                  </a:cxn>
                  <a:cxn ang="0">
                    <a:pos x="39" y="27"/>
                  </a:cxn>
                  <a:cxn ang="0">
                    <a:pos x="51" y="35"/>
                  </a:cxn>
                  <a:cxn ang="0">
                    <a:pos x="65" y="41"/>
                  </a:cxn>
                  <a:cxn ang="0">
                    <a:pos x="80" y="46"/>
                  </a:cxn>
                  <a:cxn ang="0">
                    <a:pos x="94" y="50"/>
                  </a:cxn>
                  <a:cxn ang="0">
                    <a:pos x="109" y="55"/>
                  </a:cxn>
                  <a:cxn ang="0">
                    <a:pos x="108" y="53"/>
                  </a:cxn>
                  <a:cxn ang="0">
                    <a:pos x="105" y="50"/>
                  </a:cxn>
                  <a:cxn ang="0">
                    <a:pos x="96" y="43"/>
                  </a:cxn>
                  <a:cxn ang="0">
                    <a:pos x="82" y="34"/>
                  </a:cxn>
                  <a:cxn ang="0">
                    <a:pos x="67" y="23"/>
                  </a:cxn>
                  <a:cxn ang="0">
                    <a:pos x="48" y="15"/>
                  </a:cxn>
                  <a:cxn ang="0">
                    <a:pos x="30" y="8"/>
                  </a:cxn>
                  <a:cxn ang="0">
                    <a:pos x="21" y="5"/>
                  </a:cxn>
                  <a:cxn ang="0">
                    <a:pos x="13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09" h="55">
                    <a:moveTo>
                      <a:pt x="0" y="0"/>
                    </a:moveTo>
                    <a:lnTo>
                      <a:pt x="12" y="11"/>
                    </a:lnTo>
                    <a:lnTo>
                      <a:pt x="25" y="20"/>
                    </a:lnTo>
                    <a:lnTo>
                      <a:pt x="39" y="27"/>
                    </a:lnTo>
                    <a:lnTo>
                      <a:pt x="51" y="35"/>
                    </a:lnTo>
                    <a:lnTo>
                      <a:pt x="65" y="41"/>
                    </a:lnTo>
                    <a:lnTo>
                      <a:pt x="80" y="46"/>
                    </a:lnTo>
                    <a:lnTo>
                      <a:pt x="94" y="50"/>
                    </a:lnTo>
                    <a:lnTo>
                      <a:pt x="109" y="55"/>
                    </a:lnTo>
                    <a:lnTo>
                      <a:pt x="108" y="53"/>
                    </a:lnTo>
                    <a:lnTo>
                      <a:pt x="105" y="50"/>
                    </a:lnTo>
                    <a:lnTo>
                      <a:pt x="96" y="43"/>
                    </a:lnTo>
                    <a:lnTo>
                      <a:pt x="82" y="34"/>
                    </a:lnTo>
                    <a:lnTo>
                      <a:pt x="67" y="23"/>
                    </a:lnTo>
                    <a:lnTo>
                      <a:pt x="48" y="15"/>
                    </a:lnTo>
                    <a:lnTo>
                      <a:pt x="30" y="8"/>
                    </a:lnTo>
                    <a:lnTo>
                      <a:pt x="21" y="5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1" name="Freeform 871"/>
              <p:cNvSpPr>
                <a:spLocks/>
              </p:cNvSpPr>
              <p:nvPr/>
            </p:nvSpPr>
            <p:spPr bwMode="auto">
              <a:xfrm>
                <a:off x="263" y="1472"/>
                <a:ext cx="279" cy="563"/>
              </a:xfrm>
              <a:custGeom>
                <a:avLst/>
                <a:gdLst/>
                <a:ahLst/>
                <a:cxnLst>
                  <a:cxn ang="0">
                    <a:pos x="145" y="333"/>
                  </a:cxn>
                  <a:cxn ang="0">
                    <a:pos x="191" y="269"/>
                  </a:cxn>
                  <a:cxn ang="0">
                    <a:pos x="235" y="161"/>
                  </a:cxn>
                  <a:cxn ang="0">
                    <a:pos x="285" y="73"/>
                  </a:cxn>
                  <a:cxn ang="0">
                    <a:pos x="333" y="21"/>
                  </a:cxn>
                  <a:cxn ang="0">
                    <a:pos x="369" y="3"/>
                  </a:cxn>
                  <a:cxn ang="0">
                    <a:pos x="397" y="2"/>
                  </a:cxn>
                  <a:cxn ang="0">
                    <a:pos x="418" y="12"/>
                  </a:cxn>
                  <a:cxn ang="0">
                    <a:pos x="438" y="75"/>
                  </a:cxn>
                  <a:cxn ang="0">
                    <a:pos x="473" y="254"/>
                  </a:cxn>
                  <a:cxn ang="0">
                    <a:pos x="499" y="353"/>
                  </a:cxn>
                  <a:cxn ang="0">
                    <a:pos x="540" y="446"/>
                  </a:cxn>
                  <a:cxn ang="0">
                    <a:pos x="552" y="484"/>
                  </a:cxn>
                  <a:cxn ang="0">
                    <a:pos x="555" y="555"/>
                  </a:cxn>
                  <a:cxn ang="0">
                    <a:pos x="545" y="589"/>
                  </a:cxn>
                  <a:cxn ang="0">
                    <a:pos x="528" y="619"/>
                  </a:cxn>
                  <a:cxn ang="0">
                    <a:pos x="478" y="674"/>
                  </a:cxn>
                  <a:cxn ang="0">
                    <a:pos x="447" y="688"/>
                  </a:cxn>
                  <a:cxn ang="0">
                    <a:pos x="429" y="694"/>
                  </a:cxn>
                  <a:cxn ang="0">
                    <a:pos x="410" y="717"/>
                  </a:cxn>
                  <a:cxn ang="0">
                    <a:pos x="400" y="720"/>
                  </a:cxn>
                  <a:cxn ang="0">
                    <a:pos x="388" y="708"/>
                  </a:cxn>
                  <a:cxn ang="0">
                    <a:pos x="384" y="708"/>
                  </a:cxn>
                  <a:cxn ang="0">
                    <a:pos x="395" y="727"/>
                  </a:cxn>
                  <a:cxn ang="0">
                    <a:pos x="386" y="749"/>
                  </a:cxn>
                  <a:cxn ang="0">
                    <a:pos x="355" y="775"/>
                  </a:cxn>
                  <a:cxn ang="0">
                    <a:pos x="302" y="837"/>
                  </a:cxn>
                  <a:cxn ang="0">
                    <a:pos x="270" y="861"/>
                  </a:cxn>
                  <a:cxn ang="0">
                    <a:pos x="237" y="883"/>
                  </a:cxn>
                  <a:cxn ang="0">
                    <a:pos x="223" y="880"/>
                  </a:cxn>
                  <a:cxn ang="0">
                    <a:pos x="211" y="861"/>
                  </a:cxn>
                  <a:cxn ang="0">
                    <a:pos x="211" y="838"/>
                  </a:cxn>
                  <a:cxn ang="0">
                    <a:pos x="212" y="869"/>
                  </a:cxn>
                  <a:cxn ang="0">
                    <a:pos x="226" y="881"/>
                  </a:cxn>
                  <a:cxn ang="0">
                    <a:pos x="252" y="878"/>
                  </a:cxn>
                  <a:cxn ang="0">
                    <a:pos x="229" y="893"/>
                  </a:cxn>
                  <a:cxn ang="0">
                    <a:pos x="203" y="933"/>
                  </a:cxn>
                  <a:cxn ang="0">
                    <a:pos x="163" y="1024"/>
                  </a:cxn>
                  <a:cxn ang="0">
                    <a:pos x="125" y="1093"/>
                  </a:cxn>
                  <a:cxn ang="0">
                    <a:pos x="99" y="1120"/>
                  </a:cxn>
                  <a:cxn ang="0">
                    <a:pos x="78" y="1126"/>
                  </a:cxn>
                  <a:cxn ang="0">
                    <a:pos x="56" y="1112"/>
                  </a:cxn>
                  <a:cxn ang="0">
                    <a:pos x="47" y="1083"/>
                  </a:cxn>
                  <a:cxn ang="0">
                    <a:pos x="52" y="1015"/>
                  </a:cxn>
                  <a:cxn ang="0">
                    <a:pos x="50" y="965"/>
                  </a:cxn>
                  <a:cxn ang="0">
                    <a:pos x="21" y="857"/>
                  </a:cxn>
                  <a:cxn ang="0">
                    <a:pos x="5" y="726"/>
                  </a:cxn>
                  <a:cxn ang="0">
                    <a:pos x="2" y="641"/>
                  </a:cxn>
                  <a:cxn ang="0">
                    <a:pos x="3" y="571"/>
                  </a:cxn>
                  <a:cxn ang="0">
                    <a:pos x="15" y="514"/>
                  </a:cxn>
                  <a:cxn ang="0">
                    <a:pos x="38" y="463"/>
                  </a:cxn>
                </a:cxnLst>
                <a:rect l="0" t="0" r="r" b="b"/>
                <a:pathLst>
                  <a:path w="558" h="1126">
                    <a:moveTo>
                      <a:pt x="82" y="402"/>
                    </a:moveTo>
                    <a:lnTo>
                      <a:pt x="98" y="383"/>
                    </a:lnTo>
                    <a:lnTo>
                      <a:pt x="114" y="367"/>
                    </a:lnTo>
                    <a:lnTo>
                      <a:pt x="145" y="333"/>
                    </a:lnTo>
                    <a:lnTo>
                      <a:pt x="160" y="317"/>
                    </a:lnTo>
                    <a:lnTo>
                      <a:pt x="174" y="298"/>
                    </a:lnTo>
                    <a:lnTo>
                      <a:pt x="186" y="278"/>
                    </a:lnTo>
                    <a:lnTo>
                      <a:pt x="191" y="269"/>
                    </a:lnTo>
                    <a:lnTo>
                      <a:pt x="195" y="259"/>
                    </a:lnTo>
                    <a:lnTo>
                      <a:pt x="208" y="225"/>
                    </a:lnTo>
                    <a:lnTo>
                      <a:pt x="221" y="193"/>
                    </a:lnTo>
                    <a:lnTo>
                      <a:pt x="235" y="161"/>
                    </a:lnTo>
                    <a:lnTo>
                      <a:pt x="250" y="131"/>
                    </a:lnTo>
                    <a:lnTo>
                      <a:pt x="267" y="100"/>
                    </a:lnTo>
                    <a:lnTo>
                      <a:pt x="276" y="87"/>
                    </a:lnTo>
                    <a:lnTo>
                      <a:pt x="285" y="73"/>
                    </a:lnTo>
                    <a:lnTo>
                      <a:pt x="296" y="59"/>
                    </a:lnTo>
                    <a:lnTo>
                      <a:pt x="308" y="46"/>
                    </a:lnTo>
                    <a:lnTo>
                      <a:pt x="320" y="33"/>
                    </a:lnTo>
                    <a:lnTo>
                      <a:pt x="333" y="21"/>
                    </a:lnTo>
                    <a:lnTo>
                      <a:pt x="343" y="14"/>
                    </a:lnTo>
                    <a:lnTo>
                      <a:pt x="349" y="9"/>
                    </a:lnTo>
                    <a:lnTo>
                      <a:pt x="355" y="6"/>
                    </a:lnTo>
                    <a:lnTo>
                      <a:pt x="369" y="3"/>
                    </a:lnTo>
                    <a:lnTo>
                      <a:pt x="377" y="2"/>
                    </a:lnTo>
                    <a:lnTo>
                      <a:pt x="384" y="0"/>
                    </a:lnTo>
                    <a:lnTo>
                      <a:pt x="391" y="0"/>
                    </a:lnTo>
                    <a:lnTo>
                      <a:pt x="397" y="2"/>
                    </a:lnTo>
                    <a:lnTo>
                      <a:pt x="403" y="3"/>
                    </a:lnTo>
                    <a:lnTo>
                      <a:pt x="409" y="5"/>
                    </a:lnTo>
                    <a:lnTo>
                      <a:pt x="413" y="8"/>
                    </a:lnTo>
                    <a:lnTo>
                      <a:pt x="418" y="12"/>
                    </a:lnTo>
                    <a:lnTo>
                      <a:pt x="421" y="18"/>
                    </a:lnTo>
                    <a:lnTo>
                      <a:pt x="424" y="24"/>
                    </a:lnTo>
                    <a:lnTo>
                      <a:pt x="432" y="50"/>
                    </a:lnTo>
                    <a:lnTo>
                      <a:pt x="438" y="75"/>
                    </a:lnTo>
                    <a:lnTo>
                      <a:pt x="444" y="100"/>
                    </a:lnTo>
                    <a:lnTo>
                      <a:pt x="449" y="126"/>
                    </a:lnTo>
                    <a:lnTo>
                      <a:pt x="467" y="228"/>
                    </a:lnTo>
                    <a:lnTo>
                      <a:pt x="473" y="254"/>
                    </a:lnTo>
                    <a:lnTo>
                      <a:pt x="478" y="278"/>
                    </a:lnTo>
                    <a:lnTo>
                      <a:pt x="484" y="304"/>
                    </a:lnTo>
                    <a:lnTo>
                      <a:pt x="491" y="329"/>
                    </a:lnTo>
                    <a:lnTo>
                      <a:pt x="499" y="353"/>
                    </a:lnTo>
                    <a:lnTo>
                      <a:pt x="508" y="377"/>
                    </a:lnTo>
                    <a:lnTo>
                      <a:pt x="519" y="402"/>
                    </a:lnTo>
                    <a:lnTo>
                      <a:pt x="531" y="426"/>
                    </a:lnTo>
                    <a:lnTo>
                      <a:pt x="540" y="446"/>
                    </a:lnTo>
                    <a:lnTo>
                      <a:pt x="545" y="455"/>
                    </a:lnTo>
                    <a:lnTo>
                      <a:pt x="548" y="464"/>
                    </a:lnTo>
                    <a:lnTo>
                      <a:pt x="551" y="475"/>
                    </a:lnTo>
                    <a:lnTo>
                      <a:pt x="552" y="484"/>
                    </a:lnTo>
                    <a:lnTo>
                      <a:pt x="557" y="502"/>
                    </a:lnTo>
                    <a:lnTo>
                      <a:pt x="558" y="520"/>
                    </a:lnTo>
                    <a:lnTo>
                      <a:pt x="557" y="539"/>
                    </a:lnTo>
                    <a:lnTo>
                      <a:pt x="555" y="555"/>
                    </a:lnTo>
                    <a:lnTo>
                      <a:pt x="554" y="565"/>
                    </a:lnTo>
                    <a:lnTo>
                      <a:pt x="551" y="572"/>
                    </a:lnTo>
                    <a:lnTo>
                      <a:pt x="548" y="581"/>
                    </a:lnTo>
                    <a:lnTo>
                      <a:pt x="545" y="589"/>
                    </a:lnTo>
                    <a:lnTo>
                      <a:pt x="542" y="597"/>
                    </a:lnTo>
                    <a:lnTo>
                      <a:pt x="537" y="604"/>
                    </a:lnTo>
                    <a:lnTo>
                      <a:pt x="532" y="612"/>
                    </a:lnTo>
                    <a:lnTo>
                      <a:pt x="528" y="619"/>
                    </a:lnTo>
                    <a:lnTo>
                      <a:pt x="517" y="635"/>
                    </a:lnTo>
                    <a:lnTo>
                      <a:pt x="505" y="648"/>
                    </a:lnTo>
                    <a:lnTo>
                      <a:pt x="493" y="662"/>
                    </a:lnTo>
                    <a:lnTo>
                      <a:pt x="478" y="674"/>
                    </a:lnTo>
                    <a:lnTo>
                      <a:pt x="461" y="686"/>
                    </a:lnTo>
                    <a:lnTo>
                      <a:pt x="458" y="686"/>
                    </a:lnTo>
                    <a:lnTo>
                      <a:pt x="455" y="688"/>
                    </a:lnTo>
                    <a:lnTo>
                      <a:pt x="447" y="688"/>
                    </a:lnTo>
                    <a:lnTo>
                      <a:pt x="441" y="686"/>
                    </a:lnTo>
                    <a:lnTo>
                      <a:pt x="436" y="688"/>
                    </a:lnTo>
                    <a:lnTo>
                      <a:pt x="435" y="689"/>
                    </a:lnTo>
                    <a:lnTo>
                      <a:pt x="429" y="694"/>
                    </a:lnTo>
                    <a:lnTo>
                      <a:pt x="424" y="700"/>
                    </a:lnTo>
                    <a:lnTo>
                      <a:pt x="420" y="706"/>
                    </a:lnTo>
                    <a:lnTo>
                      <a:pt x="415" y="712"/>
                    </a:lnTo>
                    <a:lnTo>
                      <a:pt x="410" y="717"/>
                    </a:lnTo>
                    <a:lnTo>
                      <a:pt x="409" y="718"/>
                    </a:lnTo>
                    <a:lnTo>
                      <a:pt x="406" y="720"/>
                    </a:lnTo>
                    <a:lnTo>
                      <a:pt x="403" y="720"/>
                    </a:lnTo>
                    <a:lnTo>
                      <a:pt x="400" y="720"/>
                    </a:lnTo>
                    <a:lnTo>
                      <a:pt x="395" y="718"/>
                    </a:lnTo>
                    <a:lnTo>
                      <a:pt x="392" y="715"/>
                    </a:lnTo>
                    <a:lnTo>
                      <a:pt x="389" y="712"/>
                    </a:lnTo>
                    <a:lnTo>
                      <a:pt x="388" y="708"/>
                    </a:lnTo>
                    <a:lnTo>
                      <a:pt x="384" y="702"/>
                    </a:lnTo>
                    <a:lnTo>
                      <a:pt x="384" y="697"/>
                    </a:lnTo>
                    <a:lnTo>
                      <a:pt x="383" y="703"/>
                    </a:lnTo>
                    <a:lnTo>
                      <a:pt x="384" y="708"/>
                    </a:lnTo>
                    <a:lnTo>
                      <a:pt x="386" y="712"/>
                    </a:lnTo>
                    <a:lnTo>
                      <a:pt x="389" y="717"/>
                    </a:lnTo>
                    <a:lnTo>
                      <a:pt x="394" y="723"/>
                    </a:lnTo>
                    <a:lnTo>
                      <a:pt x="395" y="727"/>
                    </a:lnTo>
                    <a:lnTo>
                      <a:pt x="395" y="730"/>
                    </a:lnTo>
                    <a:lnTo>
                      <a:pt x="394" y="738"/>
                    </a:lnTo>
                    <a:lnTo>
                      <a:pt x="391" y="743"/>
                    </a:lnTo>
                    <a:lnTo>
                      <a:pt x="386" y="749"/>
                    </a:lnTo>
                    <a:lnTo>
                      <a:pt x="380" y="753"/>
                    </a:lnTo>
                    <a:lnTo>
                      <a:pt x="368" y="764"/>
                    </a:lnTo>
                    <a:lnTo>
                      <a:pt x="362" y="768"/>
                    </a:lnTo>
                    <a:lnTo>
                      <a:pt x="355" y="775"/>
                    </a:lnTo>
                    <a:lnTo>
                      <a:pt x="342" y="791"/>
                    </a:lnTo>
                    <a:lnTo>
                      <a:pt x="323" y="814"/>
                    </a:lnTo>
                    <a:lnTo>
                      <a:pt x="313" y="826"/>
                    </a:lnTo>
                    <a:lnTo>
                      <a:pt x="302" y="837"/>
                    </a:lnTo>
                    <a:lnTo>
                      <a:pt x="296" y="843"/>
                    </a:lnTo>
                    <a:lnTo>
                      <a:pt x="290" y="848"/>
                    </a:lnTo>
                    <a:lnTo>
                      <a:pt x="278" y="857"/>
                    </a:lnTo>
                    <a:lnTo>
                      <a:pt x="270" y="861"/>
                    </a:lnTo>
                    <a:lnTo>
                      <a:pt x="262" y="867"/>
                    </a:lnTo>
                    <a:lnTo>
                      <a:pt x="250" y="878"/>
                    </a:lnTo>
                    <a:lnTo>
                      <a:pt x="243" y="881"/>
                    </a:lnTo>
                    <a:lnTo>
                      <a:pt x="237" y="883"/>
                    </a:lnTo>
                    <a:lnTo>
                      <a:pt x="233" y="883"/>
                    </a:lnTo>
                    <a:lnTo>
                      <a:pt x="229" y="883"/>
                    </a:lnTo>
                    <a:lnTo>
                      <a:pt x="226" y="881"/>
                    </a:lnTo>
                    <a:lnTo>
                      <a:pt x="223" y="880"/>
                    </a:lnTo>
                    <a:lnTo>
                      <a:pt x="217" y="873"/>
                    </a:lnTo>
                    <a:lnTo>
                      <a:pt x="212" y="869"/>
                    </a:lnTo>
                    <a:lnTo>
                      <a:pt x="211" y="864"/>
                    </a:lnTo>
                    <a:lnTo>
                      <a:pt x="211" y="861"/>
                    </a:lnTo>
                    <a:lnTo>
                      <a:pt x="209" y="855"/>
                    </a:lnTo>
                    <a:lnTo>
                      <a:pt x="209" y="842"/>
                    </a:lnTo>
                    <a:lnTo>
                      <a:pt x="209" y="828"/>
                    </a:lnTo>
                    <a:lnTo>
                      <a:pt x="211" y="838"/>
                    </a:lnTo>
                    <a:lnTo>
                      <a:pt x="211" y="849"/>
                    </a:lnTo>
                    <a:lnTo>
                      <a:pt x="211" y="858"/>
                    </a:lnTo>
                    <a:lnTo>
                      <a:pt x="212" y="866"/>
                    </a:lnTo>
                    <a:lnTo>
                      <a:pt x="212" y="869"/>
                    </a:lnTo>
                    <a:lnTo>
                      <a:pt x="214" y="872"/>
                    </a:lnTo>
                    <a:lnTo>
                      <a:pt x="218" y="877"/>
                    </a:lnTo>
                    <a:lnTo>
                      <a:pt x="221" y="880"/>
                    </a:lnTo>
                    <a:lnTo>
                      <a:pt x="226" y="881"/>
                    </a:lnTo>
                    <a:lnTo>
                      <a:pt x="232" y="883"/>
                    </a:lnTo>
                    <a:lnTo>
                      <a:pt x="238" y="881"/>
                    </a:lnTo>
                    <a:lnTo>
                      <a:pt x="246" y="880"/>
                    </a:lnTo>
                    <a:lnTo>
                      <a:pt x="252" y="878"/>
                    </a:lnTo>
                    <a:lnTo>
                      <a:pt x="246" y="880"/>
                    </a:lnTo>
                    <a:lnTo>
                      <a:pt x="240" y="884"/>
                    </a:lnTo>
                    <a:lnTo>
                      <a:pt x="235" y="887"/>
                    </a:lnTo>
                    <a:lnTo>
                      <a:pt x="229" y="893"/>
                    </a:lnTo>
                    <a:lnTo>
                      <a:pt x="224" y="898"/>
                    </a:lnTo>
                    <a:lnTo>
                      <a:pt x="220" y="904"/>
                    </a:lnTo>
                    <a:lnTo>
                      <a:pt x="211" y="918"/>
                    </a:lnTo>
                    <a:lnTo>
                      <a:pt x="203" y="933"/>
                    </a:lnTo>
                    <a:lnTo>
                      <a:pt x="195" y="950"/>
                    </a:lnTo>
                    <a:lnTo>
                      <a:pt x="188" y="968"/>
                    </a:lnTo>
                    <a:lnTo>
                      <a:pt x="180" y="986"/>
                    </a:lnTo>
                    <a:lnTo>
                      <a:pt x="163" y="1024"/>
                    </a:lnTo>
                    <a:lnTo>
                      <a:pt x="156" y="1042"/>
                    </a:lnTo>
                    <a:lnTo>
                      <a:pt x="146" y="1061"/>
                    </a:lnTo>
                    <a:lnTo>
                      <a:pt x="136" y="1077"/>
                    </a:lnTo>
                    <a:lnTo>
                      <a:pt x="125" y="1093"/>
                    </a:lnTo>
                    <a:lnTo>
                      <a:pt x="119" y="1100"/>
                    </a:lnTo>
                    <a:lnTo>
                      <a:pt x="113" y="1108"/>
                    </a:lnTo>
                    <a:lnTo>
                      <a:pt x="107" y="1114"/>
                    </a:lnTo>
                    <a:lnTo>
                      <a:pt x="99" y="1120"/>
                    </a:lnTo>
                    <a:lnTo>
                      <a:pt x="96" y="1123"/>
                    </a:lnTo>
                    <a:lnTo>
                      <a:pt x="90" y="1125"/>
                    </a:lnTo>
                    <a:lnTo>
                      <a:pt x="84" y="1126"/>
                    </a:lnTo>
                    <a:lnTo>
                      <a:pt x="78" y="1126"/>
                    </a:lnTo>
                    <a:lnTo>
                      <a:pt x="70" y="1125"/>
                    </a:lnTo>
                    <a:lnTo>
                      <a:pt x="64" y="1122"/>
                    </a:lnTo>
                    <a:lnTo>
                      <a:pt x="58" y="1117"/>
                    </a:lnTo>
                    <a:lnTo>
                      <a:pt x="56" y="1112"/>
                    </a:lnTo>
                    <a:lnTo>
                      <a:pt x="53" y="1109"/>
                    </a:lnTo>
                    <a:lnTo>
                      <a:pt x="50" y="1100"/>
                    </a:lnTo>
                    <a:lnTo>
                      <a:pt x="49" y="1093"/>
                    </a:lnTo>
                    <a:lnTo>
                      <a:pt x="47" y="1083"/>
                    </a:lnTo>
                    <a:lnTo>
                      <a:pt x="47" y="1074"/>
                    </a:lnTo>
                    <a:lnTo>
                      <a:pt x="47" y="1055"/>
                    </a:lnTo>
                    <a:lnTo>
                      <a:pt x="50" y="1035"/>
                    </a:lnTo>
                    <a:lnTo>
                      <a:pt x="52" y="1015"/>
                    </a:lnTo>
                    <a:lnTo>
                      <a:pt x="53" y="994"/>
                    </a:lnTo>
                    <a:lnTo>
                      <a:pt x="52" y="985"/>
                    </a:lnTo>
                    <a:lnTo>
                      <a:pt x="52" y="974"/>
                    </a:lnTo>
                    <a:lnTo>
                      <a:pt x="50" y="965"/>
                    </a:lnTo>
                    <a:lnTo>
                      <a:pt x="47" y="954"/>
                    </a:lnTo>
                    <a:lnTo>
                      <a:pt x="38" y="922"/>
                    </a:lnTo>
                    <a:lnTo>
                      <a:pt x="29" y="890"/>
                    </a:lnTo>
                    <a:lnTo>
                      <a:pt x="21" y="857"/>
                    </a:lnTo>
                    <a:lnTo>
                      <a:pt x="15" y="825"/>
                    </a:lnTo>
                    <a:lnTo>
                      <a:pt x="9" y="791"/>
                    </a:lnTo>
                    <a:lnTo>
                      <a:pt x="6" y="759"/>
                    </a:lnTo>
                    <a:lnTo>
                      <a:pt x="5" y="726"/>
                    </a:lnTo>
                    <a:lnTo>
                      <a:pt x="3" y="692"/>
                    </a:lnTo>
                    <a:lnTo>
                      <a:pt x="3" y="673"/>
                    </a:lnTo>
                    <a:lnTo>
                      <a:pt x="2" y="653"/>
                    </a:lnTo>
                    <a:lnTo>
                      <a:pt x="2" y="641"/>
                    </a:lnTo>
                    <a:lnTo>
                      <a:pt x="0" y="627"/>
                    </a:lnTo>
                    <a:lnTo>
                      <a:pt x="2" y="600"/>
                    </a:lnTo>
                    <a:lnTo>
                      <a:pt x="2" y="586"/>
                    </a:lnTo>
                    <a:lnTo>
                      <a:pt x="3" y="571"/>
                    </a:lnTo>
                    <a:lnTo>
                      <a:pt x="6" y="557"/>
                    </a:lnTo>
                    <a:lnTo>
                      <a:pt x="9" y="542"/>
                    </a:lnTo>
                    <a:lnTo>
                      <a:pt x="12" y="528"/>
                    </a:lnTo>
                    <a:lnTo>
                      <a:pt x="15" y="514"/>
                    </a:lnTo>
                    <a:lnTo>
                      <a:pt x="20" y="501"/>
                    </a:lnTo>
                    <a:lnTo>
                      <a:pt x="26" y="487"/>
                    </a:lnTo>
                    <a:lnTo>
                      <a:pt x="32" y="475"/>
                    </a:lnTo>
                    <a:lnTo>
                      <a:pt x="38" y="463"/>
                    </a:lnTo>
                    <a:lnTo>
                      <a:pt x="46" y="450"/>
                    </a:lnTo>
                    <a:lnTo>
                      <a:pt x="53" y="440"/>
                    </a:lnTo>
                    <a:lnTo>
                      <a:pt x="82" y="40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2" name="Freeform 872"/>
              <p:cNvSpPr>
                <a:spLocks/>
              </p:cNvSpPr>
              <p:nvPr/>
            </p:nvSpPr>
            <p:spPr bwMode="auto">
              <a:xfrm>
                <a:off x="302" y="1600"/>
                <a:ext cx="60" cy="74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63" y="73"/>
                  </a:cxn>
                  <a:cxn ang="0">
                    <a:pos x="92" y="40"/>
                  </a:cxn>
                  <a:cxn ang="0">
                    <a:pos x="104" y="20"/>
                  </a:cxn>
                  <a:cxn ang="0">
                    <a:pos x="113" y="0"/>
                  </a:cxn>
                  <a:cxn ang="0">
                    <a:pos x="119" y="5"/>
                  </a:cxn>
                  <a:cxn ang="0">
                    <a:pos x="110" y="25"/>
                  </a:cxn>
                  <a:cxn ang="0">
                    <a:pos x="98" y="44"/>
                  </a:cxn>
                  <a:cxn ang="0">
                    <a:pos x="67" y="79"/>
                  </a:cxn>
                  <a:cxn ang="0">
                    <a:pos x="5" y="148"/>
                  </a:cxn>
                  <a:cxn ang="0">
                    <a:pos x="0" y="142"/>
                  </a:cxn>
                </a:cxnLst>
                <a:rect l="0" t="0" r="r" b="b"/>
                <a:pathLst>
                  <a:path w="119" h="148">
                    <a:moveTo>
                      <a:pt x="0" y="142"/>
                    </a:moveTo>
                    <a:lnTo>
                      <a:pt x="63" y="73"/>
                    </a:lnTo>
                    <a:lnTo>
                      <a:pt x="92" y="40"/>
                    </a:lnTo>
                    <a:lnTo>
                      <a:pt x="104" y="20"/>
                    </a:lnTo>
                    <a:lnTo>
                      <a:pt x="113" y="0"/>
                    </a:lnTo>
                    <a:lnTo>
                      <a:pt x="119" y="5"/>
                    </a:lnTo>
                    <a:lnTo>
                      <a:pt x="110" y="25"/>
                    </a:lnTo>
                    <a:lnTo>
                      <a:pt x="98" y="44"/>
                    </a:lnTo>
                    <a:lnTo>
                      <a:pt x="67" y="79"/>
                    </a:lnTo>
                    <a:lnTo>
                      <a:pt x="5" y="148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3" name="Freeform 873"/>
              <p:cNvSpPr>
                <a:spLocks/>
              </p:cNvSpPr>
              <p:nvPr/>
            </p:nvSpPr>
            <p:spPr bwMode="auto">
              <a:xfrm>
                <a:off x="359" y="1480"/>
                <a:ext cx="71" cy="122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26" y="175"/>
                  </a:cxn>
                  <a:cxn ang="0">
                    <a:pos x="55" y="112"/>
                  </a:cxn>
                  <a:cxn ang="0">
                    <a:pos x="72" y="82"/>
                  </a:cxn>
                  <a:cxn ang="0">
                    <a:pos x="90" y="53"/>
                  </a:cxn>
                  <a:cxn ang="0">
                    <a:pos x="113" y="26"/>
                  </a:cxn>
                  <a:cxn ang="0">
                    <a:pos x="138" y="0"/>
                  </a:cxn>
                  <a:cxn ang="0">
                    <a:pos x="142" y="6"/>
                  </a:cxn>
                  <a:cxn ang="0">
                    <a:pos x="118" y="32"/>
                  </a:cxn>
                  <a:cxn ang="0">
                    <a:pos x="96" y="58"/>
                  </a:cxn>
                  <a:cxn ang="0">
                    <a:pos x="78" y="86"/>
                  </a:cxn>
                  <a:cxn ang="0">
                    <a:pos x="61" y="117"/>
                  </a:cxn>
                  <a:cxn ang="0">
                    <a:pos x="32" y="179"/>
                  </a:cxn>
                  <a:cxn ang="0">
                    <a:pos x="6" y="245"/>
                  </a:cxn>
                  <a:cxn ang="0">
                    <a:pos x="0" y="240"/>
                  </a:cxn>
                </a:cxnLst>
                <a:rect l="0" t="0" r="r" b="b"/>
                <a:pathLst>
                  <a:path w="142" h="245">
                    <a:moveTo>
                      <a:pt x="0" y="240"/>
                    </a:moveTo>
                    <a:lnTo>
                      <a:pt x="26" y="175"/>
                    </a:lnTo>
                    <a:lnTo>
                      <a:pt x="55" y="112"/>
                    </a:lnTo>
                    <a:lnTo>
                      <a:pt x="72" y="82"/>
                    </a:lnTo>
                    <a:lnTo>
                      <a:pt x="90" y="53"/>
                    </a:lnTo>
                    <a:lnTo>
                      <a:pt x="113" y="26"/>
                    </a:lnTo>
                    <a:lnTo>
                      <a:pt x="138" y="0"/>
                    </a:lnTo>
                    <a:lnTo>
                      <a:pt x="142" y="6"/>
                    </a:lnTo>
                    <a:lnTo>
                      <a:pt x="118" y="32"/>
                    </a:lnTo>
                    <a:lnTo>
                      <a:pt x="96" y="58"/>
                    </a:lnTo>
                    <a:lnTo>
                      <a:pt x="78" y="86"/>
                    </a:lnTo>
                    <a:lnTo>
                      <a:pt x="61" y="117"/>
                    </a:lnTo>
                    <a:lnTo>
                      <a:pt x="32" y="179"/>
                    </a:lnTo>
                    <a:lnTo>
                      <a:pt x="6" y="24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4" name="Freeform 874"/>
              <p:cNvSpPr>
                <a:spLocks/>
              </p:cNvSpPr>
              <p:nvPr/>
            </p:nvSpPr>
            <p:spPr bwMode="auto">
              <a:xfrm>
                <a:off x="359" y="1600"/>
                <a:ext cx="3" cy="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5" name="Freeform 875"/>
              <p:cNvSpPr>
                <a:spLocks/>
              </p:cNvSpPr>
              <p:nvPr/>
            </p:nvSpPr>
            <p:spPr bwMode="auto">
              <a:xfrm>
                <a:off x="427" y="1470"/>
                <a:ext cx="49" cy="1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0" y="12"/>
                  </a:cxn>
                  <a:cxn ang="0">
                    <a:pos x="25" y="6"/>
                  </a:cxn>
                  <a:cxn ang="0">
                    <a:pos x="39" y="1"/>
                  </a:cxn>
                  <a:cxn ang="0">
                    <a:pos x="53" y="0"/>
                  </a:cxn>
                  <a:cxn ang="0">
                    <a:pos x="67" y="1"/>
                  </a:cxn>
                  <a:cxn ang="0">
                    <a:pos x="80" y="5"/>
                  </a:cxn>
                  <a:cxn ang="0">
                    <a:pos x="91" y="14"/>
                  </a:cxn>
                  <a:cxn ang="0">
                    <a:pos x="97" y="26"/>
                  </a:cxn>
                  <a:cxn ang="0">
                    <a:pos x="91" y="30"/>
                  </a:cxn>
                  <a:cxn ang="0">
                    <a:pos x="85" y="18"/>
                  </a:cxn>
                  <a:cxn ang="0">
                    <a:pos x="76" y="11"/>
                  </a:cxn>
                  <a:cxn ang="0">
                    <a:pos x="65" y="9"/>
                  </a:cxn>
                  <a:cxn ang="0">
                    <a:pos x="53" y="8"/>
                  </a:cxn>
                  <a:cxn ang="0">
                    <a:pos x="41" y="9"/>
                  </a:cxn>
                  <a:cxn ang="0">
                    <a:pos x="27" y="14"/>
                  </a:cxn>
                  <a:cxn ang="0">
                    <a:pos x="15" y="18"/>
                  </a:cxn>
                  <a:cxn ang="0">
                    <a:pos x="4" y="26"/>
                  </a:cxn>
                  <a:cxn ang="0">
                    <a:pos x="0" y="20"/>
                  </a:cxn>
                </a:cxnLst>
                <a:rect l="0" t="0" r="r" b="b"/>
                <a:pathLst>
                  <a:path w="97" h="30">
                    <a:moveTo>
                      <a:pt x="0" y="20"/>
                    </a:moveTo>
                    <a:lnTo>
                      <a:pt x="10" y="12"/>
                    </a:lnTo>
                    <a:lnTo>
                      <a:pt x="25" y="6"/>
                    </a:lnTo>
                    <a:lnTo>
                      <a:pt x="39" y="1"/>
                    </a:lnTo>
                    <a:lnTo>
                      <a:pt x="53" y="0"/>
                    </a:lnTo>
                    <a:lnTo>
                      <a:pt x="67" y="1"/>
                    </a:lnTo>
                    <a:lnTo>
                      <a:pt x="80" y="5"/>
                    </a:lnTo>
                    <a:lnTo>
                      <a:pt x="91" y="14"/>
                    </a:lnTo>
                    <a:lnTo>
                      <a:pt x="97" y="26"/>
                    </a:lnTo>
                    <a:lnTo>
                      <a:pt x="91" y="30"/>
                    </a:lnTo>
                    <a:lnTo>
                      <a:pt x="85" y="18"/>
                    </a:lnTo>
                    <a:lnTo>
                      <a:pt x="76" y="11"/>
                    </a:lnTo>
                    <a:lnTo>
                      <a:pt x="65" y="9"/>
                    </a:lnTo>
                    <a:lnTo>
                      <a:pt x="53" y="8"/>
                    </a:lnTo>
                    <a:lnTo>
                      <a:pt x="41" y="9"/>
                    </a:lnTo>
                    <a:lnTo>
                      <a:pt x="27" y="14"/>
                    </a:lnTo>
                    <a:lnTo>
                      <a:pt x="15" y="18"/>
                    </a:lnTo>
                    <a:lnTo>
                      <a:pt x="4" y="2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6" name="Freeform 876"/>
              <p:cNvSpPr>
                <a:spLocks/>
              </p:cNvSpPr>
              <p:nvPr/>
            </p:nvSpPr>
            <p:spPr bwMode="auto">
              <a:xfrm>
                <a:off x="427" y="148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7" name="Freeform 877"/>
              <p:cNvSpPr>
                <a:spLocks/>
              </p:cNvSpPr>
              <p:nvPr/>
            </p:nvSpPr>
            <p:spPr bwMode="auto">
              <a:xfrm>
                <a:off x="472" y="1484"/>
                <a:ext cx="57" cy="20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51"/>
                  </a:cxn>
                  <a:cxn ang="0">
                    <a:pos x="32" y="102"/>
                  </a:cxn>
                  <a:cxn ang="0">
                    <a:pos x="50" y="204"/>
                  </a:cxn>
                  <a:cxn ang="0">
                    <a:pos x="74" y="305"/>
                  </a:cxn>
                  <a:cxn ang="0">
                    <a:pos x="91" y="353"/>
                  </a:cxn>
                  <a:cxn ang="0">
                    <a:pos x="102" y="378"/>
                  </a:cxn>
                  <a:cxn ang="0">
                    <a:pos x="112" y="399"/>
                  </a:cxn>
                  <a:cxn ang="0">
                    <a:pos x="106" y="404"/>
                  </a:cxn>
                  <a:cxn ang="0">
                    <a:pos x="94" y="379"/>
                  </a:cxn>
                  <a:cxn ang="0">
                    <a:pos x="83" y="355"/>
                  </a:cxn>
                  <a:cxn ang="0">
                    <a:pos x="67" y="306"/>
                  </a:cxn>
                  <a:cxn ang="0">
                    <a:pos x="42" y="206"/>
                  </a:cxn>
                  <a:cxn ang="0">
                    <a:pos x="24" y="104"/>
                  </a:cxn>
                  <a:cxn ang="0">
                    <a:pos x="13" y="52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12" h="404">
                    <a:moveTo>
                      <a:pt x="7" y="0"/>
                    </a:moveTo>
                    <a:lnTo>
                      <a:pt x="21" y="51"/>
                    </a:lnTo>
                    <a:lnTo>
                      <a:pt x="32" y="102"/>
                    </a:lnTo>
                    <a:lnTo>
                      <a:pt x="50" y="204"/>
                    </a:lnTo>
                    <a:lnTo>
                      <a:pt x="74" y="305"/>
                    </a:lnTo>
                    <a:lnTo>
                      <a:pt x="91" y="353"/>
                    </a:lnTo>
                    <a:lnTo>
                      <a:pt x="102" y="378"/>
                    </a:lnTo>
                    <a:lnTo>
                      <a:pt x="112" y="399"/>
                    </a:lnTo>
                    <a:lnTo>
                      <a:pt x="106" y="404"/>
                    </a:lnTo>
                    <a:lnTo>
                      <a:pt x="94" y="379"/>
                    </a:lnTo>
                    <a:lnTo>
                      <a:pt x="83" y="355"/>
                    </a:lnTo>
                    <a:lnTo>
                      <a:pt x="67" y="306"/>
                    </a:lnTo>
                    <a:lnTo>
                      <a:pt x="42" y="206"/>
                    </a:lnTo>
                    <a:lnTo>
                      <a:pt x="24" y="104"/>
                    </a:lnTo>
                    <a:lnTo>
                      <a:pt x="13" y="52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8" name="Freeform 878"/>
              <p:cNvSpPr>
                <a:spLocks/>
              </p:cNvSpPr>
              <p:nvPr/>
            </p:nvSpPr>
            <p:spPr bwMode="auto">
              <a:xfrm>
                <a:off x="472" y="1483"/>
                <a:ext cx="4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59" name="Freeform 879"/>
              <p:cNvSpPr>
                <a:spLocks/>
              </p:cNvSpPr>
              <p:nvPr/>
            </p:nvSpPr>
            <p:spPr bwMode="auto">
              <a:xfrm>
                <a:off x="491" y="1683"/>
                <a:ext cx="51" cy="132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5" y="21"/>
                  </a:cxn>
                  <a:cxn ang="0">
                    <a:pos x="93" y="41"/>
                  </a:cxn>
                  <a:cxn ang="0">
                    <a:pos x="102" y="79"/>
                  </a:cxn>
                  <a:cxn ang="0">
                    <a:pos x="102" y="116"/>
                  </a:cxn>
                  <a:cxn ang="0">
                    <a:pos x="96" y="149"/>
                  </a:cxn>
                  <a:cxn ang="0">
                    <a:pos x="82" y="184"/>
                  </a:cxn>
                  <a:cxn ang="0">
                    <a:pos x="62" y="215"/>
                  </a:cxn>
                  <a:cxn ang="0">
                    <a:pos x="35" y="240"/>
                  </a:cxn>
                  <a:cxn ang="0">
                    <a:pos x="4" y="265"/>
                  </a:cxn>
                  <a:cxn ang="0">
                    <a:pos x="0" y="259"/>
                  </a:cxn>
                  <a:cxn ang="0">
                    <a:pos x="30" y="234"/>
                  </a:cxn>
                  <a:cxn ang="0">
                    <a:pos x="56" y="210"/>
                  </a:cxn>
                  <a:cxn ang="0">
                    <a:pos x="76" y="180"/>
                  </a:cxn>
                  <a:cxn ang="0">
                    <a:pos x="88" y="148"/>
                  </a:cxn>
                  <a:cxn ang="0">
                    <a:pos x="94" y="116"/>
                  </a:cxn>
                  <a:cxn ang="0">
                    <a:pos x="94" y="81"/>
                  </a:cxn>
                  <a:cxn ang="0">
                    <a:pos x="85" y="43"/>
                  </a:cxn>
                  <a:cxn ang="0">
                    <a:pos x="77" y="23"/>
                  </a:cxn>
                  <a:cxn ang="0">
                    <a:pos x="68" y="5"/>
                  </a:cxn>
                  <a:cxn ang="0">
                    <a:pos x="74" y="0"/>
                  </a:cxn>
                </a:cxnLst>
                <a:rect l="0" t="0" r="r" b="b"/>
                <a:pathLst>
                  <a:path w="102" h="265">
                    <a:moveTo>
                      <a:pt x="74" y="0"/>
                    </a:moveTo>
                    <a:lnTo>
                      <a:pt x="85" y="21"/>
                    </a:lnTo>
                    <a:lnTo>
                      <a:pt x="93" y="41"/>
                    </a:lnTo>
                    <a:lnTo>
                      <a:pt x="102" y="79"/>
                    </a:lnTo>
                    <a:lnTo>
                      <a:pt x="102" y="116"/>
                    </a:lnTo>
                    <a:lnTo>
                      <a:pt x="96" y="149"/>
                    </a:lnTo>
                    <a:lnTo>
                      <a:pt x="82" y="184"/>
                    </a:lnTo>
                    <a:lnTo>
                      <a:pt x="62" y="215"/>
                    </a:lnTo>
                    <a:lnTo>
                      <a:pt x="35" y="240"/>
                    </a:lnTo>
                    <a:lnTo>
                      <a:pt x="4" y="265"/>
                    </a:lnTo>
                    <a:lnTo>
                      <a:pt x="0" y="259"/>
                    </a:lnTo>
                    <a:lnTo>
                      <a:pt x="30" y="234"/>
                    </a:lnTo>
                    <a:lnTo>
                      <a:pt x="56" y="210"/>
                    </a:lnTo>
                    <a:lnTo>
                      <a:pt x="76" y="180"/>
                    </a:lnTo>
                    <a:lnTo>
                      <a:pt x="88" y="148"/>
                    </a:lnTo>
                    <a:lnTo>
                      <a:pt x="94" y="116"/>
                    </a:lnTo>
                    <a:lnTo>
                      <a:pt x="94" y="81"/>
                    </a:lnTo>
                    <a:lnTo>
                      <a:pt x="85" y="43"/>
                    </a:lnTo>
                    <a:lnTo>
                      <a:pt x="77" y="23"/>
                    </a:lnTo>
                    <a:lnTo>
                      <a:pt x="68" y="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0" name="Freeform 880"/>
              <p:cNvSpPr>
                <a:spLocks/>
              </p:cNvSpPr>
              <p:nvPr/>
            </p:nvSpPr>
            <p:spPr bwMode="auto">
              <a:xfrm>
                <a:off x="526" y="1683"/>
                <a:ext cx="3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1" name="Freeform 881"/>
              <p:cNvSpPr>
                <a:spLocks/>
              </p:cNvSpPr>
              <p:nvPr/>
            </p:nvSpPr>
            <p:spPr bwMode="auto">
              <a:xfrm>
                <a:off x="478" y="1812"/>
                <a:ext cx="16" cy="5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4" y="9"/>
                  </a:cxn>
                  <a:cxn ang="0">
                    <a:pos x="15" y="7"/>
                  </a:cxn>
                  <a:cxn ang="0">
                    <a:pos x="9" y="7"/>
                  </a:cxn>
                  <a:cxn ang="0">
                    <a:pos x="3" y="9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5" y="1"/>
                  </a:cxn>
                  <a:cxn ang="0">
                    <a:pos x="21" y="3"/>
                  </a:cxn>
                  <a:cxn ang="0">
                    <a:pos x="27" y="0"/>
                  </a:cxn>
                  <a:cxn ang="0">
                    <a:pos x="30" y="6"/>
                  </a:cxn>
                </a:cxnLst>
                <a:rect l="0" t="0" r="r" b="b"/>
                <a:pathLst>
                  <a:path w="30" h="9">
                    <a:moveTo>
                      <a:pt x="30" y="6"/>
                    </a:moveTo>
                    <a:lnTo>
                      <a:pt x="24" y="9"/>
                    </a:lnTo>
                    <a:lnTo>
                      <a:pt x="15" y="7"/>
                    </a:lnTo>
                    <a:lnTo>
                      <a:pt x="9" y="7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1" y="3"/>
                    </a:lnTo>
                    <a:lnTo>
                      <a:pt x="27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2" name="Freeform 882"/>
              <p:cNvSpPr>
                <a:spLocks/>
              </p:cNvSpPr>
              <p:nvPr/>
            </p:nvSpPr>
            <p:spPr bwMode="auto">
              <a:xfrm>
                <a:off x="491" y="1812"/>
                <a:ext cx="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3" name="Freeform 883"/>
              <p:cNvSpPr>
                <a:spLocks/>
              </p:cNvSpPr>
              <p:nvPr/>
            </p:nvSpPr>
            <p:spPr bwMode="auto">
              <a:xfrm>
                <a:off x="457" y="1815"/>
                <a:ext cx="24" cy="1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38" y="16"/>
                  </a:cxn>
                  <a:cxn ang="0">
                    <a:pos x="29" y="29"/>
                  </a:cxn>
                  <a:cxn ang="0">
                    <a:pos x="18" y="37"/>
                  </a:cxn>
                  <a:cxn ang="0">
                    <a:pos x="8" y="37"/>
                  </a:cxn>
                  <a:cxn ang="0">
                    <a:pos x="0" y="32"/>
                  </a:cxn>
                  <a:cxn ang="0">
                    <a:pos x="5" y="26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23" y="25"/>
                  </a:cxn>
                  <a:cxn ang="0">
                    <a:pos x="32" y="11"/>
                  </a:cxn>
                  <a:cxn ang="0">
                    <a:pos x="41" y="0"/>
                  </a:cxn>
                  <a:cxn ang="0">
                    <a:pos x="47" y="5"/>
                  </a:cxn>
                </a:cxnLst>
                <a:rect l="0" t="0" r="r" b="b"/>
                <a:pathLst>
                  <a:path w="47" h="37">
                    <a:moveTo>
                      <a:pt x="47" y="5"/>
                    </a:moveTo>
                    <a:lnTo>
                      <a:pt x="38" y="16"/>
                    </a:lnTo>
                    <a:lnTo>
                      <a:pt x="29" y="29"/>
                    </a:lnTo>
                    <a:lnTo>
                      <a:pt x="18" y="37"/>
                    </a:lnTo>
                    <a:lnTo>
                      <a:pt x="8" y="37"/>
                    </a:lnTo>
                    <a:lnTo>
                      <a:pt x="0" y="32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3" y="25"/>
                    </a:lnTo>
                    <a:lnTo>
                      <a:pt x="32" y="11"/>
                    </a:lnTo>
                    <a:lnTo>
                      <a:pt x="41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4" name="Freeform 884"/>
              <p:cNvSpPr>
                <a:spLocks/>
              </p:cNvSpPr>
              <p:nvPr/>
            </p:nvSpPr>
            <p:spPr bwMode="auto">
              <a:xfrm>
                <a:off x="478" y="1814"/>
                <a:ext cx="3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1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5" name="Freeform 885"/>
              <p:cNvSpPr>
                <a:spLocks/>
              </p:cNvSpPr>
              <p:nvPr/>
            </p:nvSpPr>
            <p:spPr bwMode="auto">
              <a:xfrm>
                <a:off x="453" y="1819"/>
                <a:ext cx="7" cy="12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2" y="14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8" y="11"/>
                  </a:cxn>
                  <a:cxn ang="0">
                    <a:pos x="14" y="19"/>
                  </a:cxn>
                  <a:cxn ang="0">
                    <a:pos x="8" y="23"/>
                  </a:cxn>
                </a:cxnLst>
                <a:rect l="0" t="0" r="r" b="b"/>
                <a:pathLst>
                  <a:path w="14" h="23">
                    <a:moveTo>
                      <a:pt x="8" y="23"/>
                    </a:moveTo>
                    <a:lnTo>
                      <a:pt x="2" y="14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8" y="11"/>
                    </a:lnTo>
                    <a:lnTo>
                      <a:pt x="14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6" name="Freeform 886"/>
              <p:cNvSpPr>
                <a:spLocks/>
              </p:cNvSpPr>
              <p:nvPr/>
            </p:nvSpPr>
            <p:spPr bwMode="auto">
              <a:xfrm>
                <a:off x="457" y="1828"/>
                <a:ext cx="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67" name="Freeform 887"/>
              <p:cNvSpPr>
                <a:spLocks/>
              </p:cNvSpPr>
              <p:nvPr/>
            </p:nvSpPr>
            <p:spPr bwMode="auto">
              <a:xfrm>
                <a:off x="452" y="1820"/>
                <a:ext cx="10" cy="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1"/>
                  </a:cxn>
                  <a:cxn ang="0">
                    <a:pos x="11" y="17"/>
                  </a:cxn>
                  <a:cxn ang="0">
                    <a:pos x="17" y="24"/>
                  </a:cxn>
                  <a:cxn ang="0">
                    <a:pos x="18" y="33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4" y="21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35">
                    <a:moveTo>
                      <a:pt x="8" y="0"/>
                    </a:moveTo>
                    <a:lnTo>
                      <a:pt x="8" y="11"/>
                    </a:lnTo>
                    <a:lnTo>
                      <a:pt x="11" y="17"/>
                    </a:lnTo>
                    <a:lnTo>
                      <a:pt x="17" y="24"/>
                    </a:lnTo>
                    <a:lnTo>
                      <a:pt x="18" y="33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4" y="2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6968" name="Freeform 888"/>
            <p:cNvSpPr>
              <a:spLocks/>
            </p:cNvSpPr>
            <p:nvPr/>
          </p:nvSpPr>
          <p:spPr bwMode="auto">
            <a:xfrm>
              <a:off x="452" y="1819"/>
              <a:ext cx="4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69" name="Freeform 889"/>
            <p:cNvSpPr>
              <a:spLocks/>
            </p:cNvSpPr>
            <p:nvPr/>
          </p:nvSpPr>
          <p:spPr bwMode="auto">
            <a:xfrm>
              <a:off x="439" y="1837"/>
              <a:ext cx="23" cy="2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7"/>
                </a:cxn>
                <a:cxn ang="0">
                  <a:pos x="42" y="16"/>
                </a:cxn>
                <a:cxn ang="0">
                  <a:pos x="29" y="26"/>
                </a:cxn>
                <a:cxn ang="0">
                  <a:pos x="5" y="48"/>
                </a:cxn>
                <a:cxn ang="0">
                  <a:pos x="0" y="42"/>
                </a:cxn>
                <a:cxn ang="0">
                  <a:pos x="25" y="20"/>
                </a:cxn>
                <a:cxn ang="0">
                  <a:pos x="36" y="11"/>
                </a:cxn>
                <a:cxn ang="0">
                  <a:pos x="37" y="5"/>
                </a:cxn>
                <a:cxn ang="0">
                  <a:pos x="39" y="0"/>
                </a:cxn>
                <a:cxn ang="0">
                  <a:pos x="46" y="0"/>
                </a:cxn>
              </a:cxnLst>
              <a:rect l="0" t="0" r="r" b="b"/>
              <a:pathLst>
                <a:path w="46" h="48">
                  <a:moveTo>
                    <a:pt x="46" y="0"/>
                  </a:moveTo>
                  <a:lnTo>
                    <a:pt x="45" y="7"/>
                  </a:lnTo>
                  <a:lnTo>
                    <a:pt x="42" y="16"/>
                  </a:lnTo>
                  <a:lnTo>
                    <a:pt x="29" y="26"/>
                  </a:lnTo>
                  <a:lnTo>
                    <a:pt x="5" y="48"/>
                  </a:lnTo>
                  <a:lnTo>
                    <a:pt x="0" y="42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37" y="5"/>
                  </a:lnTo>
                  <a:lnTo>
                    <a:pt x="39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0" name="Freeform 890"/>
            <p:cNvSpPr>
              <a:spLocks/>
            </p:cNvSpPr>
            <p:nvPr/>
          </p:nvSpPr>
          <p:spPr bwMode="auto">
            <a:xfrm>
              <a:off x="400" y="1858"/>
              <a:ext cx="42" cy="43"/>
            </a:xfrm>
            <a:custGeom>
              <a:avLst/>
              <a:gdLst/>
              <a:ahLst/>
              <a:cxnLst>
                <a:cxn ang="0">
                  <a:pos x="84" y="5"/>
                </a:cxn>
                <a:cxn ang="0">
                  <a:pos x="52" y="44"/>
                </a:cxn>
                <a:cxn ang="0">
                  <a:pos x="29" y="67"/>
                </a:cxn>
                <a:cxn ang="0">
                  <a:pos x="4" y="87"/>
                </a:cxn>
                <a:cxn ang="0">
                  <a:pos x="0" y="81"/>
                </a:cxn>
                <a:cxn ang="0">
                  <a:pos x="24" y="61"/>
                </a:cxn>
                <a:cxn ang="0">
                  <a:pos x="45" y="40"/>
                </a:cxn>
                <a:cxn ang="0">
                  <a:pos x="77" y="0"/>
                </a:cxn>
                <a:cxn ang="0">
                  <a:pos x="84" y="5"/>
                </a:cxn>
              </a:cxnLst>
              <a:rect l="0" t="0" r="r" b="b"/>
              <a:pathLst>
                <a:path w="84" h="87">
                  <a:moveTo>
                    <a:pt x="84" y="5"/>
                  </a:moveTo>
                  <a:lnTo>
                    <a:pt x="52" y="44"/>
                  </a:lnTo>
                  <a:lnTo>
                    <a:pt x="29" y="67"/>
                  </a:lnTo>
                  <a:lnTo>
                    <a:pt x="4" y="87"/>
                  </a:lnTo>
                  <a:lnTo>
                    <a:pt x="0" y="81"/>
                  </a:lnTo>
                  <a:lnTo>
                    <a:pt x="24" y="61"/>
                  </a:lnTo>
                  <a:lnTo>
                    <a:pt x="45" y="40"/>
                  </a:lnTo>
                  <a:lnTo>
                    <a:pt x="77" y="0"/>
                  </a:lnTo>
                  <a:lnTo>
                    <a:pt x="8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1" name="Freeform 891"/>
            <p:cNvSpPr>
              <a:spLocks/>
            </p:cNvSpPr>
            <p:nvPr/>
          </p:nvSpPr>
          <p:spPr bwMode="auto">
            <a:xfrm>
              <a:off x="439" y="1857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1"/>
                  </a:lnTo>
                  <a:lnTo>
                    <a:pt x="7" y="6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2" name="Freeform 892"/>
            <p:cNvSpPr>
              <a:spLocks/>
            </p:cNvSpPr>
            <p:nvPr/>
          </p:nvSpPr>
          <p:spPr bwMode="auto">
            <a:xfrm>
              <a:off x="372" y="1898"/>
              <a:ext cx="30" cy="16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46" y="16"/>
                </a:cxn>
                <a:cxn ang="0">
                  <a:pos x="34" y="27"/>
                </a:cxn>
                <a:cxn ang="0">
                  <a:pos x="20" y="32"/>
                </a:cxn>
                <a:cxn ang="0">
                  <a:pos x="9" y="32"/>
                </a:cxn>
                <a:cxn ang="0">
                  <a:pos x="0" y="29"/>
                </a:cxn>
                <a:cxn ang="0">
                  <a:pos x="5" y="23"/>
                </a:cxn>
                <a:cxn ang="0">
                  <a:pos x="12" y="26"/>
                </a:cxn>
                <a:cxn ang="0">
                  <a:pos x="17" y="26"/>
                </a:cxn>
                <a:cxn ang="0">
                  <a:pos x="29" y="21"/>
                </a:cxn>
                <a:cxn ang="0">
                  <a:pos x="41" y="10"/>
                </a:cxn>
                <a:cxn ang="0">
                  <a:pos x="57" y="0"/>
                </a:cxn>
                <a:cxn ang="0">
                  <a:pos x="61" y="6"/>
                </a:cxn>
              </a:cxnLst>
              <a:rect l="0" t="0" r="r" b="b"/>
              <a:pathLst>
                <a:path w="61" h="32">
                  <a:moveTo>
                    <a:pt x="61" y="6"/>
                  </a:moveTo>
                  <a:lnTo>
                    <a:pt x="46" y="16"/>
                  </a:lnTo>
                  <a:lnTo>
                    <a:pt x="34" y="27"/>
                  </a:lnTo>
                  <a:lnTo>
                    <a:pt x="20" y="32"/>
                  </a:lnTo>
                  <a:lnTo>
                    <a:pt x="9" y="32"/>
                  </a:lnTo>
                  <a:lnTo>
                    <a:pt x="0" y="29"/>
                  </a:lnTo>
                  <a:lnTo>
                    <a:pt x="5" y="23"/>
                  </a:lnTo>
                  <a:lnTo>
                    <a:pt x="12" y="26"/>
                  </a:lnTo>
                  <a:lnTo>
                    <a:pt x="17" y="26"/>
                  </a:lnTo>
                  <a:lnTo>
                    <a:pt x="29" y="21"/>
                  </a:lnTo>
                  <a:lnTo>
                    <a:pt x="41" y="10"/>
                  </a:lnTo>
                  <a:lnTo>
                    <a:pt x="57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3" name="Freeform 893"/>
            <p:cNvSpPr>
              <a:spLocks/>
            </p:cNvSpPr>
            <p:nvPr/>
          </p:nvSpPr>
          <p:spPr bwMode="auto">
            <a:xfrm>
              <a:off x="400" y="1898"/>
              <a:ext cx="2" cy="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4" name="Freeform 894"/>
            <p:cNvSpPr>
              <a:spLocks/>
            </p:cNvSpPr>
            <p:nvPr/>
          </p:nvSpPr>
          <p:spPr bwMode="auto">
            <a:xfrm>
              <a:off x="365" y="1885"/>
              <a:ext cx="9" cy="28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10" y="49"/>
                </a:cxn>
                <a:cxn ang="0">
                  <a:pos x="5" y="41"/>
                </a:cxn>
                <a:cxn ang="0">
                  <a:pos x="2" y="2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27"/>
                </a:cxn>
                <a:cxn ang="0">
                  <a:pos x="11" y="38"/>
                </a:cxn>
                <a:cxn ang="0">
                  <a:pos x="14" y="42"/>
                </a:cxn>
                <a:cxn ang="0">
                  <a:pos x="19" y="49"/>
                </a:cxn>
                <a:cxn ang="0">
                  <a:pos x="14" y="55"/>
                </a:cxn>
              </a:cxnLst>
              <a:rect l="0" t="0" r="r" b="b"/>
              <a:pathLst>
                <a:path w="19" h="55">
                  <a:moveTo>
                    <a:pt x="14" y="55"/>
                  </a:moveTo>
                  <a:lnTo>
                    <a:pt x="10" y="49"/>
                  </a:lnTo>
                  <a:lnTo>
                    <a:pt x="5" y="41"/>
                  </a:lnTo>
                  <a:lnTo>
                    <a:pt x="2" y="2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7"/>
                  </a:lnTo>
                  <a:lnTo>
                    <a:pt x="11" y="38"/>
                  </a:lnTo>
                  <a:lnTo>
                    <a:pt x="14" y="42"/>
                  </a:lnTo>
                  <a:lnTo>
                    <a:pt x="19" y="49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5" name="Freeform 895"/>
            <p:cNvSpPr>
              <a:spLocks/>
            </p:cNvSpPr>
            <p:nvPr/>
          </p:nvSpPr>
          <p:spPr bwMode="auto">
            <a:xfrm>
              <a:off x="372" y="1910"/>
              <a:ext cx="2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6" name="Freeform 896"/>
            <p:cNvSpPr>
              <a:spLocks/>
            </p:cNvSpPr>
            <p:nvPr/>
          </p:nvSpPr>
          <p:spPr bwMode="auto">
            <a:xfrm>
              <a:off x="365" y="1885"/>
              <a:ext cx="5" cy="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8"/>
                </a:cxn>
                <a:cxn ang="0">
                  <a:pos x="4" y="38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11" h="38">
                  <a:moveTo>
                    <a:pt x="8" y="0"/>
                  </a:moveTo>
                  <a:lnTo>
                    <a:pt x="11" y="38"/>
                  </a:lnTo>
                  <a:lnTo>
                    <a:pt x="4" y="3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7" name="Freeform 897"/>
            <p:cNvSpPr>
              <a:spLocks/>
            </p:cNvSpPr>
            <p:nvPr/>
          </p:nvSpPr>
          <p:spPr bwMode="auto">
            <a:xfrm>
              <a:off x="365" y="1885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8" name="Freeform 898"/>
            <p:cNvSpPr>
              <a:spLocks/>
            </p:cNvSpPr>
            <p:nvPr/>
          </p:nvSpPr>
          <p:spPr bwMode="auto">
            <a:xfrm>
              <a:off x="367" y="1904"/>
              <a:ext cx="22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11"/>
                </a:cxn>
                <a:cxn ang="0">
                  <a:pos x="17" y="14"/>
                </a:cxn>
                <a:cxn ang="0">
                  <a:pos x="29" y="14"/>
                </a:cxn>
                <a:cxn ang="0">
                  <a:pos x="43" y="9"/>
                </a:cxn>
                <a:cxn ang="0">
                  <a:pos x="44" y="17"/>
                </a:cxn>
                <a:cxn ang="0">
                  <a:pos x="29" y="22"/>
                </a:cxn>
                <a:cxn ang="0">
                  <a:pos x="15" y="22"/>
                </a:cxn>
                <a:cxn ang="0">
                  <a:pos x="5" y="16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44" h="22">
                  <a:moveTo>
                    <a:pt x="6" y="0"/>
                  </a:moveTo>
                  <a:lnTo>
                    <a:pt x="11" y="11"/>
                  </a:lnTo>
                  <a:lnTo>
                    <a:pt x="17" y="14"/>
                  </a:lnTo>
                  <a:lnTo>
                    <a:pt x="29" y="14"/>
                  </a:lnTo>
                  <a:lnTo>
                    <a:pt x="43" y="9"/>
                  </a:lnTo>
                  <a:lnTo>
                    <a:pt x="44" y="17"/>
                  </a:lnTo>
                  <a:lnTo>
                    <a:pt x="29" y="22"/>
                  </a:lnTo>
                  <a:lnTo>
                    <a:pt x="15" y="22"/>
                  </a:lnTo>
                  <a:lnTo>
                    <a:pt x="5" y="16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79" name="Freeform 899"/>
            <p:cNvSpPr>
              <a:spLocks/>
            </p:cNvSpPr>
            <p:nvPr/>
          </p:nvSpPr>
          <p:spPr bwMode="auto">
            <a:xfrm>
              <a:off x="366" y="1904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5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1" y="5"/>
                  </a:ln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0" name="Freeform 900"/>
            <p:cNvSpPr>
              <a:spLocks/>
            </p:cNvSpPr>
            <p:nvPr/>
          </p:nvSpPr>
          <p:spPr bwMode="auto">
            <a:xfrm>
              <a:off x="311" y="1908"/>
              <a:ext cx="78" cy="125"/>
            </a:xfrm>
            <a:custGeom>
              <a:avLst/>
              <a:gdLst/>
              <a:ahLst/>
              <a:cxnLst>
                <a:cxn ang="0">
                  <a:pos x="157" y="7"/>
                </a:cxn>
                <a:cxn ang="0">
                  <a:pos x="136" y="22"/>
                </a:cxn>
                <a:cxn ang="0">
                  <a:pos x="118" y="48"/>
                </a:cxn>
                <a:cxn ang="0">
                  <a:pos x="101" y="77"/>
                </a:cxn>
                <a:cxn ang="0">
                  <a:pos x="86" y="113"/>
                </a:cxn>
                <a:cxn ang="0">
                  <a:pos x="70" y="151"/>
                </a:cxn>
                <a:cxn ang="0">
                  <a:pos x="54" y="191"/>
                </a:cxn>
                <a:cxn ang="0">
                  <a:pos x="32" y="223"/>
                </a:cxn>
                <a:cxn ang="0">
                  <a:pos x="20" y="238"/>
                </a:cxn>
                <a:cxn ang="0">
                  <a:pos x="5" y="250"/>
                </a:cxn>
                <a:cxn ang="0">
                  <a:pos x="0" y="244"/>
                </a:cxn>
                <a:cxn ang="0">
                  <a:pos x="14" y="233"/>
                </a:cxn>
                <a:cxn ang="0">
                  <a:pos x="26" y="218"/>
                </a:cxn>
                <a:cxn ang="0">
                  <a:pos x="47" y="186"/>
                </a:cxn>
                <a:cxn ang="0">
                  <a:pos x="63" y="150"/>
                </a:cxn>
                <a:cxn ang="0">
                  <a:pos x="78" y="112"/>
                </a:cxn>
                <a:cxn ang="0">
                  <a:pos x="93" y="75"/>
                </a:cxn>
                <a:cxn ang="0">
                  <a:pos x="112" y="43"/>
                </a:cxn>
                <a:cxn ang="0">
                  <a:pos x="130" y="17"/>
                </a:cxn>
                <a:cxn ang="0">
                  <a:pos x="153" y="0"/>
                </a:cxn>
                <a:cxn ang="0">
                  <a:pos x="157" y="7"/>
                </a:cxn>
              </a:cxnLst>
              <a:rect l="0" t="0" r="r" b="b"/>
              <a:pathLst>
                <a:path w="157" h="250">
                  <a:moveTo>
                    <a:pt x="157" y="7"/>
                  </a:moveTo>
                  <a:lnTo>
                    <a:pt x="136" y="22"/>
                  </a:lnTo>
                  <a:lnTo>
                    <a:pt x="118" y="48"/>
                  </a:lnTo>
                  <a:lnTo>
                    <a:pt x="101" y="77"/>
                  </a:lnTo>
                  <a:lnTo>
                    <a:pt x="86" y="113"/>
                  </a:lnTo>
                  <a:lnTo>
                    <a:pt x="70" y="151"/>
                  </a:lnTo>
                  <a:lnTo>
                    <a:pt x="54" y="191"/>
                  </a:lnTo>
                  <a:lnTo>
                    <a:pt x="32" y="223"/>
                  </a:lnTo>
                  <a:lnTo>
                    <a:pt x="20" y="238"/>
                  </a:lnTo>
                  <a:lnTo>
                    <a:pt x="5" y="250"/>
                  </a:lnTo>
                  <a:lnTo>
                    <a:pt x="0" y="244"/>
                  </a:lnTo>
                  <a:lnTo>
                    <a:pt x="14" y="233"/>
                  </a:lnTo>
                  <a:lnTo>
                    <a:pt x="26" y="218"/>
                  </a:lnTo>
                  <a:lnTo>
                    <a:pt x="47" y="186"/>
                  </a:lnTo>
                  <a:lnTo>
                    <a:pt x="63" y="150"/>
                  </a:lnTo>
                  <a:lnTo>
                    <a:pt x="78" y="112"/>
                  </a:lnTo>
                  <a:lnTo>
                    <a:pt x="93" y="75"/>
                  </a:lnTo>
                  <a:lnTo>
                    <a:pt x="112" y="43"/>
                  </a:lnTo>
                  <a:lnTo>
                    <a:pt x="130" y="17"/>
                  </a:lnTo>
                  <a:lnTo>
                    <a:pt x="153" y="0"/>
                  </a:lnTo>
                  <a:lnTo>
                    <a:pt x="15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1" name="Freeform 901"/>
            <p:cNvSpPr>
              <a:spLocks/>
            </p:cNvSpPr>
            <p:nvPr/>
          </p:nvSpPr>
          <p:spPr bwMode="auto">
            <a:xfrm>
              <a:off x="387" y="1908"/>
              <a:ext cx="2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3" y="0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4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2" name="Freeform 902"/>
            <p:cNvSpPr>
              <a:spLocks/>
            </p:cNvSpPr>
            <p:nvPr/>
          </p:nvSpPr>
          <p:spPr bwMode="auto">
            <a:xfrm>
              <a:off x="288" y="2025"/>
              <a:ext cx="25" cy="11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42" y="20"/>
                </a:cxn>
                <a:cxn ang="0">
                  <a:pos x="28" y="21"/>
                </a:cxn>
                <a:cxn ang="0">
                  <a:pos x="11" y="17"/>
                </a:cxn>
                <a:cxn ang="0">
                  <a:pos x="5" y="1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7"/>
                </a:cxn>
                <a:cxn ang="0">
                  <a:pos x="16" y="10"/>
                </a:cxn>
                <a:cxn ang="0">
                  <a:pos x="28" y="15"/>
                </a:cxn>
                <a:cxn ang="0">
                  <a:pos x="39" y="14"/>
                </a:cxn>
                <a:cxn ang="0">
                  <a:pos x="46" y="9"/>
                </a:cxn>
                <a:cxn ang="0">
                  <a:pos x="51" y="15"/>
                </a:cxn>
              </a:cxnLst>
              <a:rect l="0" t="0" r="r" b="b"/>
              <a:pathLst>
                <a:path w="51" h="21">
                  <a:moveTo>
                    <a:pt x="51" y="15"/>
                  </a:moveTo>
                  <a:lnTo>
                    <a:pt x="42" y="20"/>
                  </a:lnTo>
                  <a:lnTo>
                    <a:pt x="28" y="21"/>
                  </a:lnTo>
                  <a:lnTo>
                    <a:pt x="11" y="17"/>
                  </a:lnTo>
                  <a:lnTo>
                    <a:pt x="5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7"/>
                  </a:lnTo>
                  <a:lnTo>
                    <a:pt x="16" y="10"/>
                  </a:lnTo>
                  <a:lnTo>
                    <a:pt x="28" y="15"/>
                  </a:lnTo>
                  <a:lnTo>
                    <a:pt x="39" y="14"/>
                  </a:lnTo>
                  <a:lnTo>
                    <a:pt x="46" y="9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3" name="Freeform 903"/>
            <p:cNvSpPr>
              <a:spLocks/>
            </p:cNvSpPr>
            <p:nvPr/>
          </p:nvSpPr>
          <p:spPr bwMode="auto">
            <a:xfrm>
              <a:off x="311" y="2030"/>
              <a:ext cx="2" cy="3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4" name="Freeform 904"/>
            <p:cNvSpPr>
              <a:spLocks/>
            </p:cNvSpPr>
            <p:nvPr/>
          </p:nvSpPr>
          <p:spPr bwMode="auto">
            <a:xfrm>
              <a:off x="285" y="1948"/>
              <a:ext cx="6" cy="79"/>
            </a:xfrm>
            <a:custGeom>
              <a:avLst/>
              <a:gdLst/>
              <a:ahLst/>
              <a:cxnLst>
                <a:cxn ang="0">
                  <a:pos x="6" y="158"/>
                </a:cxn>
                <a:cxn ang="0">
                  <a:pos x="2" y="138"/>
                </a:cxn>
                <a:cxn ang="0">
                  <a:pos x="0" y="120"/>
                </a:cxn>
                <a:cxn ang="0">
                  <a:pos x="3" y="82"/>
                </a:cxn>
                <a:cxn ang="0">
                  <a:pos x="6" y="41"/>
                </a:cxn>
                <a:cxn ang="0">
                  <a:pos x="5" y="21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11" y="21"/>
                </a:cxn>
                <a:cxn ang="0">
                  <a:pos x="12" y="41"/>
                </a:cxn>
                <a:cxn ang="0">
                  <a:pos x="9" y="82"/>
                </a:cxn>
                <a:cxn ang="0">
                  <a:pos x="6" y="120"/>
                </a:cxn>
                <a:cxn ang="0">
                  <a:pos x="8" y="138"/>
                </a:cxn>
                <a:cxn ang="0">
                  <a:pos x="12" y="155"/>
                </a:cxn>
                <a:cxn ang="0">
                  <a:pos x="6" y="158"/>
                </a:cxn>
              </a:cxnLst>
              <a:rect l="0" t="0" r="r" b="b"/>
              <a:pathLst>
                <a:path w="12" h="158">
                  <a:moveTo>
                    <a:pt x="6" y="158"/>
                  </a:moveTo>
                  <a:lnTo>
                    <a:pt x="2" y="138"/>
                  </a:lnTo>
                  <a:lnTo>
                    <a:pt x="0" y="120"/>
                  </a:lnTo>
                  <a:lnTo>
                    <a:pt x="3" y="82"/>
                  </a:lnTo>
                  <a:lnTo>
                    <a:pt x="6" y="41"/>
                  </a:lnTo>
                  <a:lnTo>
                    <a:pt x="5" y="21"/>
                  </a:lnTo>
                  <a:lnTo>
                    <a:pt x="0" y="3"/>
                  </a:lnTo>
                  <a:lnTo>
                    <a:pt x="6" y="0"/>
                  </a:lnTo>
                  <a:lnTo>
                    <a:pt x="11" y="21"/>
                  </a:lnTo>
                  <a:lnTo>
                    <a:pt x="12" y="41"/>
                  </a:lnTo>
                  <a:lnTo>
                    <a:pt x="9" y="82"/>
                  </a:lnTo>
                  <a:lnTo>
                    <a:pt x="6" y="120"/>
                  </a:lnTo>
                  <a:lnTo>
                    <a:pt x="8" y="138"/>
                  </a:lnTo>
                  <a:lnTo>
                    <a:pt x="12" y="155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5" name="Freeform 905"/>
            <p:cNvSpPr>
              <a:spLocks/>
            </p:cNvSpPr>
            <p:nvPr/>
          </p:nvSpPr>
          <p:spPr bwMode="auto">
            <a:xfrm>
              <a:off x="263" y="1818"/>
              <a:ext cx="25" cy="131"/>
            </a:xfrm>
            <a:custGeom>
              <a:avLst/>
              <a:gdLst/>
              <a:ahLst/>
              <a:cxnLst>
                <a:cxn ang="0">
                  <a:pos x="44" y="264"/>
                </a:cxn>
                <a:cxn ang="0">
                  <a:pos x="26" y="200"/>
                </a:cxn>
                <a:cxn ang="0">
                  <a:pos x="18" y="166"/>
                </a:cxn>
                <a:cxn ang="0">
                  <a:pos x="12" y="133"/>
                </a:cxn>
                <a:cxn ang="0">
                  <a:pos x="3" y="6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67"/>
                </a:cxn>
                <a:cxn ang="0">
                  <a:pos x="18" y="133"/>
                </a:cxn>
                <a:cxn ang="0">
                  <a:pos x="24" y="163"/>
                </a:cxn>
                <a:cxn ang="0">
                  <a:pos x="32" y="197"/>
                </a:cxn>
                <a:cxn ang="0">
                  <a:pos x="50" y="261"/>
                </a:cxn>
                <a:cxn ang="0">
                  <a:pos x="44" y="264"/>
                </a:cxn>
              </a:cxnLst>
              <a:rect l="0" t="0" r="r" b="b"/>
              <a:pathLst>
                <a:path w="50" h="264">
                  <a:moveTo>
                    <a:pt x="44" y="264"/>
                  </a:moveTo>
                  <a:lnTo>
                    <a:pt x="26" y="200"/>
                  </a:lnTo>
                  <a:lnTo>
                    <a:pt x="18" y="166"/>
                  </a:lnTo>
                  <a:lnTo>
                    <a:pt x="12" y="133"/>
                  </a:lnTo>
                  <a:lnTo>
                    <a:pt x="3" y="67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67"/>
                  </a:lnTo>
                  <a:lnTo>
                    <a:pt x="18" y="133"/>
                  </a:lnTo>
                  <a:lnTo>
                    <a:pt x="24" y="163"/>
                  </a:lnTo>
                  <a:lnTo>
                    <a:pt x="32" y="197"/>
                  </a:lnTo>
                  <a:lnTo>
                    <a:pt x="50" y="261"/>
                  </a:lnTo>
                  <a:lnTo>
                    <a:pt x="44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6" name="Freeform 906"/>
            <p:cNvSpPr>
              <a:spLocks/>
            </p:cNvSpPr>
            <p:nvPr/>
          </p:nvSpPr>
          <p:spPr bwMode="auto">
            <a:xfrm>
              <a:off x="285" y="1948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7" name="Freeform 907"/>
            <p:cNvSpPr>
              <a:spLocks/>
            </p:cNvSpPr>
            <p:nvPr/>
          </p:nvSpPr>
          <p:spPr bwMode="auto">
            <a:xfrm>
              <a:off x="262" y="1798"/>
              <a:ext cx="4" cy="20"/>
            </a:xfrm>
            <a:custGeom>
              <a:avLst/>
              <a:gdLst/>
              <a:ahLst/>
              <a:cxnLst>
                <a:cxn ang="0">
                  <a:pos x="1" y="3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7" y="39"/>
                </a:cxn>
                <a:cxn ang="0">
                  <a:pos x="1" y="39"/>
                </a:cxn>
              </a:cxnLst>
              <a:rect l="0" t="0" r="r" b="b"/>
              <a:pathLst>
                <a:path w="7" h="39">
                  <a:moveTo>
                    <a:pt x="1" y="3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8" name="Freeform 908"/>
            <p:cNvSpPr>
              <a:spLocks/>
            </p:cNvSpPr>
            <p:nvPr/>
          </p:nvSpPr>
          <p:spPr bwMode="auto">
            <a:xfrm>
              <a:off x="263" y="181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89" name="Freeform 909"/>
            <p:cNvSpPr>
              <a:spLocks/>
            </p:cNvSpPr>
            <p:nvPr/>
          </p:nvSpPr>
          <p:spPr bwMode="auto">
            <a:xfrm>
              <a:off x="262" y="1691"/>
              <a:ext cx="29" cy="107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0" y="162"/>
                </a:cxn>
                <a:cxn ang="0">
                  <a:pos x="1" y="131"/>
                </a:cxn>
                <a:cxn ang="0">
                  <a:pos x="7" y="102"/>
                </a:cxn>
                <a:cxn ang="0">
                  <a:pos x="13" y="73"/>
                </a:cxn>
                <a:cxn ang="0">
                  <a:pos x="24" y="47"/>
                </a:cxn>
                <a:cxn ang="0">
                  <a:pos x="36" y="22"/>
                </a:cxn>
                <a:cxn ang="0">
                  <a:pos x="51" y="0"/>
                </a:cxn>
                <a:cxn ang="0">
                  <a:pos x="57" y="5"/>
                </a:cxn>
                <a:cxn ang="0">
                  <a:pos x="42" y="26"/>
                </a:cxn>
                <a:cxn ang="0">
                  <a:pos x="30" y="52"/>
                </a:cxn>
                <a:cxn ang="0">
                  <a:pos x="19" y="76"/>
                </a:cxn>
                <a:cxn ang="0">
                  <a:pos x="13" y="105"/>
                </a:cxn>
                <a:cxn ang="0">
                  <a:pos x="7" y="134"/>
                </a:cxn>
                <a:cxn ang="0">
                  <a:pos x="6" y="162"/>
                </a:cxn>
                <a:cxn ang="0">
                  <a:pos x="6" y="215"/>
                </a:cxn>
                <a:cxn ang="0">
                  <a:pos x="0" y="215"/>
                </a:cxn>
              </a:cxnLst>
              <a:rect l="0" t="0" r="r" b="b"/>
              <a:pathLst>
                <a:path w="57" h="215">
                  <a:moveTo>
                    <a:pt x="0" y="215"/>
                  </a:moveTo>
                  <a:lnTo>
                    <a:pt x="0" y="162"/>
                  </a:lnTo>
                  <a:lnTo>
                    <a:pt x="1" y="131"/>
                  </a:lnTo>
                  <a:lnTo>
                    <a:pt x="7" y="102"/>
                  </a:lnTo>
                  <a:lnTo>
                    <a:pt x="13" y="73"/>
                  </a:lnTo>
                  <a:lnTo>
                    <a:pt x="24" y="47"/>
                  </a:lnTo>
                  <a:lnTo>
                    <a:pt x="36" y="22"/>
                  </a:lnTo>
                  <a:lnTo>
                    <a:pt x="51" y="0"/>
                  </a:lnTo>
                  <a:lnTo>
                    <a:pt x="57" y="5"/>
                  </a:lnTo>
                  <a:lnTo>
                    <a:pt x="42" y="26"/>
                  </a:lnTo>
                  <a:lnTo>
                    <a:pt x="30" y="52"/>
                  </a:lnTo>
                  <a:lnTo>
                    <a:pt x="19" y="76"/>
                  </a:lnTo>
                  <a:lnTo>
                    <a:pt x="13" y="105"/>
                  </a:lnTo>
                  <a:lnTo>
                    <a:pt x="7" y="134"/>
                  </a:lnTo>
                  <a:lnTo>
                    <a:pt x="6" y="162"/>
                  </a:lnTo>
                  <a:lnTo>
                    <a:pt x="6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0" name="Freeform 910"/>
            <p:cNvSpPr>
              <a:spLocks/>
            </p:cNvSpPr>
            <p:nvPr/>
          </p:nvSpPr>
          <p:spPr bwMode="auto">
            <a:xfrm>
              <a:off x="262" y="1798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1" name="Freeform 911"/>
            <p:cNvSpPr>
              <a:spLocks/>
            </p:cNvSpPr>
            <p:nvPr/>
          </p:nvSpPr>
          <p:spPr bwMode="auto">
            <a:xfrm>
              <a:off x="288" y="1672"/>
              <a:ext cx="17" cy="2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43"/>
                </a:cxn>
                <a:cxn ang="0">
                  <a:pos x="35" y="5"/>
                </a:cxn>
                <a:cxn ang="0">
                  <a:pos x="29" y="0"/>
                </a:cxn>
                <a:cxn ang="0">
                  <a:pos x="0" y="38"/>
                </a:cxn>
              </a:cxnLst>
              <a:rect l="0" t="0" r="r" b="b"/>
              <a:pathLst>
                <a:path w="35" h="43">
                  <a:moveTo>
                    <a:pt x="0" y="38"/>
                  </a:moveTo>
                  <a:lnTo>
                    <a:pt x="6" y="43"/>
                  </a:lnTo>
                  <a:lnTo>
                    <a:pt x="35" y="5"/>
                  </a:lnTo>
                  <a:lnTo>
                    <a:pt x="29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2" name="Freeform 912"/>
            <p:cNvSpPr>
              <a:spLocks/>
            </p:cNvSpPr>
            <p:nvPr/>
          </p:nvSpPr>
          <p:spPr bwMode="auto">
            <a:xfrm>
              <a:off x="288" y="1691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3" name="Freeform 913"/>
            <p:cNvSpPr>
              <a:spLocks/>
            </p:cNvSpPr>
            <p:nvPr/>
          </p:nvSpPr>
          <p:spPr bwMode="auto">
            <a:xfrm>
              <a:off x="302" y="1672"/>
              <a:ext cx="4" cy="2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8" h="5">
                  <a:moveTo>
                    <a:pt x="6" y="5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4" name="Freeform 914"/>
            <p:cNvSpPr>
              <a:spLocks/>
            </p:cNvSpPr>
            <p:nvPr/>
          </p:nvSpPr>
          <p:spPr bwMode="auto">
            <a:xfrm>
              <a:off x="933" y="1533"/>
              <a:ext cx="195" cy="237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107" y="5"/>
                </a:cxn>
                <a:cxn ang="0">
                  <a:pos x="134" y="14"/>
                </a:cxn>
                <a:cxn ang="0">
                  <a:pos x="168" y="31"/>
                </a:cxn>
                <a:cxn ang="0">
                  <a:pos x="207" y="61"/>
                </a:cxn>
                <a:cxn ang="0">
                  <a:pos x="233" y="92"/>
                </a:cxn>
                <a:cxn ang="0">
                  <a:pos x="267" y="143"/>
                </a:cxn>
                <a:cxn ang="0">
                  <a:pos x="291" y="181"/>
                </a:cxn>
                <a:cxn ang="0">
                  <a:pos x="336" y="235"/>
                </a:cxn>
                <a:cxn ang="0">
                  <a:pos x="355" y="264"/>
                </a:cxn>
                <a:cxn ang="0">
                  <a:pos x="366" y="297"/>
                </a:cxn>
                <a:cxn ang="0">
                  <a:pos x="381" y="358"/>
                </a:cxn>
                <a:cxn ang="0">
                  <a:pos x="390" y="407"/>
                </a:cxn>
                <a:cxn ang="0">
                  <a:pos x="386" y="437"/>
                </a:cxn>
                <a:cxn ang="0">
                  <a:pos x="372" y="461"/>
                </a:cxn>
                <a:cxn ang="0">
                  <a:pos x="351" y="474"/>
                </a:cxn>
                <a:cxn ang="0">
                  <a:pos x="337" y="467"/>
                </a:cxn>
                <a:cxn ang="0">
                  <a:pos x="313" y="449"/>
                </a:cxn>
                <a:cxn ang="0">
                  <a:pos x="308" y="437"/>
                </a:cxn>
                <a:cxn ang="0">
                  <a:pos x="307" y="432"/>
                </a:cxn>
                <a:cxn ang="0">
                  <a:pos x="302" y="439"/>
                </a:cxn>
                <a:cxn ang="0">
                  <a:pos x="293" y="439"/>
                </a:cxn>
                <a:cxn ang="0">
                  <a:pos x="268" y="423"/>
                </a:cxn>
                <a:cxn ang="0">
                  <a:pos x="223" y="387"/>
                </a:cxn>
                <a:cxn ang="0">
                  <a:pos x="209" y="376"/>
                </a:cxn>
                <a:cxn ang="0">
                  <a:pos x="214" y="340"/>
                </a:cxn>
                <a:cxn ang="0">
                  <a:pos x="210" y="305"/>
                </a:cxn>
                <a:cxn ang="0">
                  <a:pos x="203" y="283"/>
                </a:cxn>
                <a:cxn ang="0">
                  <a:pos x="209" y="299"/>
                </a:cxn>
                <a:cxn ang="0">
                  <a:pos x="212" y="334"/>
                </a:cxn>
                <a:cxn ang="0">
                  <a:pos x="207" y="375"/>
                </a:cxn>
                <a:cxn ang="0">
                  <a:pos x="195" y="384"/>
                </a:cxn>
                <a:cxn ang="0">
                  <a:pos x="175" y="384"/>
                </a:cxn>
                <a:cxn ang="0">
                  <a:pos x="165" y="382"/>
                </a:cxn>
                <a:cxn ang="0">
                  <a:pos x="149" y="375"/>
                </a:cxn>
                <a:cxn ang="0">
                  <a:pos x="111" y="352"/>
                </a:cxn>
                <a:cxn ang="0">
                  <a:pos x="56" y="306"/>
                </a:cxn>
                <a:cxn ang="0">
                  <a:pos x="23" y="283"/>
                </a:cxn>
                <a:cxn ang="0">
                  <a:pos x="5" y="273"/>
                </a:cxn>
                <a:cxn ang="0">
                  <a:pos x="1" y="267"/>
                </a:cxn>
                <a:cxn ang="0">
                  <a:pos x="5" y="177"/>
                </a:cxn>
                <a:cxn ang="0">
                  <a:pos x="8" y="84"/>
                </a:cxn>
                <a:cxn ang="0">
                  <a:pos x="5" y="35"/>
                </a:cxn>
              </a:cxnLst>
              <a:rect l="0" t="0" r="r" b="b"/>
              <a:pathLst>
                <a:path w="390" h="474">
                  <a:moveTo>
                    <a:pt x="9" y="11"/>
                  </a:moveTo>
                  <a:lnTo>
                    <a:pt x="29" y="5"/>
                  </a:lnTo>
                  <a:lnTo>
                    <a:pt x="49" y="2"/>
                  </a:lnTo>
                  <a:lnTo>
                    <a:pt x="69" y="0"/>
                  </a:lnTo>
                  <a:lnTo>
                    <a:pt x="88" y="2"/>
                  </a:lnTo>
                  <a:lnTo>
                    <a:pt x="107" y="5"/>
                  </a:lnTo>
                  <a:lnTo>
                    <a:pt x="116" y="8"/>
                  </a:lnTo>
                  <a:lnTo>
                    <a:pt x="125" y="9"/>
                  </a:lnTo>
                  <a:lnTo>
                    <a:pt x="134" y="14"/>
                  </a:lnTo>
                  <a:lnTo>
                    <a:pt x="143" y="17"/>
                  </a:lnTo>
                  <a:lnTo>
                    <a:pt x="160" y="26"/>
                  </a:lnTo>
                  <a:lnTo>
                    <a:pt x="168" y="31"/>
                  </a:lnTo>
                  <a:lnTo>
                    <a:pt x="177" y="37"/>
                  </a:lnTo>
                  <a:lnTo>
                    <a:pt x="192" y="47"/>
                  </a:lnTo>
                  <a:lnTo>
                    <a:pt x="207" y="61"/>
                  </a:lnTo>
                  <a:lnTo>
                    <a:pt x="214" y="69"/>
                  </a:lnTo>
                  <a:lnTo>
                    <a:pt x="221" y="76"/>
                  </a:lnTo>
                  <a:lnTo>
                    <a:pt x="233" y="92"/>
                  </a:lnTo>
                  <a:lnTo>
                    <a:pt x="246" y="108"/>
                  </a:lnTo>
                  <a:lnTo>
                    <a:pt x="256" y="125"/>
                  </a:lnTo>
                  <a:lnTo>
                    <a:pt x="267" y="143"/>
                  </a:lnTo>
                  <a:lnTo>
                    <a:pt x="271" y="154"/>
                  </a:lnTo>
                  <a:lnTo>
                    <a:pt x="278" y="163"/>
                  </a:lnTo>
                  <a:lnTo>
                    <a:pt x="291" y="181"/>
                  </a:lnTo>
                  <a:lnTo>
                    <a:pt x="307" y="200"/>
                  </a:lnTo>
                  <a:lnTo>
                    <a:pt x="322" y="216"/>
                  </a:lnTo>
                  <a:lnTo>
                    <a:pt x="336" y="235"/>
                  </a:lnTo>
                  <a:lnTo>
                    <a:pt x="343" y="244"/>
                  </a:lnTo>
                  <a:lnTo>
                    <a:pt x="349" y="253"/>
                  </a:lnTo>
                  <a:lnTo>
                    <a:pt x="355" y="264"/>
                  </a:lnTo>
                  <a:lnTo>
                    <a:pt x="360" y="274"/>
                  </a:lnTo>
                  <a:lnTo>
                    <a:pt x="363" y="285"/>
                  </a:lnTo>
                  <a:lnTo>
                    <a:pt x="366" y="297"/>
                  </a:lnTo>
                  <a:lnTo>
                    <a:pt x="371" y="317"/>
                  </a:lnTo>
                  <a:lnTo>
                    <a:pt x="377" y="337"/>
                  </a:lnTo>
                  <a:lnTo>
                    <a:pt x="381" y="358"/>
                  </a:lnTo>
                  <a:lnTo>
                    <a:pt x="386" y="378"/>
                  </a:lnTo>
                  <a:lnTo>
                    <a:pt x="389" y="397"/>
                  </a:lnTo>
                  <a:lnTo>
                    <a:pt x="390" y="407"/>
                  </a:lnTo>
                  <a:lnTo>
                    <a:pt x="389" y="417"/>
                  </a:lnTo>
                  <a:lnTo>
                    <a:pt x="389" y="426"/>
                  </a:lnTo>
                  <a:lnTo>
                    <a:pt x="386" y="437"/>
                  </a:lnTo>
                  <a:lnTo>
                    <a:pt x="383" y="446"/>
                  </a:lnTo>
                  <a:lnTo>
                    <a:pt x="378" y="455"/>
                  </a:lnTo>
                  <a:lnTo>
                    <a:pt x="372" y="461"/>
                  </a:lnTo>
                  <a:lnTo>
                    <a:pt x="361" y="469"/>
                  </a:lnTo>
                  <a:lnTo>
                    <a:pt x="357" y="472"/>
                  </a:lnTo>
                  <a:lnTo>
                    <a:pt x="351" y="474"/>
                  </a:lnTo>
                  <a:lnTo>
                    <a:pt x="346" y="474"/>
                  </a:lnTo>
                  <a:lnTo>
                    <a:pt x="343" y="472"/>
                  </a:lnTo>
                  <a:lnTo>
                    <a:pt x="337" y="467"/>
                  </a:lnTo>
                  <a:lnTo>
                    <a:pt x="331" y="464"/>
                  </a:lnTo>
                  <a:lnTo>
                    <a:pt x="319" y="454"/>
                  </a:lnTo>
                  <a:lnTo>
                    <a:pt x="313" y="449"/>
                  </a:lnTo>
                  <a:lnTo>
                    <a:pt x="310" y="443"/>
                  </a:lnTo>
                  <a:lnTo>
                    <a:pt x="308" y="440"/>
                  </a:lnTo>
                  <a:lnTo>
                    <a:pt x="308" y="437"/>
                  </a:lnTo>
                  <a:lnTo>
                    <a:pt x="307" y="434"/>
                  </a:lnTo>
                  <a:lnTo>
                    <a:pt x="308" y="429"/>
                  </a:lnTo>
                  <a:lnTo>
                    <a:pt x="307" y="432"/>
                  </a:lnTo>
                  <a:lnTo>
                    <a:pt x="305" y="435"/>
                  </a:lnTo>
                  <a:lnTo>
                    <a:pt x="304" y="437"/>
                  </a:lnTo>
                  <a:lnTo>
                    <a:pt x="302" y="439"/>
                  </a:lnTo>
                  <a:lnTo>
                    <a:pt x="299" y="440"/>
                  </a:lnTo>
                  <a:lnTo>
                    <a:pt x="296" y="440"/>
                  </a:lnTo>
                  <a:lnTo>
                    <a:pt x="293" y="439"/>
                  </a:lnTo>
                  <a:lnTo>
                    <a:pt x="288" y="437"/>
                  </a:lnTo>
                  <a:lnTo>
                    <a:pt x="282" y="434"/>
                  </a:lnTo>
                  <a:lnTo>
                    <a:pt x="268" y="423"/>
                  </a:lnTo>
                  <a:lnTo>
                    <a:pt x="253" y="411"/>
                  </a:lnTo>
                  <a:lnTo>
                    <a:pt x="238" y="397"/>
                  </a:lnTo>
                  <a:lnTo>
                    <a:pt x="223" y="387"/>
                  </a:lnTo>
                  <a:lnTo>
                    <a:pt x="215" y="382"/>
                  </a:lnTo>
                  <a:lnTo>
                    <a:pt x="209" y="379"/>
                  </a:lnTo>
                  <a:lnTo>
                    <a:pt x="209" y="376"/>
                  </a:lnTo>
                  <a:lnTo>
                    <a:pt x="210" y="367"/>
                  </a:lnTo>
                  <a:lnTo>
                    <a:pt x="212" y="355"/>
                  </a:lnTo>
                  <a:lnTo>
                    <a:pt x="214" y="340"/>
                  </a:lnTo>
                  <a:lnTo>
                    <a:pt x="212" y="323"/>
                  </a:lnTo>
                  <a:lnTo>
                    <a:pt x="212" y="314"/>
                  </a:lnTo>
                  <a:lnTo>
                    <a:pt x="210" y="305"/>
                  </a:lnTo>
                  <a:lnTo>
                    <a:pt x="209" y="297"/>
                  </a:lnTo>
                  <a:lnTo>
                    <a:pt x="206" y="289"/>
                  </a:lnTo>
                  <a:lnTo>
                    <a:pt x="203" y="283"/>
                  </a:lnTo>
                  <a:lnTo>
                    <a:pt x="198" y="277"/>
                  </a:lnTo>
                  <a:lnTo>
                    <a:pt x="204" y="288"/>
                  </a:lnTo>
                  <a:lnTo>
                    <a:pt x="209" y="299"/>
                  </a:lnTo>
                  <a:lnTo>
                    <a:pt x="210" y="309"/>
                  </a:lnTo>
                  <a:lnTo>
                    <a:pt x="212" y="321"/>
                  </a:lnTo>
                  <a:lnTo>
                    <a:pt x="212" y="334"/>
                  </a:lnTo>
                  <a:lnTo>
                    <a:pt x="212" y="344"/>
                  </a:lnTo>
                  <a:lnTo>
                    <a:pt x="209" y="369"/>
                  </a:lnTo>
                  <a:lnTo>
                    <a:pt x="207" y="375"/>
                  </a:lnTo>
                  <a:lnTo>
                    <a:pt x="204" y="379"/>
                  </a:lnTo>
                  <a:lnTo>
                    <a:pt x="200" y="382"/>
                  </a:lnTo>
                  <a:lnTo>
                    <a:pt x="195" y="384"/>
                  </a:lnTo>
                  <a:lnTo>
                    <a:pt x="189" y="384"/>
                  </a:lnTo>
                  <a:lnTo>
                    <a:pt x="183" y="384"/>
                  </a:lnTo>
                  <a:lnTo>
                    <a:pt x="175" y="384"/>
                  </a:lnTo>
                  <a:lnTo>
                    <a:pt x="169" y="381"/>
                  </a:lnTo>
                  <a:lnTo>
                    <a:pt x="166" y="381"/>
                  </a:lnTo>
                  <a:lnTo>
                    <a:pt x="165" y="382"/>
                  </a:lnTo>
                  <a:lnTo>
                    <a:pt x="160" y="382"/>
                  </a:lnTo>
                  <a:lnTo>
                    <a:pt x="157" y="381"/>
                  </a:lnTo>
                  <a:lnTo>
                    <a:pt x="149" y="375"/>
                  </a:lnTo>
                  <a:lnTo>
                    <a:pt x="142" y="370"/>
                  </a:lnTo>
                  <a:lnTo>
                    <a:pt x="127" y="362"/>
                  </a:lnTo>
                  <a:lnTo>
                    <a:pt x="111" y="352"/>
                  </a:lnTo>
                  <a:lnTo>
                    <a:pt x="98" y="341"/>
                  </a:lnTo>
                  <a:lnTo>
                    <a:pt x="64" y="314"/>
                  </a:lnTo>
                  <a:lnTo>
                    <a:pt x="56" y="306"/>
                  </a:lnTo>
                  <a:lnTo>
                    <a:pt x="47" y="300"/>
                  </a:lnTo>
                  <a:lnTo>
                    <a:pt x="29" y="286"/>
                  </a:lnTo>
                  <a:lnTo>
                    <a:pt x="23" y="283"/>
                  </a:lnTo>
                  <a:lnTo>
                    <a:pt x="15" y="280"/>
                  </a:lnTo>
                  <a:lnTo>
                    <a:pt x="8" y="276"/>
                  </a:lnTo>
                  <a:lnTo>
                    <a:pt x="5" y="273"/>
                  </a:lnTo>
                  <a:lnTo>
                    <a:pt x="3" y="271"/>
                  </a:lnTo>
                  <a:lnTo>
                    <a:pt x="1" y="270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39"/>
                  </a:lnTo>
                  <a:lnTo>
                    <a:pt x="5" y="177"/>
                  </a:lnTo>
                  <a:lnTo>
                    <a:pt x="8" y="140"/>
                  </a:lnTo>
                  <a:lnTo>
                    <a:pt x="8" y="104"/>
                  </a:lnTo>
                  <a:lnTo>
                    <a:pt x="8" y="84"/>
                  </a:lnTo>
                  <a:lnTo>
                    <a:pt x="8" y="67"/>
                  </a:lnTo>
                  <a:lnTo>
                    <a:pt x="6" y="50"/>
                  </a:lnTo>
                  <a:lnTo>
                    <a:pt x="5" y="3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E8E8E8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5" name="Freeform 915"/>
            <p:cNvSpPr>
              <a:spLocks/>
            </p:cNvSpPr>
            <p:nvPr/>
          </p:nvSpPr>
          <p:spPr bwMode="auto">
            <a:xfrm>
              <a:off x="938" y="1532"/>
              <a:ext cx="130" cy="7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6" y="7"/>
                </a:cxn>
                <a:cxn ang="0">
                  <a:pos x="153" y="24"/>
                </a:cxn>
                <a:cxn ang="0">
                  <a:pos x="185" y="45"/>
                </a:cxn>
                <a:cxn ang="0">
                  <a:pos x="200" y="61"/>
                </a:cxn>
                <a:cxn ang="0">
                  <a:pos x="215" y="74"/>
                </a:cxn>
                <a:cxn ang="0">
                  <a:pos x="240" y="108"/>
                </a:cxn>
                <a:cxn ang="0">
                  <a:pos x="261" y="143"/>
                </a:cxn>
                <a:cxn ang="0">
                  <a:pos x="255" y="147"/>
                </a:cxn>
                <a:cxn ang="0">
                  <a:pos x="233" y="112"/>
                </a:cxn>
                <a:cxn ang="0">
                  <a:pos x="209" y="79"/>
                </a:cxn>
                <a:cxn ang="0">
                  <a:pos x="194" y="65"/>
                </a:cxn>
                <a:cxn ang="0">
                  <a:pos x="180" y="51"/>
                </a:cxn>
                <a:cxn ang="0">
                  <a:pos x="148" y="30"/>
                </a:cxn>
                <a:cxn ang="0">
                  <a:pos x="115" y="15"/>
                </a:cxn>
                <a:cxn ang="0">
                  <a:pos x="78" y="7"/>
                </a:cxn>
                <a:cxn ang="0">
                  <a:pos x="40" y="7"/>
                </a:cxn>
                <a:cxn ang="0">
                  <a:pos x="2" y="16"/>
                </a:cxn>
                <a:cxn ang="0">
                  <a:pos x="0" y="9"/>
                </a:cxn>
              </a:cxnLst>
              <a:rect l="0" t="0" r="r" b="b"/>
              <a:pathLst>
                <a:path w="261" h="147">
                  <a:moveTo>
                    <a:pt x="0" y="9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6" y="7"/>
                  </a:lnTo>
                  <a:lnTo>
                    <a:pt x="153" y="24"/>
                  </a:lnTo>
                  <a:lnTo>
                    <a:pt x="185" y="45"/>
                  </a:lnTo>
                  <a:lnTo>
                    <a:pt x="200" y="61"/>
                  </a:lnTo>
                  <a:lnTo>
                    <a:pt x="215" y="74"/>
                  </a:lnTo>
                  <a:lnTo>
                    <a:pt x="240" y="108"/>
                  </a:lnTo>
                  <a:lnTo>
                    <a:pt x="261" y="143"/>
                  </a:lnTo>
                  <a:lnTo>
                    <a:pt x="255" y="147"/>
                  </a:lnTo>
                  <a:lnTo>
                    <a:pt x="233" y="112"/>
                  </a:lnTo>
                  <a:lnTo>
                    <a:pt x="209" y="79"/>
                  </a:lnTo>
                  <a:lnTo>
                    <a:pt x="194" y="65"/>
                  </a:lnTo>
                  <a:lnTo>
                    <a:pt x="180" y="51"/>
                  </a:lnTo>
                  <a:lnTo>
                    <a:pt x="148" y="30"/>
                  </a:lnTo>
                  <a:lnTo>
                    <a:pt x="115" y="15"/>
                  </a:lnTo>
                  <a:lnTo>
                    <a:pt x="78" y="7"/>
                  </a:lnTo>
                  <a:lnTo>
                    <a:pt x="40" y="7"/>
                  </a:lnTo>
                  <a:lnTo>
                    <a:pt x="2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6" name="Freeform 916"/>
            <p:cNvSpPr>
              <a:spLocks/>
            </p:cNvSpPr>
            <p:nvPr/>
          </p:nvSpPr>
          <p:spPr bwMode="auto">
            <a:xfrm>
              <a:off x="1065" y="1604"/>
              <a:ext cx="53" cy="7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7" y="20"/>
                </a:cxn>
                <a:cxn ang="0">
                  <a:pos x="30" y="38"/>
                </a:cxn>
                <a:cxn ang="0">
                  <a:pos x="61" y="73"/>
                </a:cxn>
                <a:cxn ang="0">
                  <a:pos x="88" y="109"/>
                </a:cxn>
                <a:cxn ang="0">
                  <a:pos x="99" y="132"/>
                </a:cxn>
                <a:cxn ang="0">
                  <a:pos x="105" y="155"/>
                </a:cxn>
                <a:cxn ang="0">
                  <a:pos x="97" y="157"/>
                </a:cxn>
                <a:cxn ang="0">
                  <a:pos x="91" y="134"/>
                </a:cxn>
                <a:cxn ang="0">
                  <a:pos x="82" y="114"/>
                </a:cxn>
                <a:cxn ang="0">
                  <a:pos x="55" y="77"/>
                </a:cxn>
                <a:cxn ang="0">
                  <a:pos x="24" y="42"/>
                </a:cxn>
                <a:cxn ang="0">
                  <a:pos x="11" y="24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105" h="157">
                  <a:moveTo>
                    <a:pt x="6" y="0"/>
                  </a:moveTo>
                  <a:lnTo>
                    <a:pt x="17" y="20"/>
                  </a:lnTo>
                  <a:lnTo>
                    <a:pt x="30" y="38"/>
                  </a:lnTo>
                  <a:lnTo>
                    <a:pt x="61" y="73"/>
                  </a:lnTo>
                  <a:lnTo>
                    <a:pt x="88" y="109"/>
                  </a:lnTo>
                  <a:lnTo>
                    <a:pt x="99" y="132"/>
                  </a:lnTo>
                  <a:lnTo>
                    <a:pt x="105" y="155"/>
                  </a:lnTo>
                  <a:lnTo>
                    <a:pt x="97" y="157"/>
                  </a:lnTo>
                  <a:lnTo>
                    <a:pt x="91" y="134"/>
                  </a:lnTo>
                  <a:lnTo>
                    <a:pt x="82" y="114"/>
                  </a:lnTo>
                  <a:lnTo>
                    <a:pt x="55" y="77"/>
                  </a:lnTo>
                  <a:lnTo>
                    <a:pt x="24" y="42"/>
                  </a:lnTo>
                  <a:lnTo>
                    <a:pt x="11" y="2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7" name="Freeform 917"/>
            <p:cNvSpPr>
              <a:spLocks/>
            </p:cNvSpPr>
            <p:nvPr/>
          </p:nvSpPr>
          <p:spPr bwMode="auto">
            <a:xfrm>
              <a:off x="1065" y="1604"/>
              <a:ext cx="3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8" name="Freeform 918"/>
            <p:cNvSpPr>
              <a:spLocks/>
            </p:cNvSpPr>
            <p:nvPr/>
          </p:nvSpPr>
          <p:spPr bwMode="auto">
            <a:xfrm>
              <a:off x="1114" y="1682"/>
              <a:ext cx="15" cy="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40"/>
                </a:cxn>
                <a:cxn ang="0">
                  <a:pos x="28" y="81"/>
                </a:cxn>
                <a:cxn ang="0">
                  <a:pos x="31" y="100"/>
                </a:cxn>
                <a:cxn ang="0">
                  <a:pos x="31" y="120"/>
                </a:cxn>
                <a:cxn ang="0">
                  <a:pos x="28" y="138"/>
                </a:cxn>
                <a:cxn ang="0">
                  <a:pos x="20" y="158"/>
                </a:cxn>
                <a:cxn ang="0">
                  <a:pos x="13" y="157"/>
                </a:cxn>
                <a:cxn ang="0">
                  <a:pos x="20" y="137"/>
                </a:cxn>
                <a:cxn ang="0">
                  <a:pos x="23" y="120"/>
                </a:cxn>
                <a:cxn ang="0">
                  <a:pos x="23" y="100"/>
                </a:cxn>
                <a:cxn ang="0">
                  <a:pos x="20" y="82"/>
                </a:cxn>
                <a:cxn ang="0">
                  <a:pos x="11" y="41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31" h="158">
                  <a:moveTo>
                    <a:pt x="8" y="0"/>
                  </a:moveTo>
                  <a:lnTo>
                    <a:pt x="19" y="40"/>
                  </a:lnTo>
                  <a:lnTo>
                    <a:pt x="28" y="81"/>
                  </a:lnTo>
                  <a:lnTo>
                    <a:pt x="31" y="100"/>
                  </a:lnTo>
                  <a:lnTo>
                    <a:pt x="31" y="120"/>
                  </a:lnTo>
                  <a:lnTo>
                    <a:pt x="28" y="138"/>
                  </a:lnTo>
                  <a:lnTo>
                    <a:pt x="20" y="158"/>
                  </a:lnTo>
                  <a:lnTo>
                    <a:pt x="13" y="157"/>
                  </a:lnTo>
                  <a:lnTo>
                    <a:pt x="20" y="137"/>
                  </a:lnTo>
                  <a:lnTo>
                    <a:pt x="23" y="120"/>
                  </a:lnTo>
                  <a:lnTo>
                    <a:pt x="23" y="100"/>
                  </a:lnTo>
                  <a:lnTo>
                    <a:pt x="20" y="82"/>
                  </a:lnTo>
                  <a:lnTo>
                    <a:pt x="11" y="41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999" name="Freeform 919"/>
            <p:cNvSpPr>
              <a:spLocks/>
            </p:cNvSpPr>
            <p:nvPr/>
          </p:nvSpPr>
          <p:spPr bwMode="auto">
            <a:xfrm>
              <a:off x="1114" y="1682"/>
              <a:ext cx="4" cy="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0" name="Freeform 920"/>
            <p:cNvSpPr>
              <a:spLocks/>
            </p:cNvSpPr>
            <p:nvPr/>
          </p:nvSpPr>
          <p:spPr bwMode="auto">
            <a:xfrm>
              <a:off x="1105" y="1760"/>
              <a:ext cx="19" cy="11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1" y="10"/>
                </a:cxn>
                <a:cxn ang="0">
                  <a:pos x="20" y="18"/>
                </a:cxn>
                <a:cxn ang="0">
                  <a:pos x="9" y="23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6" y="16"/>
                </a:cxn>
                <a:cxn ang="0">
                  <a:pos x="15" y="12"/>
                </a:cxn>
                <a:cxn ang="0">
                  <a:pos x="26" y="4"/>
                </a:cxn>
                <a:cxn ang="0">
                  <a:pos x="32" y="0"/>
                </a:cxn>
                <a:cxn ang="0">
                  <a:pos x="38" y="4"/>
                </a:cxn>
              </a:cxnLst>
              <a:rect l="0" t="0" r="r" b="b"/>
              <a:pathLst>
                <a:path w="38" h="23">
                  <a:moveTo>
                    <a:pt x="38" y="4"/>
                  </a:moveTo>
                  <a:lnTo>
                    <a:pt x="31" y="10"/>
                  </a:lnTo>
                  <a:lnTo>
                    <a:pt x="20" y="18"/>
                  </a:lnTo>
                  <a:lnTo>
                    <a:pt x="9" y="23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16"/>
                  </a:lnTo>
                  <a:lnTo>
                    <a:pt x="15" y="12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1" name="Freeform 921"/>
            <p:cNvSpPr>
              <a:spLocks/>
            </p:cNvSpPr>
            <p:nvPr/>
          </p:nvSpPr>
          <p:spPr bwMode="auto">
            <a:xfrm>
              <a:off x="1120" y="1760"/>
              <a:ext cx="4" cy="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7" y="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lnTo>
                    <a:pt x="4" y="7"/>
                  </a:lnTo>
                  <a:lnTo>
                    <a:pt x="7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2" name="Freeform 922"/>
            <p:cNvSpPr>
              <a:spLocks/>
            </p:cNvSpPr>
            <p:nvPr/>
          </p:nvSpPr>
          <p:spPr bwMode="auto">
            <a:xfrm>
              <a:off x="1085" y="1748"/>
              <a:ext cx="20" cy="23"/>
            </a:xfrm>
            <a:custGeom>
              <a:avLst/>
              <a:gdLst/>
              <a:ahLst/>
              <a:cxnLst>
                <a:cxn ang="0">
                  <a:pos x="36" y="46"/>
                </a:cxn>
                <a:cxn ang="0">
                  <a:pos x="12" y="28"/>
                </a:cxn>
                <a:cxn ang="0">
                  <a:pos x="3" y="17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6" y="8"/>
                </a:cxn>
                <a:cxn ang="0">
                  <a:pos x="9" y="13"/>
                </a:cxn>
                <a:cxn ang="0">
                  <a:pos x="16" y="22"/>
                </a:cxn>
                <a:cxn ang="0">
                  <a:pos x="41" y="40"/>
                </a:cxn>
                <a:cxn ang="0">
                  <a:pos x="36" y="46"/>
                </a:cxn>
              </a:cxnLst>
              <a:rect l="0" t="0" r="r" b="b"/>
              <a:pathLst>
                <a:path w="41" h="46">
                  <a:moveTo>
                    <a:pt x="36" y="46"/>
                  </a:moveTo>
                  <a:lnTo>
                    <a:pt x="12" y="28"/>
                  </a:lnTo>
                  <a:lnTo>
                    <a:pt x="3" y="17"/>
                  </a:lnTo>
                  <a:lnTo>
                    <a:pt x="0" y="8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8"/>
                  </a:lnTo>
                  <a:lnTo>
                    <a:pt x="9" y="13"/>
                  </a:lnTo>
                  <a:lnTo>
                    <a:pt x="16" y="22"/>
                  </a:lnTo>
                  <a:lnTo>
                    <a:pt x="41" y="40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3" name="Freeform 923"/>
            <p:cNvSpPr>
              <a:spLocks/>
            </p:cNvSpPr>
            <p:nvPr/>
          </p:nvSpPr>
          <p:spPr bwMode="auto">
            <a:xfrm>
              <a:off x="1102" y="1767"/>
              <a:ext cx="3" cy="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4" name="Freeform 924"/>
            <p:cNvSpPr>
              <a:spLocks/>
            </p:cNvSpPr>
            <p:nvPr/>
          </p:nvSpPr>
          <p:spPr bwMode="auto">
            <a:xfrm>
              <a:off x="1035" y="1721"/>
              <a:ext cx="54" cy="33"/>
            </a:xfrm>
            <a:custGeom>
              <a:avLst/>
              <a:gdLst/>
              <a:ahLst/>
              <a:cxnLst>
                <a:cxn ang="0">
                  <a:pos x="107" y="56"/>
                </a:cxn>
                <a:cxn ang="0">
                  <a:pos x="100" y="66"/>
                </a:cxn>
                <a:cxn ang="0">
                  <a:pos x="87" y="66"/>
                </a:cxn>
                <a:cxn ang="0">
                  <a:pos x="75" y="59"/>
                </a:cxn>
                <a:cxn ang="0">
                  <a:pos x="61" y="50"/>
                </a:cxn>
                <a:cxn ang="0">
                  <a:pos x="31" y="24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35" y="18"/>
                </a:cxn>
                <a:cxn ang="0">
                  <a:pos x="66" y="44"/>
                </a:cxn>
                <a:cxn ang="0">
                  <a:pos x="80" y="53"/>
                </a:cxn>
                <a:cxn ang="0">
                  <a:pos x="90" y="59"/>
                </a:cxn>
                <a:cxn ang="0">
                  <a:pos x="95" y="59"/>
                </a:cxn>
                <a:cxn ang="0">
                  <a:pos x="101" y="52"/>
                </a:cxn>
                <a:cxn ang="0">
                  <a:pos x="107" y="56"/>
                </a:cxn>
              </a:cxnLst>
              <a:rect l="0" t="0" r="r" b="b"/>
              <a:pathLst>
                <a:path w="107" h="66">
                  <a:moveTo>
                    <a:pt x="107" y="56"/>
                  </a:moveTo>
                  <a:lnTo>
                    <a:pt x="100" y="66"/>
                  </a:lnTo>
                  <a:lnTo>
                    <a:pt x="87" y="66"/>
                  </a:lnTo>
                  <a:lnTo>
                    <a:pt x="75" y="59"/>
                  </a:lnTo>
                  <a:lnTo>
                    <a:pt x="61" y="50"/>
                  </a:lnTo>
                  <a:lnTo>
                    <a:pt x="31" y="24"/>
                  </a:lnTo>
                  <a:lnTo>
                    <a:pt x="0" y="6"/>
                  </a:lnTo>
                  <a:lnTo>
                    <a:pt x="5" y="0"/>
                  </a:lnTo>
                  <a:lnTo>
                    <a:pt x="35" y="18"/>
                  </a:lnTo>
                  <a:lnTo>
                    <a:pt x="66" y="44"/>
                  </a:lnTo>
                  <a:lnTo>
                    <a:pt x="80" y="53"/>
                  </a:lnTo>
                  <a:lnTo>
                    <a:pt x="90" y="59"/>
                  </a:lnTo>
                  <a:lnTo>
                    <a:pt x="95" y="59"/>
                  </a:lnTo>
                  <a:lnTo>
                    <a:pt x="101" y="52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5" name="Freeform 925"/>
            <p:cNvSpPr>
              <a:spLocks/>
            </p:cNvSpPr>
            <p:nvPr/>
          </p:nvSpPr>
          <p:spPr bwMode="auto">
            <a:xfrm>
              <a:off x="1086" y="1742"/>
              <a:ext cx="3" cy="7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8" y="0"/>
                </a:cxn>
                <a:cxn ang="0">
                  <a:pos x="0" y="11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r" b="b"/>
              <a:pathLst>
                <a:path w="8" h="15">
                  <a:moveTo>
                    <a:pt x="6" y="12"/>
                  </a:moveTo>
                  <a:lnTo>
                    <a:pt x="8" y="0"/>
                  </a:lnTo>
                  <a:lnTo>
                    <a:pt x="0" y="11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6" name="Freeform 926"/>
            <p:cNvSpPr>
              <a:spLocks/>
            </p:cNvSpPr>
            <p:nvPr/>
          </p:nvSpPr>
          <p:spPr bwMode="auto">
            <a:xfrm>
              <a:off x="1031" y="1671"/>
              <a:ext cx="10" cy="52"/>
            </a:xfrm>
            <a:custGeom>
              <a:avLst/>
              <a:gdLst/>
              <a:ahLst/>
              <a:cxnLst>
                <a:cxn ang="0">
                  <a:pos x="9" y="102"/>
                </a:cxn>
                <a:cxn ang="0">
                  <a:pos x="12" y="89"/>
                </a:cxn>
                <a:cxn ang="0">
                  <a:pos x="15" y="64"/>
                </a:cxn>
                <a:cxn ang="0">
                  <a:pos x="14" y="45"/>
                </a:cxn>
                <a:cxn ang="0">
                  <a:pos x="12" y="30"/>
                </a:cxn>
                <a:cxn ang="0">
                  <a:pos x="8" y="1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4" y="12"/>
                </a:cxn>
                <a:cxn ang="0">
                  <a:pos x="19" y="27"/>
                </a:cxn>
                <a:cxn ang="0">
                  <a:pos x="20" y="45"/>
                </a:cxn>
                <a:cxn ang="0">
                  <a:pos x="22" y="64"/>
                </a:cxn>
                <a:cxn ang="0">
                  <a:pos x="19" y="93"/>
                </a:cxn>
                <a:cxn ang="0">
                  <a:pos x="15" y="105"/>
                </a:cxn>
                <a:cxn ang="0">
                  <a:pos x="9" y="102"/>
                </a:cxn>
              </a:cxnLst>
              <a:rect l="0" t="0" r="r" b="b"/>
              <a:pathLst>
                <a:path w="22" h="105">
                  <a:moveTo>
                    <a:pt x="9" y="102"/>
                  </a:moveTo>
                  <a:lnTo>
                    <a:pt x="12" y="89"/>
                  </a:lnTo>
                  <a:lnTo>
                    <a:pt x="15" y="64"/>
                  </a:lnTo>
                  <a:lnTo>
                    <a:pt x="14" y="45"/>
                  </a:lnTo>
                  <a:lnTo>
                    <a:pt x="12" y="30"/>
                  </a:lnTo>
                  <a:lnTo>
                    <a:pt x="8" y="15"/>
                  </a:lnTo>
                  <a:lnTo>
                    <a:pt x="0" y="4"/>
                  </a:lnTo>
                  <a:lnTo>
                    <a:pt x="6" y="0"/>
                  </a:lnTo>
                  <a:lnTo>
                    <a:pt x="14" y="12"/>
                  </a:lnTo>
                  <a:lnTo>
                    <a:pt x="19" y="27"/>
                  </a:lnTo>
                  <a:lnTo>
                    <a:pt x="20" y="45"/>
                  </a:lnTo>
                  <a:lnTo>
                    <a:pt x="22" y="64"/>
                  </a:lnTo>
                  <a:lnTo>
                    <a:pt x="19" y="93"/>
                  </a:lnTo>
                  <a:lnTo>
                    <a:pt x="15" y="105"/>
                  </a:lnTo>
                  <a:lnTo>
                    <a:pt x="9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7" name="Freeform 927"/>
            <p:cNvSpPr>
              <a:spLocks/>
            </p:cNvSpPr>
            <p:nvPr/>
          </p:nvSpPr>
          <p:spPr bwMode="auto">
            <a:xfrm>
              <a:off x="1034" y="1721"/>
              <a:ext cx="4" cy="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7" y="5"/>
                </a:cxn>
                <a:cxn ang="0">
                  <a:pos x="6" y="0"/>
                </a:cxn>
                <a:cxn ang="0">
                  <a:pos x="1" y="6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lnTo>
                    <a:pt x="0" y="6"/>
                  </a:lnTo>
                  <a:lnTo>
                    <a:pt x="1" y="2"/>
                  </a:lnTo>
                  <a:lnTo>
                    <a:pt x="7" y="5"/>
                  </a:lnTo>
                  <a:lnTo>
                    <a:pt x="6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8" name="Freeform 928"/>
            <p:cNvSpPr>
              <a:spLocks/>
            </p:cNvSpPr>
            <p:nvPr/>
          </p:nvSpPr>
          <p:spPr bwMode="auto">
            <a:xfrm>
              <a:off x="1030" y="1672"/>
              <a:ext cx="11" cy="4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22"/>
                </a:cxn>
                <a:cxn ang="0">
                  <a:pos x="21" y="44"/>
                </a:cxn>
                <a:cxn ang="0">
                  <a:pos x="18" y="92"/>
                </a:cxn>
                <a:cxn ang="0">
                  <a:pos x="10" y="92"/>
                </a:cxn>
                <a:cxn ang="0">
                  <a:pos x="13" y="44"/>
                </a:cxn>
                <a:cxn ang="0">
                  <a:pos x="10" y="23"/>
                </a:cxn>
                <a:cxn ang="0">
                  <a:pos x="0" y="2"/>
                </a:cxn>
                <a:cxn ang="0">
                  <a:pos x="7" y="0"/>
                </a:cxn>
              </a:cxnLst>
              <a:rect l="0" t="0" r="r" b="b"/>
              <a:pathLst>
                <a:path w="21" h="92">
                  <a:moveTo>
                    <a:pt x="7" y="0"/>
                  </a:moveTo>
                  <a:lnTo>
                    <a:pt x="18" y="22"/>
                  </a:lnTo>
                  <a:lnTo>
                    <a:pt x="21" y="44"/>
                  </a:lnTo>
                  <a:lnTo>
                    <a:pt x="18" y="92"/>
                  </a:lnTo>
                  <a:lnTo>
                    <a:pt x="10" y="92"/>
                  </a:lnTo>
                  <a:lnTo>
                    <a:pt x="13" y="44"/>
                  </a:lnTo>
                  <a:lnTo>
                    <a:pt x="10" y="23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09" name="Freeform 929"/>
            <p:cNvSpPr>
              <a:spLocks/>
            </p:cNvSpPr>
            <p:nvPr/>
          </p:nvSpPr>
          <p:spPr bwMode="auto">
            <a:xfrm>
              <a:off x="1030" y="1671"/>
              <a:ext cx="4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1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0" y="3"/>
                  </a:lnTo>
                  <a:lnTo>
                    <a:pt x="7" y="1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0" name="Freeform 930"/>
            <p:cNvSpPr>
              <a:spLocks/>
            </p:cNvSpPr>
            <p:nvPr/>
          </p:nvSpPr>
          <p:spPr bwMode="auto">
            <a:xfrm>
              <a:off x="1017" y="1717"/>
              <a:ext cx="22" cy="9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2" y="8"/>
                </a:cxn>
                <a:cxn ang="0">
                  <a:pos x="38" y="15"/>
                </a:cxn>
                <a:cxn ang="0">
                  <a:pos x="29" y="20"/>
                </a:cxn>
                <a:cxn ang="0">
                  <a:pos x="13" y="20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13" y="14"/>
                </a:cxn>
                <a:cxn ang="0">
                  <a:pos x="26" y="14"/>
                </a:cxn>
                <a:cxn ang="0">
                  <a:pos x="33" y="9"/>
                </a:cxn>
                <a:cxn ang="0">
                  <a:pos x="35" y="6"/>
                </a:cxn>
                <a:cxn ang="0">
                  <a:pos x="36" y="0"/>
                </a:cxn>
                <a:cxn ang="0">
                  <a:pos x="44" y="2"/>
                </a:cxn>
              </a:cxnLst>
              <a:rect l="0" t="0" r="r" b="b"/>
              <a:pathLst>
                <a:path w="44" h="20">
                  <a:moveTo>
                    <a:pt x="44" y="2"/>
                  </a:moveTo>
                  <a:lnTo>
                    <a:pt x="42" y="8"/>
                  </a:lnTo>
                  <a:lnTo>
                    <a:pt x="38" y="15"/>
                  </a:lnTo>
                  <a:lnTo>
                    <a:pt x="29" y="20"/>
                  </a:lnTo>
                  <a:lnTo>
                    <a:pt x="13" y="20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13" y="14"/>
                  </a:lnTo>
                  <a:lnTo>
                    <a:pt x="26" y="14"/>
                  </a:lnTo>
                  <a:lnTo>
                    <a:pt x="33" y="9"/>
                  </a:lnTo>
                  <a:lnTo>
                    <a:pt x="35" y="6"/>
                  </a:lnTo>
                  <a:lnTo>
                    <a:pt x="36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1" name="Rectangle 931"/>
            <p:cNvSpPr>
              <a:spLocks noChangeArrowheads="1"/>
            </p:cNvSpPr>
            <p:nvPr/>
          </p:nvSpPr>
          <p:spPr bwMode="auto">
            <a:xfrm>
              <a:off x="1012" y="1722"/>
              <a:ext cx="6" cy="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2" name="Freeform 932"/>
            <p:cNvSpPr>
              <a:spLocks/>
            </p:cNvSpPr>
            <p:nvPr/>
          </p:nvSpPr>
          <p:spPr bwMode="auto">
            <a:xfrm>
              <a:off x="1017" y="1722"/>
              <a:ext cx="1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3" name="Freeform 933"/>
            <p:cNvSpPr>
              <a:spLocks/>
            </p:cNvSpPr>
            <p:nvPr/>
          </p:nvSpPr>
          <p:spPr bwMode="auto">
            <a:xfrm>
              <a:off x="980" y="1702"/>
              <a:ext cx="32" cy="23"/>
            </a:xfrm>
            <a:custGeom>
              <a:avLst/>
              <a:gdLst/>
              <a:ahLst/>
              <a:cxnLst>
                <a:cxn ang="0">
                  <a:pos x="59" y="46"/>
                </a:cxn>
                <a:cxn ang="0">
                  <a:pos x="29" y="26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3" y="20"/>
                </a:cxn>
                <a:cxn ang="0">
                  <a:pos x="64" y="40"/>
                </a:cxn>
                <a:cxn ang="0">
                  <a:pos x="59" y="46"/>
                </a:cxn>
              </a:cxnLst>
              <a:rect l="0" t="0" r="r" b="b"/>
              <a:pathLst>
                <a:path w="64" h="46">
                  <a:moveTo>
                    <a:pt x="59" y="46"/>
                  </a:moveTo>
                  <a:lnTo>
                    <a:pt x="29" y="26"/>
                  </a:lnTo>
                  <a:lnTo>
                    <a:pt x="0" y="6"/>
                  </a:lnTo>
                  <a:lnTo>
                    <a:pt x="4" y="0"/>
                  </a:lnTo>
                  <a:lnTo>
                    <a:pt x="33" y="20"/>
                  </a:lnTo>
                  <a:lnTo>
                    <a:pt x="64" y="40"/>
                  </a:lnTo>
                  <a:lnTo>
                    <a:pt x="59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4" name="Freeform 934"/>
            <p:cNvSpPr>
              <a:spLocks/>
            </p:cNvSpPr>
            <p:nvPr/>
          </p:nvSpPr>
          <p:spPr bwMode="auto">
            <a:xfrm>
              <a:off x="1010" y="1722"/>
              <a:ext cx="2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5" name="Freeform 935"/>
            <p:cNvSpPr>
              <a:spLocks/>
            </p:cNvSpPr>
            <p:nvPr/>
          </p:nvSpPr>
          <p:spPr bwMode="auto">
            <a:xfrm>
              <a:off x="946" y="1675"/>
              <a:ext cx="37" cy="30"/>
            </a:xfrm>
            <a:custGeom>
              <a:avLst/>
              <a:gdLst/>
              <a:ahLst/>
              <a:cxnLst>
                <a:cxn ang="0">
                  <a:pos x="69" y="61"/>
                </a:cxn>
                <a:cxn ang="0">
                  <a:pos x="35" y="3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0" y="26"/>
                </a:cxn>
                <a:cxn ang="0">
                  <a:pos x="73" y="55"/>
                </a:cxn>
                <a:cxn ang="0">
                  <a:pos x="69" y="61"/>
                </a:cxn>
              </a:cxnLst>
              <a:rect l="0" t="0" r="r" b="b"/>
              <a:pathLst>
                <a:path w="73" h="61">
                  <a:moveTo>
                    <a:pt x="69" y="61"/>
                  </a:moveTo>
                  <a:lnTo>
                    <a:pt x="35" y="3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0" y="26"/>
                  </a:lnTo>
                  <a:lnTo>
                    <a:pt x="73" y="55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6" name="Freeform 936"/>
            <p:cNvSpPr>
              <a:spLocks/>
            </p:cNvSpPr>
            <p:nvPr/>
          </p:nvSpPr>
          <p:spPr bwMode="auto">
            <a:xfrm>
              <a:off x="980" y="1702"/>
              <a:ext cx="3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7" name="Freeform 937"/>
            <p:cNvSpPr>
              <a:spLocks/>
            </p:cNvSpPr>
            <p:nvPr/>
          </p:nvSpPr>
          <p:spPr bwMode="auto">
            <a:xfrm>
              <a:off x="932" y="1666"/>
              <a:ext cx="16" cy="12"/>
            </a:xfrm>
            <a:custGeom>
              <a:avLst/>
              <a:gdLst/>
              <a:ahLst/>
              <a:cxnLst>
                <a:cxn ang="0">
                  <a:pos x="28" y="22"/>
                </a:cxn>
                <a:cxn ang="0">
                  <a:pos x="13" y="15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6"/>
                </a:cxn>
                <a:cxn ang="0">
                  <a:pos x="17" y="9"/>
                </a:cxn>
                <a:cxn ang="0">
                  <a:pos x="32" y="16"/>
                </a:cxn>
                <a:cxn ang="0">
                  <a:pos x="28" y="22"/>
                </a:cxn>
              </a:cxnLst>
              <a:rect l="0" t="0" r="r" b="b"/>
              <a:pathLst>
                <a:path w="32" h="22">
                  <a:moveTo>
                    <a:pt x="28" y="22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7" y="9"/>
                  </a:lnTo>
                  <a:lnTo>
                    <a:pt x="32" y="16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8" name="Freeform 938"/>
            <p:cNvSpPr>
              <a:spLocks/>
            </p:cNvSpPr>
            <p:nvPr/>
          </p:nvSpPr>
          <p:spPr bwMode="auto">
            <a:xfrm>
              <a:off x="946" y="1675"/>
              <a:ext cx="2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19" name="Freeform 939"/>
            <p:cNvSpPr>
              <a:spLocks/>
            </p:cNvSpPr>
            <p:nvPr/>
          </p:nvSpPr>
          <p:spPr bwMode="auto">
            <a:xfrm>
              <a:off x="932" y="1551"/>
              <a:ext cx="6" cy="11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0" y="204"/>
                </a:cxn>
                <a:cxn ang="0">
                  <a:pos x="3" y="142"/>
                </a:cxn>
                <a:cxn ang="0">
                  <a:pos x="7" y="67"/>
                </a:cxn>
                <a:cxn ang="0">
                  <a:pos x="7" y="32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3" y="32"/>
                </a:cxn>
                <a:cxn ang="0">
                  <a:pos x="13" y="67"/>
                </a:cxn>
                <a:cxn ang="0">
                  <a:pos x="10" y="142"/>
                </a:cxn>
                <a:cxn ang="0">
                  <a:pos x="7" y="204"/>
                </a:cxn>
                <a:cxn ang="0">
                  <a:pos x="7" y="235"/>
                </a:cxn>
                <a:cxn ang="0">
                  <a:pos x="0" y="235"/>
                </a:cxn>
              </a:cxnLst>
              <a:rect l="0" t="0" r="r" b="b"/>
              <a:pathLst>
                <a:path w="13" h="235">
                  <a:moveTo>
                    <a:pt x="0" y="235"/>
                  </a:moveTo>
                  <a:lnTo>
                    <a:pt x="0" y="204"/>
                  </a:lnTo>
                  <a:lnTo>
                    <a:pt x="3" y="142"/>
                  </a:lnTo>
                  <a:lnTo>
                    <a:pt x="7" y="67"/>
                  </a:lnTo>
                  <a:lnTo>
                    <a:pt x="7" y="3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32"/>
                  </a:lnTo>
                  <a:lnTo>
                    <a:pt x="13" y="67"/>
                  </a:lnTo>
                  <a:lnTo>
                    <a:pt x="10" y="142"/>
                  </a:lnTo>
                  <a:lnTo>
                    <a:pt x="7" y="204"/>
                  </a:lnTo>
                  <a:lnTo>
                    <a:pt x="7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0" name="Freeform 940"/>
            <p:cNvSpPr>
              <a:spLocks/>
            </p:cNvSpPr>
            <p:nvPr/>
          </p:nvSpPr>
          <p:spPr bwMode="auto">
            <a:xfrm>
              <a:off x="932" y="1666"/>
              <a:ext cx="3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6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1" name="Freeform 941"/>
            <p:cNvSpPr>
              <a:spLocks/>
            </p:cNvSpPr>
            <p:nvPr/>
          </p:nvSpPr>
          <p:spPr bwMode="auto">
            <a:xfrm>
              <a:off x="934" y="1538"/>
              <a:ext cx="5" cy="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8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25"/>
                </a:cxn>
              </a:cxnLst>
              <a:rect l="0" t="0" r="r" b="b"/>
              <a:pathLst>
                <a:path w="11" h="28">
                  <a:moveTo>
                    <a:pt x="0" y="25"/>
                  </a:moveTo>
                  <a:lnTo>
                    <a:pt x="7" y="28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2" name="Freeform 942"/>
            <p:cNvSpPr>
              <a:spLocks/>
            </p:cNvSpPr>
            <p:nvPr/>
          </p:nvSpPr>
          <p:spPr bwMode="auto">
            <a:xfrm>
              <a:off x="934" y="1550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3" name="Freeform 943"/>
            <p:cNvSpPr>
              <a:spLocks/>
            </p:cNvSpPr>
            <p:nvPr/>
          </p:nvSpPr>
          <p:spPr bwMode="auto">
            <a:xfrm>
              <a:off x="936" y="1538"/>
              <a:ext cx="4" cy="1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3"/>
                </a:cxn>
              </a:cxnLst>
              <a:rect l="0" t="0" r="r" b="b"/>
              <a:pathLst>
                <a:path w="8" h="3">
                  <a:moveTo>
                    <a:pt x="6" y="3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4" name="Freeform 944"/>
            <p:cNvSpPr>
              <a:spLocks/>
            </p:cNvSpPr>
            <p:nvPr/>
          </p:nvSpPr>
          <p:spPr bwMode="auto">
            <a:xfrm>
              <a:off x="794" y="1802"/>
              <a:ext cx="398" cy="628"/>
            </a:xfrm>
            <a:custGeom>
              <a:avLst/>
              <a:gdLst/>
              <a:ahLst/>
              <a:cxnLst>
                <a:cxn ang="0">
                  <a:pos x="316" y="1182"/>
                </a:cxn>
                <a:cxn ang="0">
                  <a:pos x="312" y="1135"/>
                </a:cxn>
                <a:cxn ang="0">
                  <a:pos x="324" y="1109"/>
                </a:cxn>
                <a:cxn ang="0">
                  <a:pos x="362" y="1047"/>
                </a:cxn>
                <a:cxn ang="0">
                  <a:pos x="374" y="1000"/>
                </a:cxn>
                <a:cxn ang="0">
                  <a:pos x="354" y="957"/>
                </a:cxn>
                <a:cxn ang="0">
                  <a:pos x="272" y="822"/>
                </a:cxn>
                <a:cxn ang="0">
                  <a:pos x="252" y="775"/>
                </a:cxn>
                <a:cxn ang="0">
                  <a:pos x="238" y="730"/>
                </a:cxn>
                <a:cxn ang="0">
                  <a:pos x="160" y="572"/>
                </a:cxn>
                <a:cxn ang="0">
                  <a:pos x="113" y="470"/>
                </a:cxn>
                <a:cxn ang="0">
                  <a:pos x="69" y="350"/>
                </a:cxn>
                <a:cxn ang="0">
                  <a:pos x="17" y="199"/>
                </a:cxn>
                <a:cxn ang="0">
                  <a:pos x="11" y="152"/>
                </a:cxn>
                <a:cxn ang="0">
                  <a:pos x="6" y="84"/>
                </a:cxn>
                <a:cxn ang="0">
                  <a:pos x="0" y="32"/>
                </a:cxn>
                <a:cxn ang="0">
                  <a:pos x="3" y="15"/>
                </a:cxn>
                <a:cxn ang="0">
                  <a:pos x="20" y="5"/>
                </a:cxn>
                <a:cxn ang="0">
                  <a:pos x="46" y="0"/>
                </a:cxn>
                <a:cxn ang="0">
                  <a:pos x="89" y="9"/>
                </a:cxn>
                <a:cxn ang="0">
                  <a:pos x="125" y="30"/>
                </a:cxn>
                <a:cxn ang="0">
                  <a:pos x="153" y="64"/>
                </a:cxn>
                <a:cxn ang="0">
                  <a:pos x="167" y="105"/>
                </a:cxn>
                <a:cxn ang="0">
                  <a:pos x="182" y="173"/>
                </a:cxn>
                <a:cxn ang="0">
                  <a:pos x="202" y="218"/>
                </a:cxn>
                <a:cxn ang="0">
                  <a:pos x="295" y="330"/>
                </a:cxn>
                <a:cxn ang="0">
                  <a:pos x="354" y="412"/>
                </a:cxn>
                <a:cxn ang="0">
                  <a:pos x="441" y="552"/>
                </a:cxn>
                <a:cxn ang="0">
                  <a:pos x="513" y="668"/>
                </a:cxn>
                <a:cxn ang="0">
                  <a:pos x="562" y="747"/>
                </a:cxn>
                <a:cxn ang="0">
                  <a:pos x="583" y="800"/>
                </a:cxn>
                <a:cxn ang="0">
                  <a:pos x="603" y="910"/>
                </a:cxn>
                <a:cxn ang="0">
                  <a:pos x="609" y="981"/>
                </a:cxn>
                <a:cxn ang="0">
                  <a:pos x="607" y="1018"/>
                </a:cxn>
                <a:cxn ang="0">
                  <a:pos x="615" y="1032"/>
                </a:cxn>
                <a:cxn ang="0">
                  <a:pos x="643" y="1032"/>
                </a:cxn>
                <a:cxn ang="0">
                  <a:pos x="697" y="1012"/>
                </a:cxn>
                <a:cxn ang="0">
                  <a:pos x="723" y="1009"/>
                </a:cxn>
                <a:cxn ang="0">
                  <a:pos x="774" y="1018"/>
                </a:cxn>
                <a:cxn ang="0">
                  <a:pos x="791" y="1047"/>
                </a:cxn>
                <a:cxn ang="0">
                  <a:pos x="766" y="1093"/>
                </a:cxn>
                <a:cxn ang="0">
                  <a:pos x="737" y="1123"/>
                </a:cxn>
                <a:cxn ang="0">
                  <a:pos x="707" y="1143"/>
                </a:cxn>
                <a:cxn ang="0">
                  <a:pos x="673" y="1164"/>
                </a:cxn>
                <a:cxn ang="0">
                  <a:pos x="586" y="1231"/>
                </a:cxn>
                <a:cxn ang="0">
                  <a:pos x="539" y="1249"/>
                </a:cxn>
                <a:cxn ang="0">
                  <a:pos x="498" y="1255"/>
                </a:cxn>
                <a:cxn ang="0">
                  <a:pos x="435" y="1254"/>
                </a:cxn>
                <a:cxn ang="0">
                  <a:pos x="327" y="1233"/>
                </a:cxn>
              </a:cxnLst>
              <a:rect l="0" t="0" r="r" b="b"/>
              <a:pathLst>
                <a:path w="797" h="1255">
                  <a:moveTo>
                    <a:pt x="327" y="1233"/>
                  </a:moveTo>
                  <a:lnTo>
                    <a:pt x="324" y="1217"/>
                  </a:lnTo>
                  <a:lnTo>
                    <a:pt x="319" y="1201"/>
                  </a:lnTo>
                  <a:lnTo>
                    <a:pt x="316" y="1182"/>
                  </a:lnTo>
                  <a:lnTo>
                    <a:pt x="312" y="1161"/>
                  </a:lnTo>
                  <a:lnTo>
                    <a:pt x="312" y="1152"/>
                  </a:lnTo>
                  <a:lnTo>
                    <a:pt x="312" y="1143"/>
                  </a:lnTo>
                  <a:lnTo>
                    <a:pt x="312" y="1135"/>
                  </a:lnTo>
                  <a:lnTo>
                    <a:pt x="312" y="1128"/>
                  </a:lnTo>
                  <a:lnTo>
                    <a:pt x="313" y="1121"/>
                  </a:lnTo>
                  <a:lnTo>
                    <a:pt x="316" y="1118"/>
                  </a:lnTo>
                  <a:lnTo>
                    <a:pt x="324" y="1109"/>
                  </a:lnTo>
                  <a:lnTo>
                    <a:pt x="333" y="1097"/>
                  </a:lnTo>
                  <a:lnTo>
                    <a:pt x="344" y="1082"/>
                  </a:lnTo>
                  <a:lnTo>
                    <a:pt x="353" y="1064"/>
                  </a:lnTo>
                  <a:lnTo>
                    <a:pt x="362" y="1047"/>
                  </a:lnTo>
                  <a:lnTo>
                    <a:pt x="369" y="1029"/>
                  </a:lnTo>
                  <a:lnTo>
                    <a:pt x="374" y="1013"/>
                  </a:lnTo>
                  <a:lnTo>
                    <a:pt x="376" y="1006"/>
                  </a:lnTo>
                  <a:lnTo>
                    <a:pt x="374" y="1000"/>
                  </a:lnTo>
                  <a:lnTo>
                    <a:pt x="373" y="992"/>
                  </a:lnTo>
                  <a:lnTo>
                    <a:pt x="368" y="983"/>
                  </a:lnTo>
                  <a:lnTo>
                    <a:pt x="362" y="971"/>
                  </a:lnTo>
                  <a:lnTo>
                    <a:pt x="354" y="957"/>
                  </a:lnTo>
                  <a:lnTo>
                    <a:pt x="334" y="925"/>
                  </a:lnTo>
                  <a:lnTo>
                    <a:pt x="313" y="890"/>
                  </a:lnTo>
                  <a:lnTo>
                    <a:pt x="292" y="855"/>
                  </a:lnTo>
                  <a:lnTo>
                    <a:pt x="272" y="822"/>
                  </a:lnTo>
                  <a:lnTo>
                    <a:pt x="264" y="806"/>
                  </a:lnTo>
                  <a:lnTo>
                    <a:pt x="258" y="791"/>
                  </a:lnTo>
                  <a:lnTo>
                    <a:pt x="254" y="781"/>
                  </a:lnTo>
                  <a:lnTo>
                    <a:pt x="252" y="775"/>
                  </a:lnTo>
                  <a:lnTo>
                    <a:pt x="252" y="770"/>
                  </a:lnTo>
                  <a:lnTo>
                    <a:pt x="250" y="759"/>
                  </a:lnTo>
                  <a:lnTo>
                    <a:pt x="246" y="746"/>
                  </a:lnTo>
                  <a:lnTo>
                    <a:pt x="238" y="730"/>
                  </a:lnTo>
                  <a:lnTo>
                    <a:pt x="231" y="711"/>
                  </a:lnTo>
                  <a:lnTo>
                    <a:pt x="209" y="668"/>
                  </a:lnTo>
                  <a:lnTo>
                    <a:pt x="185" y="621"/>
                  </a:lnTo>
                  <a:lnTo>
                    <a:pt x="160" y="572"/>
                  </a:lnTo>
                  <a:lnTo>
                    <a:pt x="138" y="526"/>
                  </a:lnTo>
                  <a:lnTo>
                    <a:pt x="128" y="507"/>
                  </a:lnTo>
                  <a:lnTo>
                    <a:pt x="119" y="487"/>
                  </a:lnTo>
                  <a:lnTo>
                    <a:pt x="113" y="470"/>
                  </a:lnTo>
                  <a:lnTo>
                    <a:pt x="109" y="456"/>
                  </a:lnTo>
                  <a:lnTo>
                    <a:pt x="99" y="429"/>
                  </a:lnTo>
                  <a:lnTo>
                    <a:pt x="84" y="391"/>
                  </a:lnTo>
                  <a:lnTo>
                    <a:pt x="69" y="350"/>
                  </a:lnTo>
                  <a:lnTo>
                    <a:pt x="51" y="304"/>
                  </a:lnTo>
                  <a:lnTo>
                    <a:pt x="35" y="260"/>
                  </a:lnTo>
                  <a:lnTo>
                    <a:pt x="22" y="218"/>
                  </a:lnTo>
                  <a:lnTo>
                    <a:pt x="17" y="199"/>
                  </a:lnTo>
                  <a:lnTo>
                    <a:pt x="13" y="181"/>
                  </a:lnTo>
                  <a:lnTo>
                    <a:pt x="11" y="173"/>
                  </a:lnTo>
                  <a:lnTo>
                    <a:pt x="11" y="166"/>
                  </a:lnTo>
                  <a:lnTo>
                    <a:pt x="11" y="152"/>
                  </a:lnTo>
                  <a:lnTo>
                    <a:pt x="11" y="140"/>
                  </a:lnTo>
                  <a:lnTo>
                    <a:pt x="11" y="129"/>
                  </a:lnTo>
                  <a:lnTo>
                    <a:pt x="9" y="106"/>
                  </a:lnTo>
                  <a:lnTo>
                    <a:pt x="6" y="84"/>
                  </a:lnTo>
                  <a:lnTo>
                    <a:pt x="3" y="64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5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70" y="3"/>
                  </a:lnTo>
                  <a:lnTo>
                    <a:pt x="89" y="9"/>
                  </a:lnTo>
                  <a:lnTo>
                    <a:pt x="98" y="14"/>
                  </a:lnTo>
                  <a:lnTo>
                    <a:pt x="107" y="18"/>
                  </a:lnTo>
                  <a:lnTo>
                    <a:pt x="116" y="23"/>
                  </a:lnTo>
                  <a:lnTo>
                    <a:pt x="125" y="30"/>
                  </a:lnTo>
                  <a:lnTo>
                    <a:pt x="133" y="38"/>
                  </a:lnTo>
                  <a:lnTo>
                    <a:pt x="141" y="46"/>
                  </a:lnTo>
                  <a:lnTo>
                    <a:pt x="147" y="55"/>
                  </a:lnTo>
                  <a:lnTo>
                    <a:pt x="153" y="64"/>
                  </a:lnTo>
                  <a:lnTo>
                    <a:pt x="157" y="75"/>
                  </a:lnTo>
                  <a:lnTo>
                    <a:pt x="160" y="84"/>
                  </a:lnTo>
                  <a:lnTo>
                    <a:pt x="164" y="94"/>
                  </a:lnTo>
                  <a:lnTo>
                    <a:pt x="167" y="105"/>
                  </a:lnTo>
                  <a:lnTo>
                    <a:pt x="171" y="126"/>
                  </a:lnTo>
                  <a:lnTo>
                    <a:pt x="176" y="148"/>
                  </a:lnTo>
                  <a:lnTo>
                    <a:pt x="179" y="166"/>
                  </a:lnTo>
                  <a:lnTo>
                    <a:pt x="182" y="173"/>
                  </a:lnTo>
                  <a:lnTo>
                    <a:pt x="183" y="181"/>
                  </a:lnTo>
                  <a:lnTo>
                    <a:pt x="189" y="195"/>
                  </a:lnTo>
                  <a:lnTo>
                    <a:pt x="194" y="205"/>
                  </a:lnTo>
                  <a:lnTo>
                    <a:pt x="202" y="218"/>
                  </a:lnTo>
                  <a:lnTo>
                    <a:pt x="212" y="230"/>
                  </a:lnTo>
                  <a:lnTo>
                    <a:pt x="243" y="266"/>
                  </a:lnTo>
                  <a:lnTo>
                    <a:pt x="266" y="294"/>
                  </a:lnTo>
                  <a:lnTo>
                    <a:pt x="295" y="330"/>
                  </a:lnTo>
                  <a:lnTo>
                    <a:pt x="312" y="351"/>
                  </a:lnTo>
                  <a:lnTo>
                    <a:pt x="327" y="371"/>
                  </a:lnTo>
                  <a:lnTo>
                    <a:pt x="340" y="393"/>
                  </a:lnTo>
                  <a:lnTo>
                    <a:pt x="354" y="412"/>
                  </a:lnTo>
                  <a:lnTo>
                    <a:pt x="380" y="450"/>
                  </a:lnTo>
                  <a:lnTo>
                    <a:pt x="392" y="469"/>
                  </a:lnTo>
                  <a:lnTo>
                    <a:pt x="403" y="487"/>
                  </a:lnTo>
                  <a:lnTo>
                    <a:pt x="441" y="552"/>
                  </a:lnTo>
                  <a:lnTo>
                    <a:pt x="469" y="601"/>
                  </a:lnTo>
                  <a:lnTo>
                    <a:pt x="481" y="621"/>
                  </a:lnTo>
                  <a:lnTo>
                    <a:pt x="496" y="644"/>
                  </a:lnTo>
                  <a:lnTo>
                    <a:pt x="513" y="668"/>
                  </a:lnTo>
                  <a:lnTo>
                    <a:pt x="530" y="694"/>
                  </a:lnTo>
                  <a:lnTo>
                    <a:pt x="546" y="720"/>
                  </a:lnTo>
                  <a:lnTo>
                    <a:pt x="554" y="733"/>
                  </a:lnTo>
                  <a:lnTo>
                    <a:pt x="562" y="747"/>
                  </a:lnTo>
                  <a:lnTo>
                    <a:pt x="568" y="761"/>
                  </a:lnTo>
                  <a:lnTo>
                    <a:pt x="574" y="775"/>
                  </a:lnTo>
                  <a:lnTo>
                    <a:pt x="578" y="788"/>
                  </a:lnTo>
                  <a:lnTo>
                    <a:pt x="583" y="800"/>
                  </a:lnTo>
                  <a:lnTo>
                    <a:pt x="589" y="828"/>
                  </a:lnTo>
                  <a:lnTo>
                    <a:pt x="594" y="855"/>
                  </a:lnTo>
                  <a:lnTo>
                    <a:pt x="598" y="884"/>
                  </a:lnTo>
                  <a:lnTo>
                    <a:pt x="603" y="910"/>
                  </a:lnTo>
                  <a:lnTo>
                    <a:pt x="606" y="933"/>
                  </a:lnTo>
                  <a:lnTo>
                    <a:pt x="607" y="954"/>
                  </a:lnTo>
                  <a:lnTo>
                    <a:pt x="609" y="971"/>
                  </a:lnTo>
                  <a:lnTo>
                    <a:pt x="609" y="981"/>
                  </a:lnTo>
                  <a:lnTo>
                    <a:pt x="609" y="991"/>
                  </a:lnTo>
                  <a:lnTo>
                    <a:pt x="607" y="1000"/>
                  </a:lnTo>
                  <a:lnTo>
                    <a:pt x="607" y="1009"/>
                  </a:lnTo>
                  <a:lnTo>
                    <a:pt x="607" y="1018"/>
                  </a:lnTo>
                  <a:lnTo>
                    <a:pt x="609" y="1024"/>
                  </a:lnTo>
                  <a:lnTo>
                    <a:pt x="611" y="1027"/>
                  </a:lnTo>
                  <a:lnTo>
                    <a:pt x="612" y="1030"/>
                  </a:lnTo>
                  <a:lnTo>
                    <a:pt x="615" y="1032"/>
                  </a:lnTo>
                  <a:lnTo>
                    <a:pt x="620" y="1033"/>
                  </a:lnTo>
                  <a:lnTo>
                    <a:pt x="624" y="1033"/>
                  </a:lnTo>
                  <a:lnTo>
                    <a:pt x="630" y="1033"/>
                  </a:lnTo>
                  <a:lnTo>
                    <a:pt x="643" y="1032"/>
                  </a:lnTo>
                  <a:lnTo>
                    <a:pt x="653" y="1027"/>
                  </a:lnTo>
                  <a:lnTo>
                    <a:pt x="675" y="1020"/>
                  </a:lnTo>
                  <a:lnTo>
                    <a:pt x="687" y="1015"/>
                  </a:lnTo>
                  <a:lnTo>
                    <a:pt x="697" y="1012"/>
                  </a:lnTo>
                  <a:lnTo>
                    <a:pt x="704" y="1010"/>
                  </a:lnTo>
                  <a:lnTo>
                    <a:pt x="710" y="1009"/>
                  </a:lnTo>
                  <a:lnTo>
                    <a:pt x="716" y="1009"/>
                  </a:lnTo>
                  <a:lnTo>
                    <a:pt x="723" y="1009"/>
                  </a:lnTo>
                  <a:lnTo>
                    <a:pt x="737" y="1009"/>
                  </a:lnTo>
                  <a:lnTo>
                    <a:pt x="751" y="1012"/>
                  </a:lnTo>
                  <a:lnTo>
                    <a:pt x="763" y="1015"/>
                  </a:lnTo>
                  <a:lnTo>
                    <a:pt x="774" y="1018"/>
                  </a:lnTo>
                  <a:lnTo>
                    <a:pt x="791" y="1026"/>
                  </a:lnTo>
                  <a:lnTo>
                    <a:pt x="797" y="1029"/>
                  </a:lnTo>
                  <a:lnTo>
                    <a:pt x="794" y="1038"/>
                  </a:lnTo>
                  <a:lnTo>
                    <a:pt x="791" y="1047"/>
                  </a:lnTo>
                  <a:lnTo>
                    <a:pt x="786" y="1058"/>
                  </a:lnTo>
                  <a:lnTo>
                    <a:pt x="780" y="1071"/>
                  </a:lnTo>
                  <a:lnTo>
                    <a:pt x="771" y="1086"/>
                  </a:lnTo>
                  <a:lnTo>
                    <a:pt x="766" y="1093"/>
                  </a:lnTo>
                  <a:lnTo>
                    <a:pt x="760" y="1100"/>
                  </a:lnTo>
                  <a:lnTo>
                    <a:pt x="754" y="1108"/>
                  </a:lnTo>
                  <a:lnTo>
                    <a:pt x="746" y="1114"/>
                  </a:lnTo>
                  <a:lnTo>
                    <a:pt x="737" y="1123"/>
                  </a:lnTo>
                  <a:lnTo>
                    <a:pt x="729" y="1131"/>
                  </a:lnTo>
                  <a:lnTo>
                    <a:pt x="723" y="1135"/>
                  </a:lnTo>
                  <a:lnTo>
                    <a:pt x="717" y="1138"/>
                  </a:lnTo>
                  <a:lnTo>
                    <a:pt x="707" y="1143"/>
                  </a:lnTo>
                  <a:lnTo>
                    <a:pt x="702" y="1146"/>
                  </a:lnTo>
                  <a:lnTo>
                    <a:pt x="694" y="1149"/>
                  </a:lnTo>
                  <a:lnTo>
                    <a:pt x="684" y="1156"/>
                  </a:lnTo>
                  <a:lnTo>
                    <a:pt x="673" y="1164"/>
                  </a:lnTo>
                  <a:lnTo>
                    <a:pt x="653" y="1178"/>
                  </a:lnTo>
                  <a:lnTo>
                    <a:pt x="618" y="1207"/>
                  </a:lnTo>
                  <a:lnTo>
                    <a:pt x="603" y="1219"/>
                  </a:lnTo>
                  <a:lnTo>
                    <a:pt x="586" y="1231"/>
                  </a:lnTo>
                  <a:lnTo>
                    <a:pt x="569" y="1239"/>
                  </a:lnTo>
                  <a:lnTo>
                    <a:pt x="562" y="1243"/>
                  </a:lnTo>
                  <a:lnTo>
                    <a:pt x="554" y="1246"/>
                  </a:lnTo>
                  <a:lnTo>
                    <a:pt x="539" y="1249"/>
                  </a:lnTo>
                  <a:lnTo>
                    <a:pt x="527" y="1252"/>
                  </a:lnTo>
                  <a:lnTo>
                    <a:pt x="519" y="1254"/>
                  </a:lnTo>
                  <a:lnTo>
                    <a:pt x="511" y="1255"/>
                  </a:lnTo>
                  <a:lnTo>
                    <a:pt x="498" y="1255"/>
                  </a:lnTo>
                  <a:lnTo>
                    <a:pt x="490" y="1255"/>
                  </a:lnTo>
                  <a:lnTo>
                    <a:pt x="481" y="1255"/>
                  </a:lnTo>
                  <a:lnTo>
                    <a:pt x="459" y="1255"/>
                  </a:lnTo>
                  <a:lnTo>
                    <a:pt x="435" y="1254"/>
                  </a:lnTo>
                  <a:lnTo>
                    <a:pt x="409" y="1251"/>
                  </a:lnTo>
                  <a:lnTo>
                    <a:pt x="385" y="1246"/>
                  </a:lnTo>
                  <a:lnTo>
                    <a:pt x="344" y="1237"/>
                  </a:lnTo>
                  <a:lnTo>
                    <a:pt x="327" y="1233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5" name="Freeform 945"/>
            <p:cNvSpPr>
              <a:spLocks/>
            </p:cNvSpPr>
            <p:nvPr/>
          </p:nvSpPr>
          <p:spPr bwMode="auto">
            <a:xfrm>
              <a:off x="337" y="1669"/>
              <a:ext cx="569" cy="675"/>
            </a:xfrm>
            <a:custGeom>
              <a:avLst/>
              <a:gdLst/>
              <a:ahLst/>
              <a:cxnLst>
                <a:cxn ang="0">
                  <a:pos x="506" y="54"/>
                </a:cxn>
                <a:cxn ang="0">
                  <a:pos x="481" y="135"/>
                </a:cxn>
                <a:cxn ang="0">
                  <a:pos x="442" y="245"/>
                </a:cxn>
                <a:cxn ang="0">
                  <a:pos x="410" y="461"/>
                </a:cxn>
                <a:cxn ang="0">
                  <a:pos x="500" y="497"/>
                </a:cxn>
                <a:cxn ang="0">
                  <a:pos x="741" y="447"/>
                </a:cxn>
                <a:cxn ang="0">
                  <a:pos x="688" y="467"/>
                </a:cxn>
                <a:cxn ang="0">
                  <a:pos x="693" y="529"/>
                </a:cxn>
                <a:cxn ang="0">
                  <a:pos x="822" y="576"/>
                </a:cxn>
                <a:cxn ang="0">
                  <a:pos x="891" y="509"/>
                </a:cxn>
                <a:cxn ang="0">
                  <a:pos x="1043" y="502"/>
                </a:cxn>
                <a:cxn ang="0">
                  <a:pos x="1104" y="481"/>
                </a:cxn>
                <a:cxn ang="0">
                  <a:pos x="1010" y="514"/>
                </a:cxn>
                <a:cxn ang="0">
                  <a:pos x="877" y="528"/>
                </a:cxn>
                <a:cxn ang="0">
                  <a:pos x="839" y="589"/>
                </a:cxn>
                <a:cxn ang="0">
                  <a:pos x="886" y="622"/>
                </a:cxn>
                <a:cxn ang="0">
                  <a:pos x="751" y="586"/>
                </a:cxn>
                <a:cxn ang="0">
                  <a:pos x="629" y="516"/>
                </a:cxn>
                <a:cxn ang="0">
                  <a:pos x="470" y="531"/>
                </a:cxn>
                <a:cxn ang="0">
                  <a:pos x="508" y="666"/>
                </a:cxn>
                <a:cxn ang="0">
                  <a:pos x="552" y="786"/>
                </a:cxn>
                <a:cxn ang="0">
                  <a:pos x="674" y="799"/>
                </a:cxn>
                <a:cxn ang="0">
                  <a:pos x="751" y="832"/>
                </a:cxn>
                <a:cxn ang="0">
                  <a:pos x="596" y="831"/>
                </a:cxn>
                <a:cxn ang="0">
                  <a:pos x="831" y="977"/>
                </a:cxn>
                <a:cxn ang="0">
                  <a:pos x="723" y="920"/>
                </a:cxn>
                <a:cxn ang="0">
                  <a:pos x="532" y="796"/>
                </a:cxn>
                <a:cxn ang="0">
                  <a:pos x="484" y="651"/>
                </a:cxn>
                <a:cxn ang="0">
                  <a:pos x="406" y="496"/>
                </a:cxn>
                <a:cxn ang="0">
                  <a:pos x="267" y="404"/>
                </a:cxn>
                <a:cxn ang="0">
                  <a:pos x="133" y="567"/>
                </a:cxn>
                <a:cxn ang="0">
                  <a:pos x="142" y="619"/>
                </a:cxn>
                <a:cxn ang="0">
                  <a:pos x="229" y="776"/>
                </a:cxn>
                <a:cxn ang="0">
                  <a:pos x="330" y="913"/>
                </a:cxn>
                <a:cxn ang="0">
                  <a:pos x="449" y="1028"/>
                </a:cxn>
                <a:cxn ang="0">
                  <a:pos x="630" y="1103"/>
                </a:cxn>
                <a:cxn ang="0">
                  <a:pos x="761" y="1053"/>
                </a:cxn>
                <a:cxn ang="0">
                  <a:pos x="764" y="1063"/>
                </a:cxn>
                <a:cxn ang="0">
                  <a:pos x="654" y="1103"/>
                </a:cxn>
                <a:cxn ang="0">
                  <a:pos x="792" y="1200"/>
                </a:cxn>
                <a:cxn ang="0">
                  <a:pos x="1043" y="1235"/>
                </a:cxn>
                <a:cxn ang="0">
                  <a:pos x="1129" y="1290"/>
                </a:cxn>
                <a:cxn ang="0">
                  <a:pos x="1048" y="1243"/>
                </a:cxn>
                <a:cxn ang="0">
                  <a:pos x="838" y="1246"/>
                </a:cxn>
                <a:cxn ang="0">
                  <a:pos x="960" y="1349"/>
                </a:cxn>
                <a:cxn ang="0">
                  <a:pos x="810" y="1240"/>
                </a:cxn>
                <a:cxn ang="0">
                  <a:pos x="584" y="1118"/>
                </a:cxn>
                <a:cxn ang="0">
                  <a:pos x="360" y="1004"/>
                </a:cxn>
                <a:cxn ang="0">
                  <a:pos x="220" y="896"/>
                </a:cxn>
                <a:cxn ang="0">
                  <a:pos x="249" y="1095"/>
                </a:cxn>
                <a:cxn ang="0">
                  <a:pos x="200" y="940"/>
                </a:cxn>
                <a:cxn ang="0">
                  <a:pos x="157" y="703"/>
                </a:cxn>
                <a:cxn ang="0">
                  <a:pos x="61" y="681"/>
                </a:cxn>
                <a:cxn ang="0">
                  <a:pos x="29" y="802"/>
                </a:cxn>
                <a:cxn ang="0">
                  <a:pos x="0" y="753"/>
                </a:cxn>
                <a:cxn ang="0">
                  <a:pos x="81" y="564"/>
                </a:cxn>
                <a:cxn ang="0">
                  <a:pos x="380" y="229"/>
                </a:cxn>
                <a:cxn ang="0">
                  <a:pos x="418" y="56"/>
                </a:cxn>
                <a:cxn ang="0">
                  <a:pos x="447" y="3"/>
                </a:cxn>
              </a:cxnLst>
              <a:rect l="0" t="0" r="r" b="b"/>
              <a:pathLst>
                <a:path w="1138" h="1349">
                  <a:moveTo>
                    <a:pt x="464" y="0"/>
                  </a:moveTo>
                  <a:lnTo>
                    <a:pt x="468" y="1"/>
                  </a:lnTo>
                  <a:lnTo>
                    <a:pt x="474" y="3"/>
                  </a:lnTo>
                  <a:lnTo>
                    <a:pt x="479" y="4"/>
                  </a:lnTo>
                  <a:lnTo>
                    <a:pt x="484" y="7"/>
                  </a:lnTo>
                  <a:lnTo>
                    <a:pt x="490" y="15"/>
                  </a:lnTo>
                  <a:lnTo>
                    <a:pt x="496" y="24"/>
                  </a:lnTo>
                  <a:lnTo>
                    <a:pt x="500" y="35"/>
                  </a:lnTo>
                  <a:lnTo>
                    <a:pt x="503" y="45"/>
                  </a:lnTo>
                  <a:lnTo>
                    <a:pt x="506" y="54"/>
                  </a:lnTo>
                  <a:lnTo>
                    <a:pt x="506" y="64"/>
                  </a:lnTo>
                  <a:lnTo>
                    <a:pt x="506" y="70"/>
                  </a:lnTo>
                  <a:lnTo>
                    <a:pt x="505" y="76"/>
                  </a:lnTo>
                  <a:lnTo>
                    <a:pt x="502" y="85"/>
                  </a:lnTo>
                  <a:lnTo>
                    <a:pt x="497" y="94"/>
                  </a:lnTo>
                  <a:lnTo>
                    <a:pt x="493" y="103"/>
                  </a:lnTo>
                  <a:lnTo>
                    <a:pt x="488" y="111"/>
                  </a:lnTo>
                  <a:lnTo>
                    <a:pt x="484" y="120"/>
                  </a:lnTo>
                  <a:lnTo>
                    <a:pt x="481" y="131"/>
                  </a:lnTo>
                  <a:lnTo>
                    <a:pt x="481" y="135"/>
                  </a:lnTo>
                  <a:lnTo>
                    <a:pt x="479" y="141"/>
                  </a:lnTo>
                  <a:lnTo>
                    <a:pt x="479" y="187"/>
                  </a:lnTo>
                  <a:lnTo>
                    <a:pt x="479" y="196"/>
                  </a:lnTo>
                  <a:lnTo>
                    <a:pt x="477" y="201"/>
                  </a:lnTo>
                  <a:lnTo>
                    <a:pt x="476" y="204"/>
                  </a:lnTo>
                  <a:lnTo>
                    <a:pt x="473" y="211"/>
                  </a:lnTo>
                  <a:lnTo>
                    <a:pt x="468" y="219"/>
                  </a:lnTo>
                  <a:lnTo>
                    <a:pt x="462" y="225"/>
                  </a:lnTo>
                  <a:lnTo>
                    <a:pt x="456" y="231"/>
                  </a:lnTo>
                  <a:lnTo>
                    <a:pt x="442" y="245"/>
                  </a:lnTo>
                  <a:lnTo>
                    <a:pt x="413" y="272"/>
                  </a:lnTo>
                  <a:lnTo>
                    <a:pt x="387" y="295"/>
                  </a:lnTo>
                  <a:lnTo>
                    <a:pt x="362" y="319"/>
                  </a:lnTo>
                  <a:lnTo>
                    <a:pt x="333" y="345"/>
                  </a:lnTo>
                  <a:lnTo>
                    <a:pt x="349" y="374"/>
                  </a:lnTo>
                  <a:lnTo>
                    <a:pt x="366" y="401"/>
                  </a:lnTo>
                  <a:lnTo>
                    <a:pt x="383" y="427"/>
                  </a:lnTo>
                  <a:lnTo>
                    <a:pt x="391" y="439"/>
                  </a:lnTo>
                  <a:lnTo>
                    <a:pt x="400" y="450"/>
                  </a:lnTo>
                  <a:lnTo>
                    <a:pt x="410" y="461"/>
                  </a:lnTo>
                  <a:lnTo>
                    <a:pt x="421" y="470"/>
                  </a:lnTo>
                  <a:lnTo>
                    <a:pt x="426" y="473"/>
                  </a:lnTo>
                  <a:lnTo>
                    <a:pt x="432" y="477"/>
                  </a:lnTo>
                  <a:lnTo>
                    <a:pt x="436" y="481"/>
                  </a:lnTo>
                  <a:lnTo>
                    <a:pt x="442" y="485"/>
                  </a:lnTo>
                  <a:lnTo>
                    <a:pt x="456" y="490"/>
                  </a:lnTo>
                  <a:lnTo>
                    <a:pt x="470" y="494"/>
                  </a:lnTo>
                  <a:lnTo>
                    <a:pt x="484" y="497"/>
                  </a:lnTo>
                  <a:lnTo>
                    <a:pt x="491" y="497"/>
                  </a:lnTo>
                  <a:lnTo>
                    <a:pt x="500" y="497"/>
                  </a:lnTo>
                  <a:lnTo>
                    <a:pt x="517" y="497"/>
                  </a:lnTo>
                  <a:lnTo>
                    <a:pt x="534" y="496"/>
                  </a:lnTo>
                  <a:lnTo>
                    <a:pt x="549" y="493"/>
                  </a:lnTo>
                  <a:lnTo>
                    <a:pt x="564" y="491"/>
                  </a:lnTo>
                  <a:lnTo>
                    <a:pt x="578" y="487"/>
                  </a:lnTo>
                  <a:lnTo>
                    <a:pt x="593" y="484"/>
                  </a:lnTo>
                  <a:lnTo>
                    <a:pt x="627" y="473"/>
                  </a:lnTo>
                  <a:lnTo>
                    <a:pt x="662" y="465"/>
                  </a:lnTo>
                  <a:lnTo>
                    <a:pt x="705" y="455"/>
                  </a:lnTo>
                  <a:lnTo>
                    <a:pt x="741" y="447"/>
                  </a:lnTo>
                  <a:lnTo>
                    <a:pt x="754" y="446"/>
                  </a:lnTo>
                  <a:lnTo>
                    <a:pt x="757" y="446"/>
                  </a:lnTo>
                  <a:lnTo>
                    <a:pt x="757" y="447"/>
                  </a:lnTo>
                  <a:lnTo>
                    <a:pt x="755" y="449"/>
                  </a:lnTo>
                  <a:lnTo>
                    <a:pt x="749" y="452"/>
                  </a:lnTo>
                  <a:lnTo>
                    <a:pt x="741" y="455"/>
                  </a:lnTo>
                  <a:lnTo>
                    <a:pt x="731" y="456"/>
                  </a:lnTo>
                  <a:lnTo>
                    <a:pt x="711" y="461"/>
                  </a:lnTo>
                  <a:lnTo>
                    <a:pt x="699" y="462"/>
                  </a:lnTo>
                  <a:lnTo>
                    <a:pt x="688" y="467"/>
                  </a:lnTo>
                  <a:lnTo>
                    <a:pt x="679" y="470"/>
                  </a:lnTo>
                  <a:lnTo>
                    <a:pt x="658" y="476"/>
                  </a:lnTo>
                  <a:lnTo>
                    <a:pt x="638" y="482"/>
                  </a:lnTo>
                  <a:lnTo>
                    <a:pt x="629" y="487"/>
                  </a:lnTo>
                  <a:lnTo>
                    <a:pt x="618" y="491"/>
                  </a:lnTo>
                  <a:lnTo>
                    <a:pt x="633" y="496"/>
                  </a:lnTo>
                  <a:lnTo>
                    <a:pt x="645" y="502"/>
                  </a:lnTo>
                  <a:lnTo>
                    <a:pt x="670" y="516"/>
                  </a:lnTo>
                  <a:lnTo>
                    <a:pt x="680" y="522"/>
                  </a:lnTo>
                  <a:lnTo>
                    <a:pt x="693" y="529"/>
                  </a:lnTo>
                  <a:lnTo>
                    <a:pt x="712" y="544"/>
                  </a:lnTo>
                  <a:lnTo>
                    <a:pt x="723" y="552"/>
                  </a:lnTo>
                  <a:lnTo>
                    <a:pt x="734" y="558"/>
                  </a:lnTo>
                  <a:lnTo>
                    <a:pt x="755" y="569"/>
                  </a:lnTo>
                  <a:lnTo>
                    <a:pt x="767" y="573"/>
                  </a:lnTo>
                  <a:lnTo>
                    <a:pt x="780" y="576"/>
                  </a:lnTo>
                  <a:lnTo>
                    <a:pt x="793" y="579"/>
                  </a:lnTo>
                  <a:lnTo>
                    <a:pt x="807" y="579"/>
                  </a:lnTo>
                  <a:lnTo>
                    <a:pt x="815" y="579"/>
                  </a:lnTo>
                  <a:lnTo>
                    <a:pt x="822" y="576"/>
                  </a:lnTo>
                  <a:lnTo>
                    <a:pt x="825" y="575"/>
                  </a:lnTo>
                  <a:lnTo>
                    <a:pt x="828" y="572"/>
                  </a:lnTo>
                  <a:lnTo>
                    <a:pt x="833" y="567"/>
                  </a:lnTo>
                  <a:lnTo>
                    <a:pt x="844" y="555"/>
                  </a:lnTo>
                  <a:lnTo>
                    <a:pt x="853" y="540"/>
                  </a:lnTo>
                  <a:lnTo>
                    <a:pt x="860" y="532"/>
                  </a:lnTo>
                  <a:lnTo>
                    <a:pt x="866" y="525"/>
                  </a:lnTo>
                  <a:lnTo>
                    <a:pt x="874" y="519"/>
                  </a:lnTo>
                  <a:lnTo>
                    <a:pt x="882" y="514"/>
                  </a:lnTo>
                  <a:lnTo>
                    <a:pt x="891" y="509"/>
                  </a:lnTo>
                  <a:lnTo>
                    <a:pt x="900" y="506"/>
                  </a:lnTo>
                  <a:lnTo>
                    <a:pt x="909" y="503"/>
                  </a:lnTo>
                  <a:lnTo>
                    <a:pt x="920" y="503"/>
                  </a:lnTo>
                  <a:lnTo>
                    <a:pt x="932" y="502"/>
                  </a:lnTo>
                  <a:lnTo>
                    <a:pt x="943" y="502"/>
                  </a:lnTo>
                  <a:lnTo>
                    <a:pt x="964" y="505"/>
                  </a:lnTo>
                  <a:lnTo>
                    <a:pt x="984" y="506"/>
                  </a:lnTo>
                  <a:lnTo>
                    <a:pt x="996" y="506"/>
                  </a:lnTo>
                  <a:lnTo>
                    <a:pt x="1008" y="505"/>
                  </a:lnTo>
                  <a:lnTo>
                    <a:pt x="1043" y="502"/>
                  </a:lnTo>
                  <a:lnTo>
                    <a:pt x="1060" y="499"/>
                  </a:lnTo>
                  <a:lnTo>
                    <a:pt x="1068" y="496"/>
                  </a:lnTo>
                  <a:lnTo>
                    <a:pt x="1077" y="493"/>
                  </a:lnTo>
                  <a:lnTo>
                    <a:pt x="1082" y="490"/>
                  </a:lnTo>
                  <a:lnTo>
                    <a:pt x="1086" y="487"/>
                  </a:lnTo>
                  <a:lnTo>
                    <a:pt x="1094" y="481"/>
                  </a:lnTo>
                  <a:lnTo>
                    <a:pt x="1098" y="477"/>
                  </a:lnTo>
                  <a:lnTo>
                    <a:pt x="1101" y="476"/>
                  </a:lnTo>
                  <a:lnTo>
                    <a:pt x="1103" y="477"/>
                  </a:lnTo>
                  <a:lnTo>
                    <a:pt x="1104" y="481"/>
                  </a:lnTo>
                  <a:lnTo>
                    <a:pt x="1103" y="482"/>
                  </a:lnTo>
                  <a:lnTo>
                    <a:pt x="1101" y="484"/>
                  </a:lnTo>
                  <a:lnTo>
                    <a:pt x="1094" y="488"/>
                  </a:lnTo>
                  <a:lnTo>
                    <a:pt x="1083" y="493"/>
                  </a:lnTo>
                  <a:lnTo>
                    <a:pt x="1069" y="499"/>
                  </a:lnTo>
                  <a:lnTo>
                    <a:pt x="1054" y="505"/>
                  </a:lnTo>
                  <a:lnTo>
                    <a:pt x="1039" y="508"/>
                  </a:lnTo>
                  <a:lnTo>
                    <a:pt x="1024" y="512"/>
                  </a:lnTo>
                  <a:lnTo>
                    <a:pt x="1018" y="512"/>
                  </a:lnTo>
                  <a:lnTo>
                    <a:pt x="1010" y="514"/>
                  </a:lnTo>
                  <a:lnTo>
                    <a:pt x="993" y="514"/>
                  </a:lnTo>
                  <a:lnTo>
                    <a:pt x="978" y="512"/>
                  </a:lnTo>
                  <a:lnTo>
                    <a:pt x="946" y="511"/>
                  </a:lnTo>
                  <a:lnTo>
                    <a:pt x="928" y="511"/>
                  </a:lnTo>
                  <a:lnTo>
                    <a:pt x="912" y="512"/>
                  </a:lnTo>
                  <a:lnTo>
                    <a:pt x="905" y="514"/>
                  </a:lnTo>
                  <a:lnTo>
                    <a:pt x="897" y="516"/>
                  </a:lnTo>
                  <a:lnTo>
                    <a:pt x="889" y="520"/>
                  </a:lnTo>
                  <a:lnTo>
                    <a:pt x="882" y="525"/>
                  </a:lnTo>
                  <a:lnTo>
                    <a:pt x="877" y="528"/>
                  </a:lnTo>
                  <a:lnTo>
                    <a:pt x="873" y="532"/>
                  </a:lnTo>
                  <a:lnTo>
                    <a:pt x="866" y="540"/>
                  </a:lnTo>
                  <a:lnTo>
                    <a:pt x="862" y="549"/>
                  </a:lnTo>
                  <a:lnTo>
                    <a:pt x="857" y="558"/>
                  </a:lnTo>
                  <a:lnTo>
                    <a:pt x="853" y="566"/>
                  </a:lnTo>
                  <a:lnTo>
                    <a:pt x="847" y="573"/>
                  </a:lnTo>
                  <a:lnTo>
                    <a:pt x="844" y="576"/>
                  </a:lnTo>
                  <a:lnTo>
                    <a:pt x="839" y="581"/>
                  </a:lnTo>
                  <a:lnTo>
                    <a:pt x="830" y="587"/>
                  </a:lnTo>
                  <a:lnTo>
                    <a:pt x="839" y="589"/>
                  </a:lnTo>
                  <a:lnTo>
                    <a:pt x="848" y="590"/>
                  </a:lnTo>
                  <a:lnTo>
                    <a:pt x="857" y="593"/>
                  </a:lnTo>
                  <a:lnTo>
                    <a:pt x="866" y="598"/>
                  </a:lnTo>
                  <a:lnTo>
                    <a:pt x="876" y="602"/>
                  </a:lnTo>
                  <a:lnTo>
                    <a:pt x="885" y="607"/>
                  </a:lnTo>
                  <a:lnTo>
                    <a:pt x="900" y="617"/>
                  </a:lnTo>
                  <a:lnTo>
                    <a:pt x="923" y="636"/>
                  </a:lnTo>
                  <a:lnTo>
                    <a:pt x="929" y="640"/>
                  </a:lnTo>
                  <a:lnTo>
                    <a:pt x="931" y="642"/>
                  </a:lnTo>
                  <a:lnTo>
                    <a:pt x="886" y="622"/>
                  </a:lnTo>
                  <a:lnTo>
                    <a:pt x="853" y="610"/>
                  </a:lnTo>
                  <a:lnTo>
                    <a:pt x="838" y="604"/>
                  </a:lnTo>
                  <a:lnTo>
                    <a:pt x="822" y="601"/>
                  </a:lnTo>
                  <a:lnTo>
                    <a:pt x="807" y="599"/>
                  </a:lnTo>
                  <a:lnTo>
                    <a:pt x="793" y="598"/>
                  </a:lnTo>
                  <a:lnTo>
                    <a:pt x="778" y="595"/>
                  </a:lnTo>
                  <a:lnTo>
                    <a:pt x="770" y="593"/>
                  </a:lnTo>
                  <a:lnTo>
                    <a:pt x="764" y="592"/>
                  </a:lnTo>
                  <a:lnTo>
                    <a:pt x="757" y="589"/>
                  </a:lnTo>
                  <a:lnTo>
                    <a:pt x="751" y="586"/>
                  </a:lnTo>
                  <a:lnTo>
                    <a:pt x="743" y="582"/>
                  </a:lnTo>
                  <a:lnTo>
                    <a:pt x="735" y="579"/>
                  </a:lnTo>
                  <a:lnTo>
                    <a:pt x="717" y="566"/>
                  </a:lnTo>
                  <a:lnTo>
                    <a:pt x="700" y="554"/>
                  </a:lnTo>
                  <a:lnTo>
                    <a:pt x="683" y="541"/>
                  </a:lnTo>
                  <a:lnTo>
                    <a:pt x="668" y="532"/>
                  </a:lnTo>
                  <a:lnTo>
                    <a:pt x="651" y="523"/>
                  </a:lnTo>
                  <a:lnTo>
                    <a:pt x="642" y="520"/>
                  </a:lnTo>
                  <a:lnTo>
                    <a:pt x="635" y="517"/>
                  </a:lnTo>
                  <a:lnTo>
                    <a:pt x="629" y="516"/>
                  </a:lnTo>
                  <a:lnTo>
                    <a:pt x="624" y="514"/>
                  </a:lnTo>
                  <a:lnTo>
                    <a:pt x="615" y="512"/>
                  </a:lnTo>
                  <a:lnTo>
                    <a:pt x="604" y="511"/>
                  </a:lnTo>
                  <a:lnTo>
                    <a:pt x="592" y="511"/>
                  </a:lnTo>
                  <a:lnTo>
                    <a:pt x="558" y="511"/>
                  </a:lnTo>
                  <a:lnTo>
                    <a:pt x="542" y="512"/>
                  </a:lnTo>
                  <a:lnTo>
                    <a:pt x="528" y="514"/>
                  </a:lnTo>
                  <a:lnTo>
                    <a:pt x="497" y="517"/>
                  </a:lnTo>
                  <a:lnTo>
                    <a:pt x="464" y="522"/>
                  </a:lnTo>
                  <a:lnTo>
                    <a:pt x="470" y="531"/>
                  </a:lnTo>
                  <a:lnTo>
                    <a:pt x="473" y="541"/>
                  </a:lnTo>
                  <a:lnTo>
                    <a:pt x="476" y="551"/>
                  </a:lnTo>
                  <a:lnTo>
                    <a:pt x="479" y="560"/>
                  </a:lnTo>
                  <a:lnTo>
                    <a:pt x="481" y="579"/>
                  </a:lnTo>
                  <a:lnTo>
                    <a:pt x="484" y="590"/>
                  </a:lnTo>
                  <a:lnTo>
                    <a:pt x="485" y="601"/>
                  </a:lnTo>
                  <a:lnTo>
                    <a:pt x="490" y="616"/>
                  </a:lnTo>
                  <a:lnTo>
                    <a:pt x="493" y="630"/>
                  </a:lnTo>
                  <a:lnTo>
                    <a:pt x="503" y="654"/>
                  </a:lnTo>
                  <a:lnTo>
                    <a:pt x="508" y="666"/>
                  </a:lnTo>
                  <a:lnTo>
                    <a:pt x="513" y="678"/>
                  </a:lnTo>
                  <a:lnTo>
                    <a:pt x="516" y="692"/>
                  </a:lnTo>
                  <a:lnTo>
                    <a:pt x="520" y="707"/>
                  </a:lnTo>
                  <a:lnTo>
                    <a:pt x="523" y="724"/>
                  </a:lnTo>
                  <a:lnTo>
                    <a:pt x="528" y="741"/>
                  </a:lnTo>
                  <a:lnTo>
                    <a:pt x="532" y="756"/>
                  </a:lnTo>
                  <a:lnTo>
                    <a:pt x="535" y="762"/>
                  </a:lnTo>
                  <a:lnTo>
                    <a:pt x="540" y="770"/>
                  </a:lnTo>
                  <a:lnTo>
                    <a:pt x="548" y="782"/>
                  </a:lnTo>
                  <a:lnTo>
                    <a:pt x="552" y="786"/>
                  </a:lnTo>
                  <a:lnTo>
                    <a:pt x="558" y="791"/>
                  </a:lnTo>
                  <a:lnTo>
                    <a:pt x="564" y="794"/>
                  </a:lnTo>
                  <a:lnTo>
                    <a:pt x="571" y="797"/>
                  </a:lnTo>
                  <a:lnTo>
                    <a:pt x="578" y="800"/>
                  </a:lnTo>
                  <a:lnTo>
                    <a:pt x="586" y="800"/>
                  </a:lnTo>
                  <a:lnTo>
                    <a:pt x="600" y="802"/>
                  </a:lnTo>
                  <a:lnTo>
                    <a:pt x="613" y="802"/>
                  </a:lnTo>
                  <a:lnTo>
                    <a:pt x="638" y="800"/>
                  </a:lnTo>
                  <a:lnTo>
                    <a:pt x="662" y="799"/>
                  </a:lnTo>
                  <a:lnTo>
                    <a:pt x="674" y="799"/>
                  </a:lnTo>
                  <a:lnTo>
                    <a:pt x="688" y="800"/>
                  </a:lnTo>
                  <a:lnTo>
                    <a:pt x="702" y="802"/>
                  </a:lnTo>
                  <a:lnTo>
                    <a:pt x="714" y="806"/>
                  </a:lnTo>
                  <a:lnTo>
                    <a:pt x="728" y="811"/>
                  </a:lnTo>
                  <a:lnTo>
                    <a:pt x="738" y="817"/>
                  </a:lnTo>
                  <a:lnTo>
                    <a:pt x="749" y="823"/>
                  </a:lnTo>
                  <a:lnTo>
                    <a:pt x="757" y="827"/>
                  </a:lnTo>
                  <a:lnTo>
                    <a:pt x="761" y="832"/>
                  </a:lnTo>
                  <a:lnTo>
                    <a:pt x="763" y="832"/>
                  </a:lnTo>
                  <a:lnTo>
                    <a:pt x="751" y="832"/>
                  </a:lnTo>
                  <a:lnTo>
                    <a:pt x="741" y="829"/>
                  </a:lnTo>
                  <a:lnTo>
                    <a:pt x="722" y="823"/>
                  </a:lnTo>
                  <a:lnTo>
                    <a:pt x="703" y="815"/>
                  </a:lnTo>
                  <a:lnTo>
                    <a:pt x="694" y="814"/>
                  </a:lnTo>
                  <a:lnTo>
                    <a:pt x="682" y="811"/>
                  </a:lnTo>
                  <a:lnTo>
                    <a:pt x="668" y="811"/>
                  </a:lnTo>
                  <a:lnTo>
                    <a:pt x="654" y="809"/>
                  </a:lnTo>
                  <a:lnTo>
                    <a:pt x="629" y="809"/>
                  </a:lnTo>
                  <a:lnTo>
                    <a:pt x="575" y="811"/>
                  </a:lnTo>
                  <a:lnTo>
                    <a:pt x="596" y="831"/>
                  </a:lnTo>
                  <a:lnTo>
                    <a:pt x="616" y="847"/>
                  </a:lnTo>
                  <a:lnTo>
                    <a:pt x="638" y="861"/>
                  </a:lnTo>
                  <a:lnTo>
                    <a:pt x="658" y="873"/>
                  </a:lnTo>
                  <a:lnTo>
                    <a:pt x="680" y="884"/>
                  </a:lnTo>
                  <a:lnTo>
                    <a:pt x="702" y="896"/>
                  </a:lnTo>
                  <a:lnTo>
                    <a:pt x="752" y="919"/>
                  </a:lnTo>
                  <a:lnTo>
                    <a:pt x="770" y="929"/>
                  </a:lnTo>
                  <a:lnTo>
                    <a:pt x="790" y="945"/>
                  </a:lnTo>
                  <a:lnTo>
                    <a:pt x="812" y="961"/>
                  </a:lnTo>
                  <a:lnTo>
                    <a:pt x="831" y="977"/>
                  </a:lnTo>
                  <a:lnTo>
                    <a:pt x="847" y="990"/>
                  </a:lnTo>
                  <a:lnTo>
                    <a:pt x="856" y="999"/>
                  </a:lnTo>
                  <a:lnTo>
                    <a:pt x="857" y="1001"/>
                  </a:lnTo>
                  <a:lnTo>
                    <a:pt x="856" y="1001"/>
                  </a:lnTo>
                  <a:lnTo>
                    <a:pt x="845" y="992"/>
                  </a:lnTo>
                  <a:lnTo>
                    <a:pt x="822" y="974"/>
                  </a:lnTo>
                  <a:lnTo>
                    <a:pt x="810" y="966"/>
                  </a:lnTo>
                  <a:lnTo>
                    <a:pt x="798" y="958"/>
                  </a:lnTo>
                  <a:lnTo>
                    <a:pt x="760" y="937"/>
                  </a:lnTo>
                  <a:lnTo>
                    <a:pt x="723" y="920"/>
                  </a:lnTo>
                  <a:lnTo>
                    <a:pt x="688" y="902"/>
                  </a:lnTo>
                  <a:lnTo>
                    <a:pt x="650" y="882"/>
                  </a:lnTo>
                  <a:lnTo>
                    <a:pt x="624" y="867"/>
                  </a:lnTo>
                  <a:lnTo>
                    <a:pt x="600" y="853"/>
                  </a:lnTo>
                  <a:lnTo>
                    <a:pt x="577" y="838"/>
                  </a:lnTo>
                  <a:lnTo>
                    <a:pt x="568" y="831"/>
                  </a:lnTo>
                  <a:lnTo>
                    <a:pt x="557" y="823"/>
                  </a:lnTo>
                  <a:lnTo>
                    <a:pt x="548" y="814"/>
                  </a:lnTo>
                  <a:lnTo>
                    <a:pt x="540" y="805"/>
                  </a:lnTo>
                  <a:lnTo>
                    <a:pt x="532" y="796"/>
                  </a:lnTo>
                  <a:lnTo>
                    <a:pt x="525" y="785"/>
                  </a:lnTo>
                  <a:lnTo>
                    <a:pt x="520" y="773"/>
                  </a:lnTo>
                  <a:lnTo>
                    <a:pt x="514" y="761"/>
                  </a:lnTo>
                  <a:lnTo>
                    <a:pt x="510" y="747"/>
                  </a:lnTo>
                  <a:lnTo>
                    <a:pt x="506" y="733"/>
                  </a:lnTo>
                  <a:lnTo>
                    <a:pt x="503" y="718"/>
                  </a:lnTo>
                  <a:lnTo>
                    <a:pt x="500" y="703"/>
                  </a:lnTo>
                  <a:lnTo>
                    <a:pt x="496" y="689"/>
                  </a:lnTo>
                  <a:lnTo>
                    <a:pt x="493" y="677"/>
                  </a:lnTo>
                  <a:lnTo>
                    <a:pt x="484" y="651"/>
                  </a:lnTo>
                  <a:lnTo>
                    <a:pt x="471" y="622"/>
                  </a:lnTo>
                  <a:lnTo>
                    <a:pt x="464" y="602"/>
                  </a:lnTo>
                  <a:lnTo>
                    <a:pt x="459" y="584"/>
                  </a:lnTo>
                  <a:lnTo>
                    <a:pt x="453" y="566"/>
                  </a:lnTo>
                  <a:lnTo>
                    <a:pt x="445" y="546"/>
                  </a:lnTo>
                  <a:lnTo>
                    <a:pt x="436" y="531"/>
                  </a:lnTo>
                  <a:lnTo>
                    <a:pt x="432" y="523"/>
                  </a:lnTo>
                  <a:lnTo>
                    <a:pt x="427" y="517"/>
                  </a:lnTo>
                  <a:lnTo>
                    <a:pt x="416" y="506"/>
                  </a:lnTo>
                  <a:lnTo>
                    <a:pt x="406" y="496"/>
                  </a:lnTo>
                  <a:lnTo>
                    <a:pt x="383" y="476"/>
                  </a:lnTo>
                  <a:lnTo>
                    <a:pt x="372" y="465"/>
                  </a:lnTo>
                  <a:lnTo>
                    <a:pt x="360" y="452"/>
                  </a:lnTo>
                  <a:lnTo>
                    <a:pt x="351" y="441"/>
                  </a:lnTo>
                  <a:lnTo>
                    <a:pt x="343" y="430"/>
                  </a:lnTo>
                  <a:lnTo>
                    <a:pt x="331" y="411"/>
                  </a:lnTo>
                  <a:lnTo>
                    <a:pt x="319" y="389"/>
                  </a:lnTo>
                  <a:lnTo>
                    <a:pt x="311" y="379"/>
                  </a:lnTo>
                  <a:lnTo>
                    <a:pt x="304" y="366"/>
                  </a:lnTo>
                  <a:lnTo>
                    <a:pt x="267" y="404"/>
                  </a:lnTo>
                  <a:lnTo>
                    <a:pt x="250" y="421"/>
                  </a:lnTo>
                  <a:lnTo>
                    <a:pt x="235" y="438"/>
                  </a:lnTo>
                  <a:lnTo>
                    <a:pt x="220" y="455"/>
                  </a:lnTo>
                  <a:lnTo>
                    <a:pt x="204" y="473"/>
                  </a:lnTo>
                  <a:lnTo>
                    <a:pt x="189" y="491"/>
                  </a:lnTo>
                  <a:lnTo>
                    <a:pt x="172" y="514"/>
                  </a:lnTo>
                  <a:lnTo>
                    <a:pt x="156" y="537"/>
                  </a:lnTo>
                  <a:lnTo>
                    <a:pt x="139" y="561"/>
                  </a:lnTo>
                  <a:lnTo>
                    <a:pt x="136" y="564"/>
                  </a:lnTo>
                  <a:lnTo>
                    <a:pt x="133" y="567"/>
                  </a:lnTo>
                  <a:lnTo>
                    <a:pt x="127" y="573"/>
                  </a:lnTo>
                  <a:lnTo>
                    <a:pt x="124" y="576"/>
                  </a:lnTo>
                  <a:lnTo>
                    <a:pt x="122" y="579"/>
                  </a:lnTo>
                  <a:lnTo>
                    <a:pt x="121" y="584"/>
                  </a:lnTo>
                  <a:lnTo>
                    <a:pt x="119" y="589"/>
                  </a:lnTo>
                  <a:lnTo>
                    <a:pt x="121" y="595"/>
                  </a:lnTo>
                  <a:lnTo>
                    <a:pt x="124" y="601"/>
                  </a:lnTo>
                  <a:lnTo>
                    <a:pt x="127" y="605"/>
                  </a:lnTo>
                  <a:lnTo>
                    <a:pt x="131" y="610"/>
                  </a:lnTo>
                  <a:lnTo>
                    <a:pt x="142" y="619"/>
                  </a:lnTo>
                  <a:lnTo>
                    <a:pt x="148" y="625"/>
                  </a:lnTo>
                  <a:lnTo>
                    <a:pt x="151" y="631"/>
                  </a:lnTo>
                  <a:lnTo>
                    <a:pt x="169" y="660"/>
                  </a:lnTo>
                  <a:lnTo>
                    <a:pt x="183" y="687"/>
                  </a:lnTo>
                  <a:lnTo>
                    <a:pt x="195" y="716"/>
                  </a:lnTo>
                  <a:lnTo>
                    <a:pt x="211" y="747"/>
                  </a:lnTo>
                  <a:lnTo>
                    <a:pt x="214" y="753"/>
                  </a:lnTo>
                  <a:lnTo>
                    <a:pt x="217" y="759"/>
                  </a:lnTo>
                  <a:lnTo>
                    <a:pt x="223" y="768"/>
                  </a:lnTo>
                  <a:lnTo>
                    <a:pt x="229" y="776"/>
                  </a:lnTo>
                  <a:lnTo>
                    <a:pt x="236" y="783"/>
                  </a:lnTo>
                  <a:lnTo>
                    <a:pt x="252" y="797"/>
                  </a:lnTo>
                  <a:lnTo>
                    <a:pt x="269" y="814"/>
                  </a:lnTo>
                  <a:lnTo>
                    <a:pt x="278" y="824"/>
                  </a:lnTo>
                  <a:lnTo>
                    <a:pt x="287" y="834"/>
                  </a:lnTo>
                  <a:lnTo>
                    <a:pt x="293" y="844"/>
                  </a:lnTo>
                  <a:lnTo>
                    <a:pt x="299" y="855"/>
                  </a:lnTo>
                  <a:lnTo>
                    <a:pt x="310" y="876"/>
                  </a:lnTo>
                  <a:lnTo>
                    <a:pt x="322" y="899"/>
                  </a:lnTo>
                  <a:lnTo>
                    <a:pt x="330" y="913"/>
                  </a:lnTo>
                  <a:lnTo>
                    <a:pt x="336" y="925"/>
                  </a:lnTo>
                  <a:lnTo>
                    <a:pt x="348" y="948"/>
                  </a:lnTo>
                  <a:lnTo>
                    <a:pt x="354" y="957"/>
                  </a:lnTo>
                  <a:lnTo>
                    <a:pt x="363" y="967"/>
                  </a:lnTo>
                  <a:lnTo>
                    <a:pt x="372" y="977"/>
                  </a:lnTo>
                  <a:lnTo>
                    <a:pt x="377" y="980"/>
                  </a:lnTo>
                  <a:lnTo>
                    <a:pt x="384" y="984"/>
                  </a:lnTo>
                  <a:lnTo>
                    <a:pt x="398" y="993"/>
                  </a:lnTo>
                  <a:lnTo>
                    <a:pt x="420" y="1009"/>
                  </a:lnTo>
                  <a:lnTo>
                    <a:pt x="449" y="1028"/>
                  </a:lnTo>
                  <a:lnTo>
                    <a:pt x="481" y="1050"/>
                  </a:lnTo>
                  <a:lnTo>
                    <a:pt x="516" y="1069"/>
                  </a:lnTo>
                  <a:lnTo>
                    <a:pt x="534" y="1079"/>
                  </a:lnTo>
                  <a:lnTo>
                    <a:pt x="552" y="1088"/>
                  </a:lnTo>
                  <a:lnTo>
                    <a:pt x="569" y="1094"/>
                  </a:lnTo>
                  <a:lnTo>
                    <a:pt x="586" y="1100"/>
                  </a:lnTo>
                  <a:lnTo>
                    <a:pt x="601" y="1103"/>
                  </a:lnTo>
                  <a:lnTo>
                    <a:pt x="616" y="1104"/>
                  </a:lnTo>
                  <a:lnTo>
                    <a:pt x="622" y="1103"/>
                  </a:lnTo>
                  <a:lnTo>
                    <a:pt x="630" y="1103"/>
                  </a:lnTo>
                  <a:lnTo>
                    <a:pt x="641" y="1100"/>
                  </a:lnTo>
                  <a:lnTo>
                    <a:pt x="653" y="1097"/>
                  </a:lnTo>
                  <a:lnTo>
                    <a:pt x="659" y="1095"/>
                  </a:lnTo>
                  <a:lnTo>
                    <a:pt x="667" y="1094"/>
                  </a:lnTo>
                  <a:lnTo>
                    <a:pt x="677" y="1092"/>
                  </a:lnTo>
                  <a:lnTo>
                    <a:pt x="688" y="1089"/>
                  </a:lnTo>
                  <a:lnTo>
                    <a:pt x="709" y="1082"/>
                  </a:lnTo>
                  <a:lnTo>
                    <a:pt x="731" y="1074"/>
                  </a:lnTo>
                  <a:lnTo>
                    <a:pt x="749" y="1063"/>
                  </a:lnTo>
                  <a:lnTo>
                    <a:pt x="761" y="1053"/>
                  </a:lnTo>
                  <a:lnTo>
                    <a:pt x="776" y="1036"/>
                  </a:lnTo>
                  <a:lnTo>
                    <a:pt x="783" y="1031"/>
                  </a:lnTo>
                  <a:lnTo>
                    <a:pt x="784" y="1030"/>
                  </a:lnTo>
                  <a:lnTo>
                    <a:pt x="786" y="1031"/>
                  </a:lnTo>
                  <a:lnTo>
                    <a:pt x="784" y="1033"/>
                  </a:lnTo>
                  <a:lnTo>
                    <a:pt x="783" y="1037"/>
                  </a:lnTo>
                  <a:lnTo>
                    <a:pt x="773" y="1053"/>
                  </a:lnTo>
                  <a:lnTo>
                    <a:pt x="770" y="1056"/>
                  </a:lnTo>
                  <a:lnTo>
                    <a:pt x="767" y="1060"/>
                  </a:lnTo>
                  <a:lnTo>
                    <a:pt x="764" y="1063"/>
                  </a:lnTo>
                  <a:lnTo>
                    <a:pt x="761" y="1068"/>
                  </a:lnTo>
                  <a:lnTo>
                    <a:pt x="757" y="1071"/>
                  </a:lnTo>
                  <a:lnTo>
                    <a:pt x="754" y="1072"/>
                  </a:lnTo>
                  <a:lnTo>
                    <a:pt x="746" y="1079"/>
                  </a:lnTo>
                  <a:lnTo>
                    <a:pt x="738" y="1082"/>
                  </a:lnTo>
                  <a:lnTo>
                    <a:pt x="729" y="1085"/>
                  </a:lnTo>
                  <a:lnTo>
                    <a:pt x="712" y="1091"/>
                  </a:lnTo>
                  <a:lnTo>
                    <a:pt x="693" y="1094"/>
                  </a:lnTo>
                  <a:lnTo>
                    <a:pt x="674" y="1098"/>
                  </a:lnTo>
                  <a:lnTo>
                    <a:pt x="654" y="1103"/>
                  </a:lnTo>
                  <a:lnTo>
                    <a:pt x="644" y="1106"/>
                  </a:lnTo>
                  <a:lnTo>
                    <a:pt x="635" y="1109"/>
                  </a:lnTo>
                  <a:lnTo>
                    <a:pt x="648" y="1115"/>
                  </a:lnTo>
                  <a:lnTo>
                    <a:pt x="662" y="1121"/>
                  </a:lnTo>
                  <a:lnTo>
                    <a:pt x="685" y="1130"/>
                  </a:lnTo>
                  <a:lnTo>
                    <a:pt x="709" y="1141"/>
                  </a:lnTo>
                  <a:lnTo>
                    <a:pt x="720" y="1149"/>
                  </a:lnTo>
                  <a:lnTo>
                    <a:pt x="734" y="1158"/>
                  </a:lnTo>
                  <a:lnTo>
                    <a:pt x="773" y="1188"/>
                  </a:lnTo>
                  <a:lnTo>
                    <a:pt x="792" y="1200"/>
                  </a:lnTo>
                  <a:lnTo>
                    <a:pt x="809" y="1212"/>
                  </a:lnTo>
                  <a:lnTo>
                    <a:pt x="827" y="1222"/>
                  </a:lnTo>
                  <a:lnTo>
                    <a:pt x="838" y="1225"/>
                  </a:lnTo>
                  <a:lnTo>
                    <a:pt x="847" y="1228"/>
                  </a:lnTo>
                  <a:lnTo>
                    <a:pt x="857" y="1231"/>
                  </a:lnTo>
                  <a:lnTo>
                    <a:pt x="868" y="1232"/>
                  </a:lnTo>
                  <a:lnTo>
                    <a:pt x="880" y="1234"/>
                  </a:lnTo>
                  <a:lnTo>
                    <a:pt x="892" y="1234"/>
                  </a:lnTo>
                  <a:lnTo>
                    <a:pt x="1034" y="1234"/>
                  </a:lnTo>
                  <a:lnTo>
                    <a:pt x="1043" y="1235"/>
                  </a:lnTo>
                  <a:lnTo>
                    <a:pt x="1051" y="1237"/>
                  </a:lnTo>
                  <a:lnTo>
                    <a:pt x="1056" y="1238"/>
                  </a:lnTo>
                  <a:lnTo>
                    <a:pt x="1060" y="1240"/>
                  </a:lnTo>
                  <a:lnTo>
                    <a:pt x="1069" y="1244"/>
                  </a:lnTo>
                  <a:lnTo>
                    <a:pt x="1079" y="1249"/>
                  </a:lnTo>
                  <a:lnTo>
                    <a:pt x="1088" y="1255"/>
                  </a:lnTo>
                  <a:lnTo>
                    <a:pt x="1095" y="1261"/>
                  </a:lnTo>
                  <a:lnTo>
                    <a:pt x="1103" y="1267"/>
                  </a:lnTo>
                  <a:lnTo>
                    <a:pt x="1117" y="1279"/>
                  </a:lnTo>
                  <a:lnTo>
                    <a:pt x="1129" y="1290"/>
                  </a:lnTo>
                  <a:lnTo>
                    <a:pt x="1138" y="1301"/>
                  </a:lnTo>
                  <a:lnTo>
                    <a:pt x="1114" y="1279"/>
                  </a:lnTo>
                  <a:lnTo>
                    <a:pt x="1101" y="1269"/>
                  </a:lnTo>
                  <a:lnTo>
                    <a:pt x="1089" y="1260"/>
                  </a:lnTo>
                  <a:lnTo>
                    <a:pt x="1083" y="1257"/>
                  </a:lnTo>
                  <a:lnTo>
                    <a:pt x="1077" y="1252"/>
                  </a:lnTo>
                  <a:lnTo>
                    <a:pt x="1071" y="1249"/>
                  </a:lnTo>
                  <a:lnTo>
                    <a:pt x="1063" y="1247"/>
                  </a:lnTo>
                  <a:lnTo>
                    <a:pt x="1056" y="1244"/>
                  </a:lnTo>
                  <a:lnTo>
                    <a:pt x="1048" y="1243"/>
                  </a:lnTo>
                  <a:lnTo>
                    <a:pt x="1040" y="1243"/>
                  </a:lnTo>
                  <a:lnTo>
                    <a:pt x="1031" y="1243"/>
                  </a:lnTo>
                  <a:lnTo>
                    <a:pt x="891" y="1243"/>
                  </a:lnTo>
                  <a:lnTo>
                    <a:pt x="882" y="1241"/>
                  </a:lnTo>
                  <a:lnTo>
                    <a:pt x="874" y="1241"/>
                  </a:lnTo>
                  <a:lnTo>
                    <a:pt x="860" y="1240"/>
                  </a:lnTo>
                  <a:lnTo>
                    <a:pt x="847" y="1237"/>
                  </a:lnTo>
                  <a:lnTo>
                    <a:pt x="841" y="1237"/>
                  </a:lnTo>
                  <a:lnTo>
                    <a:pt x="831" y="1237"/>
                  </a:lnTo>
                  <a:lnTo>
                    <a:pt x="838" y="1246"/>
                  </a:lnTo>
                  <a:lnTo>
                    <a:pt x="845" y="1255"/>
                  </a:lnTo>
                  <a:lnTo>
                    <a:pt x="853" y="1264"/>
                  </a:lnTo>
                  <a:lnTo>
                    <a:pt x="863" y="1275"/>
                  </a:lnTo>
                  <a:lnTo>
                    <a:pt x="874" y="1284"/>
                  </a:lnTo>
                  <a:lnTo>
                    <a:pt x="885" y="1293"/>
                  </a:lnTo>
                  <a:lnTo>
                    <a:pt x="909" y="1311"/>
                  </a:lnTo>
                  <a:lnTo>
                    <a:pt x="931" y="1327"/>
                  </a:lnTo>
                  <a:lnTo>
                    <a:pt x="949" y="1339"/>
                  </a:lnTo>
                  <a:lnTo>
                    <a:pt x="966" y="1349"/>
                  </a:lnTo>
                  <a:lnTo>
                    <a:pt x="960" y="1349"/>
                  </a:lnTo>
                  <a:lnTo>
                    <a:pt x="953" y="1348"/>
                  </a:lnTo>
                  <a:lnTo>
                    <a:pt x="940" y="1345"/>
                  </a:lnTo>
                  <a:lnTo>
                    <a:pt x="928" y="1337"/>
                  </a:lnTo>
                  <a:lnTo>
                    <a:pt x="915" y="1330"/>
                  </a:lnTo>
                  <a:lnTo>
                    <a:pt x="902" y="1321"/>
                  </a:lnTo>
                  <a:lnTo>
                    <a:pt x="889" y="1311"/>
                  </a:lnTo>
                  <a:lnTo>
                    <a:pt x="870" y="1295"/>
                  </a:lnTo>
                  <a:lnTo>
                    <a:pt x="853" y="1279"/>
                  </a:lnTo>
                  <a:lnTo>
                    <a:pt x="838" y="1266"/>
                  </a:lnTo>
                  <a:lnTo>
                    <a:pt x="810" y="1240"/>
                  </a:lnTo>
                  <a:lnTo>
                    <a:pt x="783" y="1216"/>
                  </a:lnTo>
                  <a:lnTo>
                    <a:pt x="767" y="1202"/>
                  </a:lnTo>
                  <a:lnTo>
                    <a:pt x="749" y="1190"/>
                  </a:lnTo>
                  <a:lnTo>
                    <a:pt x="725" y="1173"/>
                  </a:lnTo>
                  <a:lnTo>
                    <a:pt x="702" y="1161"/>
                  </a:lnTo>
                  <a:lnTo>
                    <a:pt x="679" y="1150"/>
                  </a:lnTo>
                  <a:lnTo>
                    <a:pt x="658" y="1141"/>
                  </a:lnTo>
                  <a:lnTo>
                    <a:pt x="635" y="1133"/>
                  </a:lnTo>
                  <a:lnTo>
                    <a:pt x="610" y="1126"/>
                  </a:lnTo>
                  <a:lnTo>
                    <a:pt x="584" y="1118"/>
                  </a:lnTo>
                  <a:lnTo>
                    <a:pt x="557" y="1109"/>
                  </a:lnTo>
                  <a:lnTo>
                    <a:pt x="539" y="1103"/>
                  </a:lnTo>
                  <a:lnTo>
                    <a:pt x="522" y="1095"/>
                  </a:lnTo>
                  <a:lnTo>
                    <a:pt x="506" y="1089"/>
                  </a:lnTo>
                  <a:lnTo>
                    <a:pt x="493" y="1082"/>
                  </a:lnTo>
                  <a:lnTo>
                    <a:pt x="464" y="1065"/>
                  </a:lnTo>
                  <a:lnTo>
                    <a:pt x="432" y="1045"/>
                  </a:lnTo>
                  <a:lnTo>
                    <a:pt x="401" y="1028"/>
                  </a:lnTo>
                  <a:lnTo>
                    <a:pt x="374" y="1013"/>
                  </a:lnTo>
                  <a:lnTo>
                    <a:pt x="360" y="1004"/>
                  </a:lnTo>
                  <a:lnTo>
                    <a:pt x="348" y="995"/>
                  </a:lnTo>
                  <a:lnTo>
                    <a:pt x="337" y="983"/>
                  </a:lnTo>
                  <a:lnTo>
                    <a:pt x="325" y="969"/>
                  </a:lnTo>
                  <a:lnTo>
                    <a:pt x="310" y="948"/>
                  </a:lnTo>
                  <a:lnTo>
                    <a:pt x="297" y="926"/>
                  </a:lnTo>
                  <a:lnTo>
                    <a:pt x="273" y="890"/>
                  </a:lnTo>
                  <a:lnTo>
                    <a:pt x="249" y="853"/>
                  </a:lnTo>
                  <a:lnTo>
                    <a:pt x="235" y="834"/>
                  </a:lnTo>
                  <a:lnTo>
                    <a:pt x="218" y="814"/>
                  </a:lnTo>
                  <a:lnTo>
                    <a:pt x="220" y="896"/>
                  </a:lnTo>
                  <a:lnTo>
                    <a:pt x="221" y="977"/>
                  </a:lnTo>
                  <a:lnTo>
                    <a:pt x="221" y="989"/>
                  </a:lnTo>
                  <a:lnTo>
                    <a:pt x="223" y="999"/>
                  </a:lnTo>
                  <a:lnTo>
                    <a:pt x="227" y="1022"/>
                  </a:lnTo>
                  <a:lnTo>
                    <a:pt x="233" y="1044"/>
                  </a:lnTo>
                  <a:lnTo>
                    <a:pt x="240" y="1063"/>
                  </a:lnTo>
                  <a:lnTo>
                    <a:pt x="247" y="1079"/>
                  </a:lnTo>
                  <a:lnTo>
                    <a:pt x="253" y="1092"/>
                  </a:lnTo>
                  <a:lnTo>
                    <a:pt x="258" y="1103"/>
                  </a:lnTo>
                  <a:lnTo>
                    <a:pt x="249" y="1095"/>
                  </a:lnTo>
                  <a:lnTo>
                    <a:pt x="240" y="1088"/>
                  </a:lnTo>
                  <a:lnTo>
                    <a:pt x="232" y="1077"/>
                  </a:lnTo>
                  <a:lnTo>
                    <a:pt x="226" y="1066"/>
                  </a:lnTo>
                  <a:lnTo>
                    <a:pt x="221" y="1054"/>
                  </a:lnTo>
                  <a:lnTo>
                    <a:pt x="217" y="1044"/>
                  </a:lnTo>
                  <a:lnTo>
                    <a:pt x="214" y="1031"/>
                  </a:lnTo>
                  <a:lnTo>
                    <a:pt x="211" y="1019"/>
                  </a:lnTo>
                  <a:lnTo>
                    <a:pt x="207" y="998"/>
                  </a:lnTo>
                  <a:lnTo>
                    <a:pt x="204" y="977"/>
                  </a:lnTo>
                  <a:lnTo>
                    <a:pt x="200" y="940"/>
                  </a:lnTo>
                  <a:lnTo>
                    <a:pt x="198" y="904"/>
                  </a:lnTo>
                  <a:lnTo>
                    <a:pt x="194" y="862"/>
                  </a:lnTo>
                  <a:lnTo>
                    <a:pt x="191" y="826"/>
                  </a:lnTo>
                  <a:lnTo>
                    <a:pt x="186" y="792"/>
                  </a:lnTo>
                  <a:lnTo>
                    <a:pt x="183" y="776"/>
                  </a:lnTo>
                  <a:lnTo>
                    <a:pt x="179" y="761"/>
                  </a:lnTo>
                  <a:lnTo>
                    <a:pt x="175" y="745"/>
                  </a:lnTo>
                  <a:lnTo>
                    <a:pt x="169" y="732"/>
                  </a:lnTo>
                  <a:lnTo>
                    <a:pt x="165" y="716"/>
                  </a:lnTo>
                  <a:lnTo>
                    <a:pt x="157" y="703"/>
                  </a:lnTo>
                  <a:lnTo>
                    <a:pt x="151" y="689"/>
                  </a:lnTo>
                  <a:lnTo>
                    <a:pt x="142" y="675"/>
                  </a:lnTo>
                  <a:lnTo>
                    <a:pt x="133" y="662"/>
                  </a:lnTo>
                  <a:lnTo>
                    <a:pt x="122" y="649"/>
                  </a:lnTo>
                  <a:lnTo>
                    <a:pt x="111" y="636"/>
                  </a:lnTo>
                  <a:lnTo>
                    <a:pt x="98" y="622"/>
                  </a:lnTo>
                  <a:lnTo>
                    <a:pt x="87" y="637"/>
                  </a:lnTo>
                  <a:lnTo>
                    <a:pt x="76" y="652"/>
                  </a:lnTo>
                  <a:lnTo>
                    <a:pt x="69" y="666"/>
                  </a:lnTo>
                  <a:lnTo>
                    <a:pt x="61" y="681"/>
                  </a:lnTo>
                  <a:lnTo>
                    <a:pt x="56" y="697"/>
                  </a:lnTo>
                  <a:lnTo>
                    <a:pt x="50" y="712"/>
                  </a:lnTo>
                  <a:lnTo>
                    <a:pt x="40" y="747"/>
                  </a:lnTo>
                  <a:lnTo>
                    <a:pt x="37" y="757"/>
                  </a:lnTo>
                  <a:lnTo>
                    <a:pt x="37" y="767"/>
                  </a:lnTo>
                  <a:lnTo>
                    <a:pt x="35" y="776"/>
                  </a:lnTo>
                  <a:lnTo>
                    <a:pt x="34" y="785"/>
                  </a:lnTo>
                  <a:lnTo>
                    <a:pt x="32" y="794"/>
                  </a:lnTo>
                  <a:lnTo>
                    <a:pt x="31" y="797"/>
                  </a:lnTo>
                  <a:lnTo>
                    <a:pt x="29" y="802"/>
                  </a:lnTo>
                  <a:lnTo>
                    <a:pt x="23" y="808"/>
                  </a:lnTo>
                  <a:lnTo>
                    <a:pt x="20" y="811"/>
                  </a:lnTo>
                  <a:lnTo>
                    <a:pt x="15" y="814"/>
                  </a:lnTo>
                  <a:lnTo>
                    <a:pt x="11" y="806"/>
                  </a:lnTo>
                  <a:lnTo>
                    <a:pt x="8" y="800"/>
                  </a:lnTo>
                  <a:lnTo>
                    <a:pt x="5" y="792"/>
                  </a:lnTo>
                  <a:lnTo>
                    <a:pt x="3" y="785"/>
                  </a:lnTo>
                  <a:lnTo>
                    <a:pt x="2" y="777"/>
                  </a:lnTo>
                  <a:lnTo>
                    <a:pt x="0" y="770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3" y="722"/>
                  </a:lnTo>
                  <a:lnTo>
                    <a:pt x="6" y="709"/>
                  </a:lnTo>
                  <a:lnTo>
                    <a:pt x="9" y="697"/>
                  </a:lnTo>
                  <a:lnTo>
                    <a:pt x="15" y="684"/>
                  </a:lnTo>
                  <a:lnTo>
                    <a:pt x="20" y="671"/>
                  </a:lnTo>
                  <a:lnTo>
                    <a:pt x="35" y="643"/>
                  </a:lnTo>
                  <a:lnTo>
                    <a:pt x="50" y="614"/>
                  </a:lnTo>
                  <a:lnTo>
                    <a:pt x="66" y="589"/>
                  </a:lnTo>
                  <a:lnTo>
                    <a:pt x="81" y="564"/>
                  </a:lnTo>
                  <a:lnTo>
                    <a:pt x="98" y="541"/>
                  </a:lnTo>
                  <a:lnTo>
                    <a:pt x="114" y="519"/>
                  </a:lnTo>
                  <a:lnTo>
                    <a:pt x="133" y="497"/>
                  </a:lnTo>
                  <a:lnTo>
                    <a:pt x="172" y="447"/>
                  </a:lnTo>
                  <a:lnTo>
                    <a:pt x="214" y="398"/>
                  </a:lnTo>
                  <a:lnTo>
                    <a:pt x="250" y="357"/>
                  </a:lnTo>
                  <a:lnTo>
                    <a:pt x="288" y="318"/>
                  </a:lnTo>
                  <a:lnTo>
                    <a:pt x="333" y="274"/>
                  </a:lnTo>
                  <a:lnTo>
                    <a:pt x="365" y="243"/>
                  </a:lnTo>
                  <a:lnTo>
                    <a:pt x="380" y="229"/>
                  </a:lnTo>
                  <a:lnTo>
                    <a:pt x="392" y="214"/>
                  </a:lnTo>
                  <a:lnTo>
                    <a:pt x="398" y="207"/>
                  </a:lnTo>
                  <a:lnTo>
                    <a:pt x="403" y="199"/>
                  </a:lnTo>
                  <a:lnTo>
                    <a:pt x="407" y="190"/>
                  </a:lnTo>
                  <a:lnTo>
                    <a:pt x="412" y="182"/>
                  </a:lnTo>
                  <a:lnTo>
                    <a:pt x="415" y="173"/>
                  </a:lnTo>
                  <a:lnTo>
                    <a:pt x="416" y="162"/>
                  </a:lnTo>
                  <a:lnTo>
                    <a:pt x="418" y="152"/>
                  </a:lnTo>
                  <a:lnTo>
                    <a:pt x="418" y="141"/>
                  </a:lnTo>
                  <a:lnTo>
                    <a:pt x="418" y="56"/>
                  </a:lnTo>
                  <a:lnTo>
                    <a:pt x="420" y="48"/>
                  </a:lnTo>
                  <a:lnTo>
                    <a:pt x="421" y="38"/>
                  </a:lnTo>
                  <a:lnTo>
                    <a:pt x="421" y="33"/>
                  </a:lnTo>
                  <a:lnTo>
                    <a:pt x="423" y="29"/>
                  </a:lnTo>
                  <a:lnTo>
                    <a:pt x="427" y="19"/>
                  </a:lnTo>
                  <a:lnTo>
                    <a:pt x="430" y="15"/>
                  </a:lnTo>
                  <a:lnTo>
                    <a:pt x="433" y="12"/>
                  </a:lnTo>
                  <a:lnTo>
                    <a:pt x="438" y="9"/>
                  </a:lnTo>
                  <a:lnTo>
                    <a:pt x="441" y="6"/>
                  </a:lnTo>
                  <a:lnTo>
                    <a:pt x="447" y="3"/>
                  </a:lnTo>
                  <a:lnTo>
                    <a:pt x="452" y="1"/>
                  </a:lnTo>
                  <a:lnTo>
                    <a:pt x="458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6" name="Freeform 946"/>
            <p:cNvSpPr>
              <a:spLocks/>
            </p:cNvSpPr>
            <p:nvPr/>
          </p:nvSpPr>
          <p:spPr bwMode="auto">
            <a:xfrm>
              <a:off x="568" y="1668"/>
              <a:ext cx="23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3"/>
                </a:cxn>
                <a:cxn ang="0">
                  <a:pos x="22" y="9"/>
                </a:cxn>
                <a:cxn ang="0">
                  <a:pos x="29" y="16"/>
                </a:cxn>
                <a:cxn ang="0">
                  <a:pos x="37" y="27"/>
                </a:cxn>
                <a:cxn ang="0">
                  <a:pos x="44" y="48"/>
                </a:cxn>
                <a:cxn ang="0">
                  <a:pos x="48" y="67"/>
                </a:cxn>
                <a:cxn ang="0">
                  <a:pos x="41" y="68"/>
                </a:cxn>
                <a:cxn ang="0">
                  <a:pos x="38" y="50"/>
                </a:cxn>
                <a:cxn ang="0">
                  <a:pos x="31" y="29"/>
                </a:cxn>
                <a:cxn ang="0">
                  <a:pos x="25" y="21"/>
                </a:cxn>
                <a:cxn ang="0">
                  <a:pos x="17" y="13"/>
                </a:cxn>
                <a:cxn ang="0">
                  <a:pos x="11" y="9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48" h="68">
                  <a:moveTo>
                    <a:pt x="2" y="0"/>
                  </a:moveTo>
                  <a:lnTo>
                    <a:pt x="12" y="3"/>
                  </a:lnTo>
                  <a:lnTo>
                    <a:pt x="22" y="9"/>
                  </a:lnTo>
                  <a:lnTo>
                    <a:pt x="29" y="16"/>
                  </a:lnTo>
                  <a:lnTo>
                    <a:pt x="37" y="27"/>
                  </a:lnTo>
                  <a:lnTo>
                    <a:pt x="44" y="48"/>
                  </a:lnTo>
                  <a:lnTo>
                    <a:pt x="48" y="67"/>
                  </a:lnTo>
                  <a:lnTo>
                    <a:pt x="41" y="68"/>
                  </a:lnTo>
                  <a:lnTo>
                    <a:pt x="38" y="50"/>
                  </a:lnTo>
                  <a:lnTo>
                    <a:pt x="31" y="29"/>
                  </a:lnTo>
                  <a:lnTo>
                    <a:pt x="25" y="21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7" name="Freeform 947"/>
            <p:cNvSpPr>
              <a:spLocks/>
            </p:cNvSpPr>
            <p:nvPr/>
          </p:nvSpPr>
          <p:spPr bwMode="auto">
            <a:xfrm>
              <a:off x="574" y="1701"/>
              <a:ext cx="17" cy="3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10"/>
                </a:cxn>
                <a:cxn ang="0">
                  <a:pos x="29" y="21"/>
                </a:cxn>
                <a:cxn ang="0">
                  <a:pos x="20" y="38"/>
                </a:cxn>
                <a:cxn ang="0">
                  <a:pos x="11" y="56"/>
                </a:cxn>
                <a:cxn ang="0">
                  <a:pos x="8" y="65"/>
                </a:cxn>
                <a:cxn ang="0">
                  <a:pos x="6" y="77"/>
                </a:cxn>
                <a:cxn ang="0">
                  <a:pos x="0" y="77"/>
                </a:cxn>
                <a:cxn ang="0">
                  <a:pos x="1" y="65"/>
                </a:cxn>
                <a:cxn ang="0">
                  <a:pos x="5" y="54"/>
                </a:cxn>
                <a:cxn ang="0">
                  <a:pos x="14" y="36"/>
                </a:cxn>
                <a:cxn ang="0">
                  <a:pos x="23" y="19"/>
                </a:cxn>
                <a:cxn ang="0">
                  <a:pos x="26" y="10"/>
                </a:cxn>
                <a:cxn ang="0">
                  <a:pos x="27" y="0"/>
                </a:cxn>
                <a:cxn ang="0">
                  <a:pos x="34" y="0"/>
                </a:cxn>
              </a:cxnLst>
              <a:rect l="0" t="0" r="r" b="b"/>
              <a:pathLst>
                <a:path w="34" h="77">
                  <a:moveTo>
                    <a:pt x="34" y="0"/>
                  </a:moveTo>
                  <a:lnTo>
                    <a:pt x="32" y="10"/>
                  </a:lnTo>
                  <a:lnTo>
                    <a:pt x="29" y="21"/>
                  </a:lnTo>
                  <a:lnTo>
                    <a:pt x="20" y="38"/>
                  </a:lnTo>
                  <a:lnTo>
                    <a:pt x="11" y="56"/>
                  </a:lnTo>
                  <a:lnTo>
                    <a:pt x="8" y="65"/>
                  </a:lnTo>
                  <a:lnTo>
                    <a:pt x="6" y="77"/>
                  </a:lnTo>
                  <a:lnTo>
                    <a:pt x="0" y="77"/>
                  </a:lnTo>
                  <a:lnTo>
                    <a:pt x="1" y="65"/>
                  </a:lnTo>
                  <a:lnTo>
                    <a:pt x="5" y="54"/>
                  </a:lnTo>
                  <a:lnTo>
                    <a:pt x="14" y="36"/>
                  </a:lnTo>
                  <a:lnTo>
                    <a:pt x="23" y="19"/>
                  </a:lnTo>
                  <a:lnTo>
                    <a:pt x="26" y="10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8" name="Freeform 948"/>
            <p:cNvSpPr>
              <a:spLocks/>
            </p:cNvSpPr>
            <p:nvPr/>
          </p:nvSpPr>
          <p:spPr bwMode="auto">
            <a:xfrm>
              <a:off x="574" y="17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29" name="Freeform 949"/>
            <p:cNvSpPr>
              <a:spLocks/>
            </p:cNvSpPr>
            <p:nvPr/>
          </p:nvSpPr>
          <p:spPr bwMode="auto">
            <a:xfrm>
              <a:off x="556" y="1762"/>
              <a:ext cx="22" cy="3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0" y="19"/>
                </a:cxn>
                <a:cxn ang="0">
                  <a:pos x="31" y="37"/>
                </a:cxn>
                <a:cxn ang="0">
                  <a:pos x="5" y="63"/>
                </a:cxn>
                <a:cxn ang="0">
                  <a:pos x="0" y="58"/>
                </a:cxn>
                <a:cxn ang="0">
                  <a:pos x="26" y="32"/>
                </a:cxn>
                <a:cxn ang="0">
                  <a:pos x="34" y="17"/>
                </a:cxn>
                <a:cxn ang="0">
                  <a:pos x="37" y="0"/>
                </a:cxn>
                <a:cxn ang="0">
                  <a:pos x="43" y="0"/>
                </a:cxn>
              </a:cxnLst>
              <a:rect l="0" t="0" r="r" b="b"/>
              <a:pathLst>
                <a:path w="43" h="63">
                  <a:moveTo>
                    <a:pt x="43" y="0"/>
                  </a:moveTo>
                  <a:lnTo>
                    <a:pt x="40" y="19"/>
                  </a:lnTo>
                  <a:lnTo>
                    <a:pt x="31" y="37"/>
                  </a:lnTo>
                  <a:lnTo>
                    <a:pt x="5" y="63"/>
                  </a:lnTo>
                  <a:lnTo>
                    <a:pt x="0" y="58"/>
                  </a:lnTo>
                  <a:lnTo>
                    <a:pt x="26" y="32"/>
                  </a:lnTo>
                  <a:lnTo>
                    <a:pt x="34" y="17"/>
                  </a:lnTo>
                  <a:lnTo>
                    <a:pt x="3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0" name="Freeform 950"/>
            <p:cNvSpPr>
              <a:spLocks/>
            </p:cNvSpPr>
            <p:nvPr/>
          </p:nvSpPr>
          <p:spPr bwMode="auto">
            <a:xfrm>
              <a:off x="574" y="1762"/>
              <a:ext cx="4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1" name="Freeform 951"/>
            <p:cNvSpPr>
              <a:spLocks/>
            </p:cNvSpPr>
            <p:nvPr/>
          </p:nvSpPr>
          <p:spPr bwMode="auto">
            <a:xfrm>
              <a:off x="501" y="1791"/>
              <a:ext cx="57" cy="53"/>
            </a:xfrm>
            <a:custGeom>
              <a:avLst/>
              <a:gdLst/>
              <a:ahLst/>
              <a:cxnLst>
                <a:cxn ang="0">
                  <a:pos x="114" y="5"/>
                </a:cxn>
                <a:cxn ang="0">
                  <a:pos x="59" y="55"/>
                </a:cxn>
                <a:cxn ang="0">
                  <a:pos x="4" y="105"/>
                </a:cxn>
                <a:cxn ang="0">
                  <a:pos x="0" y="101"/>
                </a:cxn>
                <a:cxn ang="0">
                  <a:pos x="54" y="50"/>
                </a:cxn>
                <a:cxn ang="0">
                  <a:pos x="109" y="0"/>
                </a:cxn>
                <a:cxn ang="0">
                  <a:pos x="114" y="5"/>
                </a:cxn>
              </a:cxnLst>
              <a:rect l="0" t="0" r="r" b="b"/>
              <a:pathLst>
                <a:path w="114" h="105">
                  <a:moveTo>
                    <a:pt x="114" y="5"/>
                  </a:moveTo>
                  <a:lnTo>
                    <a:pt x="59" y="55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54" y="50"/>
                  </a:lnTo>
                  <a:lnTo>
                    <a:pt x="109" y="0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2" name="Freeform 952"/>
            <p:cNvSpPr>
              <a:spLocks/>
            </p:cNvSpPr>
            <p:nvPr/>
          </p:nvSpPr>
          <p:spPr bwMode="auto">
            <a:xfrm>
              <a:off x="556" y="1791"/>
              <a:ext cx="2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3" name="Freeform 953"/>
            <p:cNvSpPr>
              <a:spLocks/>
            </p:cNvSpPr>
            <p:nvPr/>
          </p:nvSpPr>
          <p:spPr bwMode="auto">
            <a:xfrm>
              <a:off x="501" y="1841"/>
              <a:ext cx="85" cy="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8" y="56"/>
                </a:cxn>
                <a:cxn ang="0">
                  <a:pos x="54" y="82"/>
                </a:cxn>
                <a:cxn ang="0">
                  <a:pos x="71" y="105"/>
                </a:cxn>
                <a:cxn ang="0">
                  <a:pos x="91" y="124"/>
                </a:cxn>
                <a:cxn ang="0">
                  <a:pos x="114" y="138"/>
                </a:cxn>
                <a:cxn ang="0">
                  <a:pos x="126" y="143"/>
                </a:cxn>
                <a:cxn ang="0">
                  <a:pos x="138" y="147"/>
                </a:cxn>
                <a:cxn ang="0">
                  <a:pos x="169" y="150"/>
                </a:cxn>
                <a:cxn ang="0">
                  <a:pos x="169" y="156"/>
                </a:cxn>
                <a:cxn ang="0">
                  <a:pos x="137" y="153"/>
                </a:cxn>
                <a:cxn ang="0">
                  <a:pos x="125" y="149"/>
                </a:cxn>
                <a:cxn ang="0">
                  <a:pos x="109" y="143"/>
                </a:cxn>
                <a:cxn ang="0">
                  <a:pos x="86" y="129"/>
                </a:cxn>
                <a:cxn ang="0">
                  <a:pos x="67" y="109"/>
                </a:cxn>
                <a:cxn ang="0">
                  <a:pos x="50" y="86"/>
                </a:cxn>
                <a:cxn ang="0">
                  <a:pos x="33" y="6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69" h="156">
                  <a:moveTo>
                    <a:pt x="4" y="0"/>
                  </a:moveTo>
                  <a:lnTo>
                    <a:pt x="38" y="56"/>
                  </a:lnTo>
                  <a:lnTo>
                    <a:pt x="54" y="82"/>
                  </a:lnTo>
                  <a:lnTo>
                    <a:pt x="71" y="105"/>
                  </a:lnTo>
                  <a:lnTo>
                    <a:pt x="91" y="124"/>
                  </a:lnTo>
                  <a:lnTo>
                    <a:pt x="114" y="138"/>
                  </a:lnTo>
                  <a:lnTo>
                    <a:pt x="126" y="143"/>
                  </a:lnTo>
                  <a:lnTo>
                    <a:pt x="138" y="147"/>
                  </a:lnTo>
                  <a:lnTo>
                    <a:pt x="169" y="150"/>
                  </a:lnTo>
                  <a:lnTo>
                    <a:pt x="169" y="156"/>
                  </a:lnTo>
                  <a:lnTo>
                    <a:pt x="137" y="153"/>
                  </a:lnTo>
                  <a:lnTo>
                    <a:pt x="125" y="149"/>
                  </a:lnTo>
                  <a:lnTo>
                    <a:pt x="109" y="143"/>
                  </a:lnTo>
                  <a:lnTo>
                    <a:pt x="86" y="129"/>
                  </a:lnTo>
                  <a:lnTo>
                    <a:pt x="67" y="109"/>
                  </a:lnTo>
                  <a:lnTo>
                    <a:pt x="50" y="86"/>
                  </a:lnTo>
                  <a:lnTo>
                    <a:pt x="33" y="6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4" name="Freeform 954"/>
            <p:cNvSpPr>
              <a:spLocks/>
            </p:cNvSpPr>
            <p:nvPr/>
          </p:nvSpPr>
          <p:spPr bwMode="auto">
            <a:xfrm>
              <a:off x="501" y="1841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5" name="Freeform 955"/>
            <p:cNvSpPr>
              <a:spLocks/>
            </p:cNvSpPr>
            <p:nvPr/>
          </p:nvSpPr>
          <p:spPr bwMode="auto">
            <a:xfrm>
              <a:off x="586" y="1904"/>
              <a:ext cx="65" cy="1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5" y="23"/>
                </a:cxn>
                <a:cxn ang="0">
                  <a:pos x="64" y="17"/>
                </a:cxn>
                <a:cxn ang="0">
                  <a:pos x="128" y="0"/>
                </a:cxn>
                <a:cxn ang="0">
                  <a:pos x="130" y="6"/>
                </a:cxn>
                <a:cxn ang="0">
                  <a:pos x="64" y="23"/>
                </a:cxn>
                <a:cxn ang="0">
                  <a:pos x="35" y="29"/>
                </a:cxn>
                <a:cxn ang="0">
                  <a:pos x="0" y="30"/>
                </a:cxn>
                <a:cxn ang="0">
                  <a:pos x="0" y="24"/>
                </a:cxn>
              </a:cxnLst>
              <a:rect l="0" t="0" r="r" b="b"/>
              <a:pathLst>
                <a:path w="130" h="30">
                  <a:moveTo>
                    <a:pt x="0" y="24"/>
                  </a:moveTo>
                  <a:lnTo>
                    <a:pt x="35" y="23"/>
                  </a:lnTo>
                  <a:lnTo>
                    <a:pt x="64" y="17"/>
                  </a:lnTo>
                  <a:lnTo>
                    <a:pt x="128" y="0"/>
                  </a:lnTo>
                  <a:lnTo>
                    <a:pt x="130" y="6"/>
                  </a:lnTo>
                  <a:lnTo>
                    <a:pt x="64" y="23"/>
                  </a:lnTo>
                  <a:lnTo>
                    <a:pt x="35" y="29"/>
                  </a:lnTo>
                  <a:lnTo>
                    <a:pt x="0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6" name="Freeform 956"/>
            <p:cNvSpPr>
              <a:spLocks/>
            </p:cNvSpPr>
            <p:nvPr/>
          </p:nvSpPr>
          <p:spPr bwMode="auto">
            <a:xfrm>
              <a:off x="586" y="1917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7" name="Freeform 957"/>
            <p:cNvSpPr>
              <a:spLocks/>
            </p:cNvSpPr>
            <p:nvPr/>
          </p:nvSpPr>
          <p:spPr bwMode="auto">
            <a:xfrm>
              <a:off x="650" y="1891"/>
              <a:ext cx="6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8" y="10"/>
                </a:cxn>
                <a:cxn ang="0">
                  <a:pos x="130" y="0"/>
                </a:cxn>
                <a:cxn ang="0">
                  <a:pos x="130" y="7"/>
                </a:cxn>
                <a:cxn ang="0">
                  <a:pos x="78" y="16"/>
                </a:cxn>
                <a:cxn ang="0">
                  <a:pos x="0" y="34"/>
                </a:cxn>
                <a:cxn ang="0">
                  <a:pos x="0" y="28"/>
                </a:cxn>
              </a:cxnLst>
              <a:rect l="0" t="0" r="r" b="b"/>
              <a:pathLst>
                <a:path w="130" h="34">
                  <a:moveTo>
                    <a:pt x="0" y="28"/>
                  </a:moveTo>
                  <a:lnTo>
                    <a:pt x="78" y="10"/>
                  </a:lnTo>
                  <a:lnTo>
                    <a:pt x="130" y="0"/>
                  </a:lnTo>
                  <a:lnTo>
                    <a:pt x="130" y="7"/>
                  </a:lnTo>
                  <a:lnTo>
                    <a:pt x="78" y="16"/>
                  </a:lnTo>
                  <a:lnTo>
                    <a:pt x="0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8" name="Freeform 958"/>
            <p:cNvSpPr>
              <a:spLocks/>
            </p:cNvSpPr>
            <p:nvPr/>
          </p:nvSpPr>
          <p:spPr bwMode="auto">
            <a:xfrm>
              <a:off x="685" y="1892"/>
              <a:ext cx="31" cy="1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8"/>
                </a:cxn>
                <a:cxn ang="0">
                  <a:pos x="54" y="11"/>
                </a:cxn>
                <a:cxn ang="0">
                  <a:pos x="35" y="15"/>
                </a:cxn>
                <a:cxn ang="0">
                  <a:pos x="3" y="21"/>
                </a:cxn>
                <a:cxn ang="0">
                  <a:pos x="0" y="17"/>
                </a:cxn>
                <a:cxn ang="0">
                  <a:pos x="32" y="11"/>
                </a:cxn>
                <a:cxn ang="0">
                  <a:pos x="51" y="6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61" y="5"/>
                </a:cxn>
              </a:cxnLst>
              <a:rect l="0" t="0" r="r" b="b"/>
              <a:pathLst>
                <a:path w="61" h="21">
                  <a:moveTo>
                    <a:pt x="61" y="5"/>
                  </a:moveTo>
                  <a:lnTo>
                    <a:pt x="60" y="8"/>
                  </a:lnTo>
                  <a:lnTo>
                    <a:pt x="54" y="11"/>
                  </a:lnTo>
                  <a:lnTo>
                    <a:pt x="35" y="15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32" y="11"/>
                  </a:lnTo>
                  <a:lnTo>
                    <a:pt x="51" y="6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39" name="Freeform 959"/>
            <p:cNvSpPr>
              <a:spLocks/>
            </p:cNvSpPr>
            <p:nvPr/>
          </p:nvSpPr>
          <p:spPr bwMode="auto">
            <a:xfrm>
              <a:off x="713" y="1890"/>
              <a:ext cx="5" cy="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9" y="0"/>
                </a:cxn>
                <a:cxn ang="0">
                  <a:pos x="4" y="8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3" y="1"/>
                </a:cxn>
              </a:cxnLst>
              <a:rect l="0" t="0" r="r" b="b"/>
              <a:pathLst>
                <a:path w="9" h="8">
                  <a:moveTo>
                    <a:pt x="3" y="1"/>
                  </a:moveTo>
                  <a:lnTo>
                    <a:pt x="9" y="0"/>
                  </a:lnTo>
                  <a:lnTo>
                    <a:pt x="4" y="8"/>
                  </a:lnTo>
                  <a:lnTo>
                    <a:pt x="0" y="3"/>
                  </a:lnTo>
                  <a:lnTo>
                    <a:pt x="3" y="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0" name="Freeform 960"/>
            <p:cNvSpPr>
              <a:spLocks/>
            </p:cNvSpPr>
            <p:nvPr/>
          </p:nvSpPr>
          <p:spPr bwMode="auto">
            <a:xfrm>
              <a:off x="645" y="1900"/>
              <a:ext cx="42" cy="17"/>
            </a:xfrm>
            <a:custGeom>
              <a:avLst/>
              <a:gdLst/>
              <a:ahLst/>
              <a:cxnLst>
                <a:cxn ang="0">
                  <a:pos x="84" y="4"/>
                </a:cxn>
                <a:cxn ang="0">
                  <a:pos x="43" y="18"/>
                </a:cxn>
                <a:cxn ang="0">
                  <a:pos x="3" y="33"/>
                </a:cxn>
                <a:cxn ang="0">
                  <a:pos x="0" y="29"/>
                </a:cxn>
                <a:cxn ang="0">
                  <a:pos x="40" y="13"/>
                </a:cxn>
                <a:cxn ang="0">
                  <a:pos x="81" y="0"/>
                </a:cxn>
                <a:cxn ang="0">
                  <a:pos x="84" y="4"/>
                </a:cxn>
              </a:cxnLst>
              <a:rect l="0" t="0" r="r" b="b"/>
              <a:pathLst>
                <a:path w="84" h="33">
                  <a:moveTo>
                    <a:pt x="84" y="4"/>
                  </a:moveTo>
                  <a:lnTo>
                    <a:pt x="43" y="18"/>
                  </a:lnTo>
                  <a:lnTo>
                    <a:pt x="3" y="33"/>
                  </a:lnTo>
                  <a:lnTo>
                    <a:pt x="0" y="29"/>
                  </a:lnTo>
                  <a:lnTo>
                    <a:pt x="40" y="13"/>
                  </a:lnTo>
                  <a:lnTo>
                    <a:pt x="81" y="0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1" name="Freeform 961"/>
            <p:cNvSpPr>
              <a:spLocks/>
            </p:cNvSpPr>
            <p:nvPr/>
          </p:nvSpPr>
          <p:spPr bwMode="auto">
            <a:xfrm>
              <a:off x="685" y="1900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2" name="Freeform 962"/>
            <p:cNvSpPr>
              <a:spLocks/>
            </p:cNvSpPr>
            <p:nvPr/>
          </p:nvSpPr>
          <p:spPr bwMode="auto">
            <a:xfrm>
              <a:off x="645" y="1914"/>
              <a:ext cx="95" cy="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9" y="11"/>
                </a:cxn>
                <a:cxn ang="0">
                  <a:pos x="55" y="24"/>
                </a:cxn>
                <a:cxn ang="0">
                  <a:pos x="98" y="55"/>
                </a:cxn>
                <a:cxn ang="0">
                  <a:pos x="119" y="69"/>
                </a:cxn>
                <a:cxn ang="0">
                  <a:pos x="139" y="78"/>
                </a:cxn>
                <a:cxn ang="0">
                  <a:pos x="164" y="85"/>
                </a:cxn>
                <a:cxn ang="0">
                  <a:pos x="191" y="88"/>
                </a:cxn>
                <a:cxn ang="0">
                  <a:pos x="191" y="94"/>
                </a:cxn>
                <a:cxn ang="0">
                  <a:pos x="162" y="91"/>
                </a:cxn>
                <a:cxn ang="0">
                  <a:pos x="138" y="84"/>
                </a:cxn>
                <a:cxn ang="0">
                  <a:pos x="115" y="73"/>
                </a:cxn>
                <a:cxn ang="0">
                  <a:pos x="93" y="59"/>
                </a:cxn>
                <a:cxn ang="0">
                  <a:pos x="51" y="29"/>
                </a:cxn>
                <a:cxn ang="0">
                  <a:pos x="28" y="17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91" h="94">
                  <a:moveTo>
                    <a:pt x="2" y="0"/>
                  </a:moveTo>
                  <a:lnTo>
                    <a:pt x="29" y="11"/>
                  </a:lnTo>
                  <a:lnTo>
                    <a:pt x="55" y="24"/>
                  </a:lnTo>
                  <a:lnTo>
                    <a:pt x="98" y="55"/>
                  </a:lnTo>
                  <a:lnTo>
                    <a:pt x="119" y="69"/>
                  </a:lnTo>
                  <a:lnTo>
                    <a:pt x="139" y="78"/>
                  </a:lnTo>
                  <a:lnTo>
                    <a:pt x="164" y="85"/>
                  </a:lnTo>
                  <a:lnTo>
                    <a:pt x="191" y="88"/>
                  </a:lnTo>
                  <a:lnTo>
                    <a:pt x="191" y="94"/>
                  </a:lnTo>
                  <a:lnTo>
                    <a:pt x="162" y="91"/>
                  </a:lnTo>
                  <a:lnTo>
                    <a:pt x="138" y="84"/>
                  </a:lnTo>
                  <a:lnTo>
                    <a:pt x="115" y="73"/>
                  </a:lnTo>
                  <a:lnTo>
                    <a:pt x="93" y="59"/>
                  </a:lnTo>
                  <a:lnTo>
                    <a:pt x="51" y="29"/>
                  </a:lnTo>
                  <a:lnTo>
                    <a:pt x="28" y="17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3" name="Freeform 963"/>
            <p:cNvSpPr>
              <a:spLocks/>
            </p:cNvSpPr>
            <p:nvPr/>
          </p:nvSpPr>
          <p:spPr bwMode="auto">
            <a:xfrm>
              <a:off x="642" y="1914"/>
              <a:ext cx="4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3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9" y="6"/>
                </a:cxn>
                <a:cxn ang="0">
                  <a:pos x="6" y="2"/>
                </a:cxn>
              </a:cxnLst>
              <a:rect l="0" t="0" r="r" b="b"/>
              <a:pathLst>
                <a:path w="9" h="6">
                  <a:moveTo>
                    <a:pt x="6" y="2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8" y="0"/>
                  </a:lnTo>
                  <a:lnTo>
                    <a:pt x="9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4" name="Freeform 964"/>
            <p:cNvSpPr>
              <a:spLocks/>
            </p:cNvSpPr>
            <p:nvPr/>
          </p:nvSpPr>
          <p:spPr bwMode="auto">
            <a:xfrm>
              <a:off x="740" y="1939"/>
              <a:ext cx="24" cy="22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5" y="35"/>
                </a:cxn>
                <a:cxn ang="0">
                  <a:pos x="23" y="28"/>
                </a:cxn>
                <a:cxn ang="0">
                  <a:pos x="34" y="14"/>
                </a:cxn>
                <a:cxn ang="0">
                  <a:pos x="43" y="0"/>
                </a:cxn>
                <a:cxn ang="0">
                  <a:pos x="47" y="5"/>
                </a:cxn>
                <a:cxn ang="0">
                  <a:pos x="38" y="19"/>
                </a:cxn>
                <a:cxn ang="0">
                  <a:pos x="27" y="32"/>
                </a:cxn>
                <a:cxn ang="0">
                  <a:pos x="17" y="41"/>
                </a:cxn>
                <a:cxn ang="0">
                  <a:pos x="0" y="44"/>
                </a:cxn>
                <a:cxn ang="0">
                  <a:pos x="0" y="38"/>
                </a:cxn>
              </a:cxnLst>
              <a:rect l="0" t="0" r="r" b="b"/>
              <a:pathLst>
                <a:path w="47" h="44">
                  <a:moveTo>
                    <a:pt x="0" y="38"/>
                  </a:moveTo>
                  <a:lnTo>
                    <a:pt x="15" y="35"/>
                  </a:lnTo>
                  <a:lnTo>
                    <a:pt x="23" y="28"/>
                  </a:lnTo>
                  <a:lnTo>
                    <a:pt x="34" y="14"/>
                  </a:lnTo>
                  <a:lnTo>
                    <a:pt x="43" y="0"/>
                  </a:lnTo>
                  <a:lnTo>
                    <a:pt x="47" y="5"/>
                  </a:lnTo>
                  <a:lnTo>
                    <a:pt x="38" y="19"/>
                  </a:lnTo>
                  <a:lnTo>
                    <a:pt x="27" y="32"/>
                  </a:lnTo>
                  <a:lnTo>
                    <a:pt x="17" y="41"/>
                  </a:lnTo>
                  <a:lnTo>
                    <a:pt x="0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5" name="Freeform 965"/>
            <p:cNvSpPr>
              <a:spLocks/>
            </p:cNvSpPr>
            <p:nvPr/>
          </p:nvSpPr>
          <p:spPr bwMode="auto">
            <a:xfrm>
              <a:off x="740" y="195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6" name="Freeform 966"/>
            <p:cNvSpPr>
              <a:spLocks/>
            </p:cNvSpPr>
            <p:nvPr/>
          </p:nvSpPr>
          <p:spPr bwMode="auto">
            <a:xfrm>
              <a:off x="761" y="1919"/>
              <a:ext cx="35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3" y="24"/>
                </a:cxn>
                <a:cxn ang="0">
                  <a:pos x="30" y="12"/>
                </a:cxn>
                <a:cxn ang="0">
                  <a:pos x="49" y="4"/>
                </a:cxn>
                <a:cxn ang="0">
                  <a:pos x="70" y="0"/>
                </a:cxn>
                <a:cxn ang="0">
                  <a:pos x="70" y="6"/>
                </a:cxn>
                <a:cxn ang="0">
                  <a:pos x="50" y="10"/>
                </a:cxn>
                <a:cxn ang="0">
                  <a:pos x="33" y="17"/>
                </a:cxn>
                <a:cxn ang="0">
                  <a:pos x="18" y="29"/>
                </a:cxn>
                <a:cxn ang="0">
                  <a:pos x="4" y="44"/>
                </a:cxn>
                <a:cxn ang="0">
                  <a:pos x="0" y="39"/>
                </a:cxn>
              </a:cxnLst>
              <a:rect l="0" t="0" r="r" b="b"/>
              <a:pathLst>
                <a:path w="70" h="44">
                  <a:moveTo>
                    <a:pt x="0" y="39"/>
                  </a:moveTo>
                  <a:lnTo>
                    <a:pt x="13" y="24"/>
                  </a:lnTo>
                  <a:lnTo>
                    <a:pt x="30" y="12"/>
                  </a:lnTo>
                  <a:lnTo>
                    <a:pt x="49" y="4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50" y="10"/>
                  </a:lnTo>
                  <a:lnTo>
                    <a:pt x="33" y="17"/>
                  </a:lnTo>
                  <a:lnTo>
                    <a:pt x="18" y="29"/>
                  </a:lnTo>
                  <a:lnTo>
                    <a:pt x="4" y="4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7" name="Freeform 967"/>
            <p:cNvSpPr>
              <a:spLocks/>
            </p:cNvSpPr>
            <p:nvPr/>
          </p:nvSpPr>
          <p:spPr bwMode="auto">
            <a:xfrm>
              <a:off x="761" y="1939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8" name="Freeform 968"/>
            <p:cNvSpPr>
              <a:spLocks/>
            </p:cNvSpPr>
            <p:nvPr/>
          </p:nvSpPr>
          <p:spPr bwMode="auto">
            <a:xfrm>
              <a:off x="796" y="1919"/>
              <a:ext cx="4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44" y="3"/>
                </a:cxn>
                <a:cxn ang="0">
                  <a:pos x="64" y="4"/>
                </a:cxn>
                <a:cxn ang="0">
                  <a:pos x="87" y="3"/>
                </a:cxn>
                <a:cxn ang="0">
                  <a:pos x="87" y="9"/>
                </a:cxn>
                <a:cxn ang="0">
                  <a:pos x="64" y="10"/>
                </a:cxn>
                <a:cxn ang="0">
                  <a:pos x="44" y="9"/>
                </a:cxn>
                <a:cxn ang="0">
                  <a:pos x="23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87" h="10">
                  <a:moveTo>
                    <a:pt x="0" y="0"/>
                  </a:moveTo>
                  <a:lnTo>
                    <a:pt x="23" y="0"/>
                  </a:lnTo>
                  <a:lnTo>
                    <a:pt x="44" y="3"/>
                  </a:lnTo>
                  <a:lnTo>
                    <a:pt x="64" y="4"/>
                  </a:lnTo>
                  <a:lnTo>
                    <a:pt x="87" y="3"/>
                  </a:lnTo>
                  <a:lnTo>
                    <a:pt x="87" y="9"/>
                  </a:lnTo>
                  <a:lnTo>
                    <a:pt x="64" y="10"/>
                  </a:lnTo>
                  <a:lnTo>
                    <a:pt x="44" y="9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49" name="Freeform 969"/>
            <p:cNvSpPr>
              <a:spLocks/>
            </p:cNvSpPr>
            <p:nvPr/>
          </p:nvSpPr>
          <p:spPr bwMode="auto">
            <a:xfrm>
              <a:off x="796" y="1919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0" name="Freeform 970"/>
            <p:cNvSpPr>
              <a:spLocks/>
            </p:cNvSpPr>
            <p:nvPr/>
          </p:nvSpPr>
          <p:spPr bwMode="auto">
            <a:xfrm>
              <a:off x="840" y="1914"/>
              <a:ext cx="35" cy="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6" y="11"/>
                </a:cxn>
                <a:cxn ang="0">
                  <a:pos x="70" y="0"/>
                </a:cxn>
                <a:cxn ang="0">
                  <a:pos x="70" y="6"/>
                </a:cxn>
                <a:cxn ang="0">
                  <a:pos x="36" y="17"/>
                </a:cxn>
                <a:cxn ang="0">
                  <a:pos x="0" y="20"/>
                </a:cxn>
                <a:cxn ang="0">
                  <a:pos x="0" y="14"/>
                </a:cxn>
              </a:cxnLst>
              <a:rect l="0" t="0" r="r" b="b"/>
              <a:pathLst>
                <a:path w="70" h="20">
                  <a:moveTo>
                    <a:pt x="0" y="14"/>
                  </a:moveTo>
                  <a:lnTo>
                    <a:pt x="36" y="11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36" y="17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1" name="Freeform 971"/>
            <p:cNvSpPr>
              <a:spLocks/>
            </p:cNvSpPr>
            <p:nvPr/>
          </p:nvSpPr>
          <p:spPr bwMode="auto">
            <a:xfrm>
              <a:off x="840" y="1920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2" name="Freeform 972"/>
            <p:cNvSpPr>
              <a:spLocks/>
            </p:cNvSpPr>
            <p:nvPr/>
          </p:nvSpPr>
          <p:spPr bwMode="auto">
            <a:xfrm>
              <a:off x="873" y="1906"/>
              <a:ext cx="16" cy="1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6"/>
                </a:cxn>
                <a:cxn ang="0">
                  <a:pos x="27" y="0"/>
                </a:cxn>
                <a:cxn ang="0">
                  <a:pos x="32" y="4"/>
                </a:cxn>
                <a:cxn ang="0">
                  <a:pos x="32" y="8"/>
                </a:cxn>
                <a:cxn ang="0">
                  <a:pos x="26" y="9"/>
                </a:cxn>
                <a:cxn ang="0">
                  <a:pos x="26" y="6"/>
                </a:cxn>
                <a:cxn ang="0">
                  <a:pos x="27" y="6"/>
                </a:cxn>
                <a:cxn ang="0">
                  <a:pos x="21" y="11"/>
                </a:cxn>
                <a:cxn ang="0">
                  <a:pos x="5" y="21"/>
                </a:cxn>
                <a:cxn ang="0">
                  <a:pos x="0" y="17"/>
                </a:cxn>
              </a:cxnLst>
              <a:rect l="0" t="0" r="r" b="b"/>
              <a:pathLst>
                <a:path w="32" h="21">
                  <a:moveTo>
                    <a:pt x="0" y="17"/>
                  </a:moveTo>
                  <a:lnTo>
                    <a:pt x="17" y="6"/>
                  </a:lnTo>
                  <a:lnTo>
                    <a:pt x="27" y="0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5" y="2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3" name="Freeform 973"/>
            <p:cNvSpPr>
              <a:spLocks/>
            </p:cNvSpPr>
            <p:nvPr/>
          </p:nvSpPr>
          <p:spPr bwMode="auto">
            <a:xfrm>
              <a:off x="873" y="1914"/>
              <a:ext cx="3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5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4" name="Freeform 974"/>
            <p:cNvSpPr>
              <a:spLocks/>
            </p:cNvSpPr>
            <p:nvPr/>
          </p:nvSpPr>
          <p:spPr bwMode="auto">
            <a:xfrm>
              <a:off x="841" y="1909"/>
              <a:ext cx="48" cy="18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95" y="8"/>
                </a:cxn>
                <a:cxn ang="0">
                  <a:pos x="87" y="12"/>
                </a:cxn>
                <a:cxn ang="0">
                  <a:pos x="63" y="23"/>
                </a:cxn>
                <a:cxn ang="0">
                  <a:pos x="32" y="32"/>
                </a:cxn>
                <a:cxn ang="0">
                  <a:pos x="3" y="37"/>
                </a:cxn>
                <a:cxn ang="0">
                  <a:pos x="0" y="32"/>
                </a:cxn>
                <a:cxn ang="0">
                  <a:pos x="29" y="27"/>
                </a:cxn>
                <a:cxn ang="0">
                  <a:pos x="60" y="18"/>
                </a:cxn>
                <a:cxn ang="0">
                  <a:pos x="83" y="8"/>
                </a:cxn>
                <a:cxn ang="0">
                  <a:pos x="90" y="3"/>
                </a:cxn>
                <a:cxn ang="0">
                  <a:pos x="92" y="0"/>
                </a:cxn>
                <a:cxn ang="0">
                  <a:pos x="96" y="5"/>
                </a:cxn>
              </a:cxnLst>
              <a:rect l="0" t="0" r="r" b="b"/>
              <a:pathLst>
                <a:path w="96" h="37">
                  <a:moveTo>
                    <a:pt x="96" y="5"/>
                  </a:moveTo>
                  <a:lnTo>
                    <a:pt x="95" y="8"/>
                  </a:lnTo>
                  <a:lnTo>
                    <a:pt x="87" y="12"/>
                  </a:lnTo>
                  <a:lnTo>
                    <a:pt x="63" y="23"/>
                  </a:lnTo>
                  <a:lnTo>
                    <a:pt x="32" y="32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29" y="27"/>
                  </a:lnTo>
                  <a:lnTo>
                    <a:pt x="60" y="18"/>
                  </a:lnTo>
                  <a:lnTo>
                    <a:pt x="83" y="8"/>
                  </a:lnTo>
                  <a:lnTo>
                    <a:pt x="90" y="3"/>
                  </a:lnTo>
                  <a:lnTo>
                    <a:pt x="92" y="0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5" name="Freeform 975"/>
            <p:cNvSpPr>
              <a:spLocks/>
            </p:cNvSpPr>
            <p:nvPr/>
          </p:nvSpPr>
          <p:spPr bwMode="auto">
            <a:xfrm>
              <a:off x="886" y="1909"/>
              <a:ext cx="3" cy="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3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6" name="Freeform 976"/>
            <p:cNvSpPr>
              <a:spLocks/>
            </p:cNvSpPr>
            <p:nvPr/>
          </p:nvSpPr>
          <p:spPr bwMode="auto">
            <a:xfrm>
              <a:off x="809" y="1924"/>
              <a:ext cx="32" cy="3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34" y="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4" y="2"/>
                </a:cxn>
                <a:cxn ang="0">
                  <a:pos x="66" y="2"/>
                </a:cxn>
                <a:cxn ang="0">
                  <a:pos x="66" y="7"/>
                </a:cxn>
              </a:cxnLst>
              <a:rect l="0" t="0" r="r" b="b"/>
              <a:pathLst>
                <a:path w="66" h="7">
                  <a:moveTo>
                    <a:pt x="66" y="7"/>
                  </a:moveTo>
                  <a:lnTo>
                    <a:pt x="34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34" y="2"/>
                  </a:lnTo>
                  <a:lnTo>
                    <a:pt x="66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7" name="Freeform 977"/>
            <p:cNvSpPr>
              <a:spLocks/>
            </p:cNvSpPr>
            <p:nvPr/>
          </p:nvSpPr>
          <p:spPr bwMode="auto">
            <a:xfrm>
              <a:off x="841" y="1925"/>
              <a:ext cx="1" cy="2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8" name="Freeform 978"/>
            <p:cNvSpPr>
              <a:spLocks/>
            </p:cNvSpPr>
            <p:nvPr/>
          </p:nvSpPr>
          <p:spPr bwMode="auto">
            <a:xfrm>
              <a:off x="776" y="1924"/>
              <a:ext cx="33" cy="9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33" y="7"/>
                </a:cxn>
                <a:cxn ang="0">
                  <a:pos x="20" y="10"/>
                </a:cxn>
                <a:cxn ang="0">
                  <a:pos x="4" y="17"/>
                </a:cxn>
                <a:cxn ang="0">
                  <a:pos x="0" y="13"/>
                </a:cxn>
                <a:cxn ang="0">
                  <a:pos x="15" y="5"/>
                </a:cxn>
                <a:cxn ang="0">
                  <a:pos x="33" y="2"/>
                </a:cxn>
                <a:cxn ang="0">
                  <a:pos x="65" y="0"/>
                </a:cxn>
                <a:cxn ang="0">
                  <a:pos x="65" y="5"/>
                </a:cxn>
              </a:cxnLst>
              <a:rect l="0" t="0" r="r" b="b"/>
              <a:pathLst>
                <a:path w="65" h="17">
                  <a:moveTo>
                    <a:pt x="65" y="5"/>
                  </a:moveTo>
                  <a:lnTo>
                    <a:pt x="33" y="7"/>
                  </a:lnTo>
                  <a:lnTo>
                    <a:pt x="20" y="10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5" y="5"/>
                  </a:lnTo>
                  <a:lnTo>
                    <a:pt x="33" y="2"/>
                  </a:lnTo>
                  <a:lnTo>
                    <a:pt x="65" y="0"/>
                  </a:lnTo>
                  <a:lnTo>
                    <a:pt x="6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59" name="Freeform 979"/>
            <p:cNvSpPr>
              <a:spLocks/>
            </p:cNvSpPr>
            <p:nvPr/>
          </p:nvSpPr>
          <p:spPr bwMode="auto">
            <a:xfrm>
              <a:off x="809" y="1924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0" name="Freeform 980"/>
            <p:cNvSpPr>
              <a:spLocks/>
            </p:cNvSpPr>
            <p:nvPr/>
          </p:nvSpPr>
          <p:spPr bwMode="auto">
            <a:xfrm>
              <a:off x="749" y="1930"/>
              <a:ext cx="29" cy="35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49" y="13"/>
                </a:cxn>
                <a:cxn ang="0">
                  <a:pos x="43" y="21"/>
                </a:cxn>
                <a:cxn ang="0">
                  <a:pos x="34" y="38"/>
                </a:cxn>
                <a:cxn ang="0">
                  <a:pos x="23" y="54"/>
                </a:cxn>
                <a:cxn ang="0">
                  <a:pos x="16" y="62"/>
                </a:cxn>
                <a:cxn ang="0">
                  <a:pos x="5" y="68"/>
                </a:cxn>
                <a:cxn ang="0">
                  <a:pos x="0" y="64"/>
                </a:cxn>
                <a:cxn ang="0">
                  <a:pos x="11" y="57"/>
                </a:cxn>
                <a:cxn ang="0">
                  <a:pos x="19" y="50"/>
                </a:cxn>
                <a:cxn ang="0">
                  <a:pos x="29" y="33"/>
                </a:cxn>
                <a:cxn ang="0">
                  <a:pos x="38" y="16"/>
                </a:cxn>
                <a:cxn ang="0">
                  <a:pos x="45" y="9"/>
                </a:cxn>
                <a:cxn ang="0">
                  <a:pos x="54" y="0"/>
                </a:cxn>
                <a:cxn ang="0">
                  <a:pos x="58" y="4"/>
                </a:cxn>
              </a:cxnLst>
              <a:rect l="0" t="0" r="r" b="b"/>
              <a:pathLst>
                <a:path w="58" h="68">
                  <a:moveTo>
                    <a:pt x="58" y="4"/>
                  </a:moveTo>
                  <a:lnTo>
                    <a:pt x="49" y="13"/>
                  </a:lnTo>
                  <a:lnTo>
                    <a:pt x="43" y="21"/>
                  </a:lnTo>
                  <a:lnTo>
                    <a:pt x="34" y="38"/>
                  </a:lnTo>
                  <a:lnTo>
                    <a:pt x="23" y="54"/>
                  </a:lnTo>
                  <a:lnTo>
                    <a:pt x="16" y="62"/>
                  </a:lnTo>
                  <a:lnTo>
                    <a:pt x="5" y="68"/>
                  </a:lnTo>
                  <a:lnTo>
                    <a:pt x="0" y="64"/>
                  </a:lnTo>
                  <a:lnTo>
                    <a:pt x="11" y="57"/>
                  </a:lnTo>
                  <a:lnTo>
                    <a:pt x="19" y="50"/>
                  </a:lnTo>
                  <a:lnTo>
                    <a:pt x="29" y="33"/>
                  </a:lnTo>
                  <a:lnTo>
                    <a:pt x="38" y="16"/>
                  </a:lnTo>
                  <a:lnTo>
                    <a:pt x="45" y="9"/>
                  </a:lnTo>
                  <a:lnTo>
                    <a:pt x="54" y="0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1" name="Freeform 981"/>
            <p:cNvSpPr>
              <a:spLocks/>
            </p:cNvSpPr>
            <p:nvPr/>
          </p:nvSpPr>
          <p:spPr bwMode="auto">
            <a:xfrm>
              <a:off x="776" y="1930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2" name="Freeform 982"/>
            <p:cNvSpPr>
              <a:spLocks/>
            </p:cNvSpPr>
            <p:nvPr/>
          </p:nvSpPr>
          <p:spPr bwMode="auto">
            <a:xfrm>
              <a:off x="750" y="1962"/>
              <a:ext cx="53" cy="3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1" y="3"/>
                </a:cxn>
                <a:cxn ang="0">
                  <a:pos x="39" y="11"/>
                </a:cxn>
                <a:cxn ang="0">
                  <a:pos x="75" y="32"/>
                </a:cxn>
                <a:cxn ang="0">
                  <a:pos x="97" y="49"/>
                </a:cxn>
                <a:cxn ang="0">
                  <a:pos x="105" y="56"/>
                </a:cxn>
                <a:cxn ang="0">
                  <a:pos x="101" y="61"/>
                </a:cxn>
                <a:cxn ang="0">
                  <a:pos x="93" y="53"/>
                </a:cxn>
                <a:cxn ang="0">
                  <a:pos x="70" y="37"/>
                </a:cxn>
                <a:cxn ang="0">
                  <a:pos x="38" y="17"/>
                </a:cxn>
                <a:cxn ang="0">
                  <a:pos x="20" y="9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05" h="61">
                  <a:moveTo>
                    <a:pt x="1" y="0"/>
                  </a:moveTo>
                  <a:lnTo>
                    <a:pt x="21" y="3"/>
                  </a:lnTo>
                  <a:lnTo>
                    <a:pt x="39" y="11"/>
                  </a:lnTo>
                  <a:lnTo>
                    <a:pt x="75" y="32"/>
                  </a:lnTo>
                  <a:lnTo>
                    <a:pt x="97" y="49"/>
                  </a:lnTo>
                  <a:lnTo>
                    <a:pt x="105" y="56"/>
                  </a:lnTo>
                  <a:lnTo>
                    <a:pt x="101" y="61"/>
                  </a:lnTo>
                  <a:lnTo>
                    <a:pt x="93" y="53"/>
                  </a:lnTo>
                  <a:lnTo>
                    <a:pt x="70" y="37"/>
                  </a:lnTo>
                  <a:lnTo>
                    <a:pt x="38" y="17"/>
                  </a:lnTo>
                  <a:lnTo>
                    <a:pt x="20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3" name="Freeform 983"/>
            <p:cNvSpPr>
              <a:spLocks/>
            </p:cNvSpPr>
            <p:nvPr/>
          </p:nvSpPr>
          <p:spPr bwMode="auto">
            <a:xfrm>
              <a:off x="747" y="1962"/>
              <a:ext cx="4" cy="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5"/>
                </a:cxn>
                <a:cxn ang="0">
                  <a:pos x="6" y="6"/>
                </a:cxn>
                <a:cxn ang="0">
                  <a:pos x="7" y="0"/>
                </a:cxn>
                <a:cxn ang="0">
                  <a:pos x="9" y="6"/>
                </a:cxn>
                <a:cxn ang="0">
                  <a:pos x="4" y="2"/>
                </a:cxn>
              </a:cxnLst>
              <a:rect l="0" t="0" r="r" b="b"/>
              <a:pathLst>
                <a:path w="9" h="6">
                  <a:moveTo>
                    <a:pt x="4" y="2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7" y="0"/>
                  </a:lnTo>
                  <a:lnTo>
                    <a:pt x="9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4" name="Freeform 984"/>
            <p:cNvSpPr>
              <a:spLocks/>
            </p:cNvSpPr>
            <p:nvPr/>
          </p:nvSpPr>
          <p:spPr bwMode="auto">
            <a:xfrm>
              <a:off x="762" y="1973"/>
              <a:ext cx="41" cy="19"/>
            </a:xfrm>
            <a:custGeom>
              <a:avLst/>
              <a:gdLst/>
              <a:ahLst/>
              <a:cxnLst>
                <a:cxn ang="0">
                  <a:pos x="78" y="3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1" y="33"/>
                </a:cxn>
                <a:cxn ang="0">
                  <a:pos x="78" y="38"/>
                </a:cxn>
              </a:cxnLst>
              <a:rect l="0" t="0" r="r" b="b"/>
              <a:pathLst>
                <a:path w="81" h="38">
                  <a:moveTo>
                    <a:pt x="78" y="3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81" y="33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5" name="Freeform 985"/>
            <p:cNvSpPr>
              <a:spLocks/>
            </p:cNvSpPr>
            <p:nvPr/>
          </p:nvSpPr>
          <p:spPr bwMode="auto">
            <a:xfrm>
              <a:off x="800" y="1990"/>
              <a:ext cx="3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1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6" name="Freeform 986"/>
            <p:cNvSpPr>
              <a:spLocks/>
            </p:cNvSpPr>
            <p:nvPr/>
          </p:nvSpPr>
          <p:spPr bwMode="auto">
            <a:xfrm>
              <a:off x="703" y="1958"/>
              <a:ext cx="60" cy="17"/>
            </a:xfrm>
            <a:custGeom>
              <a:avLst/>
              <a:gdLst/>
              <a:ahLst/>
              <a:cxnLst>
                <a:cxn ang="0">
                  <a:pos x="119" y="35"/>
                </a:cxn>
                <a:cxn ang="0">
                  <a:pos x="88" y="28"/>
                </a:cxn>
                <a:cxn ang="0">
                  <a:pos x="59" y="25"/>
                </a:cxn>
                <a:cxn ang="0">
                  <a:pos x="30" y="19"/>
                </a:cxn>
                <a:cxn ang="0">
                  <a:pos x="14" y="13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7" y="8"/>
                </a:cxn>
                <a:cxn ang="0">
                  <a:pos x="30" y="14"/>
                </a:cxn>
                <a:cxn ang="0">
                  <a:pos x="59" y="20"/>
                </a:cxn>
                <a:cxn ang="0">
                  <a:pos x="88" y="23"/>
                </a:cxn>
                <a:cxn ang="0">
                  <a:pos x="119" y="31"/>
                </a:cxn>
                <a:cxn ang="0">
                  <a:pos x="119" y="35"/>
                </a:cxn>
              </a:cxnLst>
              <a:rect l="0" t="0" r="r" b="b"/>
              <a:pathLst>
                <a:path w="119" h="35">
                  <a:moveTo>
                    <a:pt x="119" y="35"/>
                  </a:moveTo>
                  <a:lnTo>
                    <a:pt x="88" y="28"/>
                  </a:lnTo>
                  <a:lnTo>
                    <a:pt x="59" y="25"/>
                  </a:lnTo>
                  <a:lnTo>
                    <a:pt x="30" y="19"/>
                  </a:lnTo>
                  <a:lnTo>
                    <a:pt x="14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17" y="8"/>
                  </a:lnTo>
                  <a:lnTo>
                    <a:pt x="30" y="14"/>
                  </a:lnTo>
                  <a:lnTo>
                    <a:pt x="59" y="20"/>
                  </a:lnTo>
                  <a:lnTo>
                    <a:pt x="88" y="23"/>
                  </a:lnTo>
                  <a:lnTo>
                    <a:pt x="119" y="31"/>
                  </a:lnTo>
                  <a:lnTo>
                    <a:pt x="11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7" name="Freeform 987"/>
            <p:cNvSpPr>
              <a:spLocks/>
            </p:cNvSpPr>
            <p:nvPr/>
          </p:nvSpPr>
          <p:spPr bwMode="auto">
            <a:xfrm>
              <a:off x="762" y="1973"/>
              <a:ext cx="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8" name="Freeform 988"/>
            <p:cNvSpPr>
              <a:spLocks/>
            </p:cNvSpPr>
            <p:nvPr/>
          </p:nvSpPr>
          <p:spPr bwMode="auto">
            <a:xfrm>
              <a:off x="632" y="1924"/>
              <a:ext cx="73" cy="36"/>
            </a:xfrm>
            <a:custGeom>
              <a:avLst/>
              <a:gdLst/>
              <a:ahLst/>
              <a:cxnLst>
                <a:cxn ang="0">
                  <a:pos x="140" y="72"/>
                </a:cxn>
                <a:cxn ang="0">
                  <a:pos x="104" y="48"/>
                </a:cxn>
                <a:cxn ang="0">
                  <a:pos x="73" y="25"/>
                </a:cxn>
                <a:cxn ang="0">
                  <a:pos x="58" y="17"/>
                </a:cxn>
                <a:cxn ang="0">
                  <a:pos x="40" y="10"/>
                </a:cxn>
                <a:cxn ang="0">
                  <a:pos x="23" y="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2"/>
                </a:cxn>
                <a:cxn ang="0">
                  <a:pos x="43" y="5"/>
                </a:cxn>
                <a:cxn ang="0">
                  <a:pos x="61" y="13"/>
                </a:cxn>
                <a:cxn ang="0">
                  <a:pos x="78" y="20"/>
                </a:cxn>
                <a:cxn ang="0">
                  <a:pos x="108" y="43"/>
                </a:cxn>
                <a:cxn ang="0">
                  <a:pos x="145" y="67"/>
                </a:cxn>
                <a:cxn ang="0">
                  <a:pos x="140" y="72"/>
                </a:cxn>
              </a:cxnLst>
              <a:rect l="0" t="0" r="r" b="b"/>
              <a:pathLst>
                <a:path w="145" h="72">
                  <a:moveTo>
                    <a:pt x="140" y="72"/>
                  </a:moveTo>
                  <a:lnTo>
                    <a:pt x="104" y="48"/>
                  </a:lnTo>
                  <a:lnTo>
                    <a:pt x="73" y="25"/>
                  </a:lnTo>
                  <a:lnTo>
                    <a:pt x="58" y="17"/>
                  </a:lnTo>
                  <a:lnTo>
                    <a:pt x="40" y="10"/>
                  </a:lnTo>
                  <a:lnTo>
                    <a:pt x="23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2"/>
                  </a:lnTo>
                  <a:lnTo>
                    <a:pt x="43" y="5"/>
                  </a:lnTo>
                  <a:lnTo>
                    <a:pt x="61" y="13"/>
                  </a:lnTo>
                  <a:lnTo>
                    <a:pt x="78" y="20"/>
                  </a:lnTo>
                  <a:lnTo>
                    <a:pt x="108" y="43"/>
                  </a:lnTo>
                  <a:lnTo>
                    <a:pt x="145" y="67"/>
                  </a:lnTo>
                  <a:lnTo>
                    <a:pt x="14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69" name="Freeform 989"/>
            <p:cNvSpPr>
              <a:spLocks/>
            </p:cNvSpPr>
            <p:nvPr/>
          </p:nvSpPr>
          <p:spPr bwMode="auto">
            <a:xfrm>
              <a:off x="568" y="1924"/>
              <a:ext cx="64" cy="8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64" y="8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64" y="3"/>
                </a:cxn>
                <a:cxn ang="0">
                  <a:pos x="128" y="0"/>
                </a:cxn>
                <a:cxn ang="0">
                  <a:pos x="128" y="5"/>
                </a:cxn>
              </a:cxnLst>
              <a:rect l="0" t="0" r="r" b="b"/>
              <a:pathLst>
                <a:path w="128" h="16">
                  <a:moveTo>
                    <a:pt x="128" y="5"/>
                  </a:moveTo>
                  <a:lnTo>
                    <a:pt x="64" y="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64" y="3"/>
                  </a:lnTo>
                  <a:lnTo>
                    <a:pt x="128" y="0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0" name="Freeform 990"/>
            <p:cNvSpPr>
              <a:spLocks/>
            </p:cNvSpPr>
            <p:nvPr/>
          </p:nvSpPr>
          <p:spPr bwMode="auto">
            <a:xfrm>
              <a:off x="632" y="1924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1" name="Freeform 991"/>
            <p:cNvSpPr>
              <a:spLocks/>
            </p:cNvSpPr>
            <p:nvPr/>
          </p:nvSpPr>
          <p:spPr bwMode="auto">
            <a:xfrm>
              <a:off x="567" y="1930"/>
              <a:ext cx="14" cy="4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5" y="18"/>
                </a:cxn>
                <a:cxn ang="0">
                  <a:pos x="20" y="38"/>
                </a:cxn>
                <a:cxn ang="0">
                  <a:pos x="27" y="79"/>
                </a:cxn>
                <a:cxn ang="0">
                  <a:pos x="21" y="80"/>
                </a:cxn>
                <a:cxn ang="0">
                  <a:pos x="13" y="39"/>
                </a:cxn>
                <a:cxn ang="0">
                  <a:pos x="9" y="19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27" h="80">
                  <a:moveTo>
                    <a:pt x="6" y="0"/>
                  </a:moveTo>
                  <a:lnTo>
                    <a:pt x="15" y="18"/>
                  </a:lnTo>
                  <a:lnTo>
                    <a:pt x="20" y="38"/>
                  </a:lnTo>
                  <a:lnTo>
                    <a:pt x="27" y="79"/>
                  </a:lnTo>
                  <a:lnTo>
                    <a:pt x="21" y="80"/>
                  </a:lnTo>
                  <a:lnTo>
                    <a:pt x="13" y="39"/>
                  </a:lnTo>
                  <a:lnTo>
                    <a:pt x="9" y="1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2" name="Freeform 992"/>
            <p:cNvSpPr>
              <a:spLocks/>
            </p:cNvSpPr>
            <p:nvPr/>
          </p:nvSpPr>
          <p:spPr bwMode="auto">
            <a:xfrm>
              <a:off x="566" y="1930"/>
              <a:ext cx="4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8" y="2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8" y="2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3" name="Freeform 993"/>
            <p:cNvSpPr>
              <a:spLocks/>
            </p:cNvSpPr>
            <p:nvPr/>
          </p:nvSpPr>
          <p:spPr bwMode="auto">
            <a:xfrm>
              <a:off x="578" y="1970"/>
              <a:ext cx="20" cy="5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29"/>
                </a:cxn>
                <a:cxn ang="0">
                  <a:pos x="24" y="53"/>
                </a:cxn>
                <a:cxn ang="0">
                  <a:pos x="34" y="77"/>
                </a:cxn>
                <a:cxn ang="0">
                  <a:pos x="41" y="106"/>
                </a:cxn>
                <a:cxn ang="0">
                  <a:pos x="35" y="108"/>
                </a:cxn>
                <a:cxn ang="0">
                  <a:pos x="28" y="79"/>
                </a:cxn>
                <a:cxn ang="0">
                  <a:pos x="18" y="55"/>
                </a:cxn>
                <a:cxn ang="0">
                  <a:pos x="8" y="30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41" h="108">
                  <a:moveTo>
                    <a:pt x="6" y="0"/>
                  </a:moveTo>
                  <a:lnTo>
                    <a:pt x="14" y="29"/>
                  </a:lnTo>
                  <a:lnTo>
                    <a:pt x="24" y="53"/>
                  </a:lnTo>
                  <a:lnTo>
                    <a:pt x="34" y="77"/>
                  </a:lnTo>
                  <a:lnTo>
                    <a:pt x="41" y="106"/>
                  </a:lnTo>
                  <a:lnTo>
                    <a:pt x="35" y="108"/>
                  </a:lnTo>
                  <a:lnTo>
                    <a:pt x="28" y="79"/>
                  </a:lnTo>
                  <a:lnTo>
                    <a:pt x="18" y="55"/>
                  </a:lnTo>
                  <a:lnTo>
                    <a:pt x="8" y="30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4" name="Freeform 994"/>
            <p:cNvSpPr>
              <a:spLocks/>
            </p:cNvSpPr>
            <p:nvPr/>
          </p:nvSpPr>
          <p:spPr bwMode="auto">
            <a:xfrm>
              <a:off x="578" y="1970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0"/>
                </a:cxn>
                <a:cxn ang="0">
                  <a:pos x="0" y="1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5" name="Freeform 995"/>
            <p:cNvSpPr>
              <a:spLocks/>
            </p:cNvSpPr>
            <p:nvPr/>
          </p:nvSpPr>
          <p:spPr bwMode="auto">
            <a:xfrm>
              <a:off x="595" y="2023"/>
              <a:ext cx="34" cy="4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32"/>
                </a:cxn>
                <a:cxn ang="0">
                  <a:pos x="26" y="63"/>
                </a:cxn>
                <a:cxn ang="0">
                  <a:pos x="28" y="67"/>
                </a:cxn>
                <a:cxn ang="0">
                  <a:pos x="32" y="73"/>
                </a:cxn>
                <a:cxn ang="0">
                  <a:pos x="37" y="78"/>
                </a:cxn>
                <a:cxn ang="0">
                  <a:pos x="43" y="82"/>
                </a:cxn>
                <a:cxn ang="0">
                  <a:pos x="54" y="87"/>
                </a:cxn>
                <a:cxn ang="0">
                  <a:pos x="69" y="90"/>
                </a:cxn>
                <a:cxn ang="0">
                  <a:pos x="67" y="96"/>
                </a:cxn>
                <a:cxn ang="0">
                  <a:pos x="52" y="93"/>
                </a:cxn>
                <a:cxn ang="0">
                  <a:pos x="38" y="87"/>
                </a:cxn>
                <a:cxn ang="0">
                  <a:pos x="32" y="82"/>
                </a:cxn>
                <a:cxn ang="0">
                  <a:pos x="28" y="78"/>
                </a:cxn>
                <a:cxn ang="0">
                  <a:pos x="23" y="72"/>
                </a:cxn>
                <a:cxn ang="0">
                  <a:pos x="20" y="64"/>
                </a:cxn>
                <a:cxn ang="0">
                  <a:pos x="8" y="3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9" h="96">
                  <a:moveTo>
                    <a:pt x="6" y="0"/>
                  </a:moveTo>
                  <a:lnTo>
                    <a:pt x="14" y="32"/>
                  </a:lnTo>
                  <a:lnTo>
                    <a:pt x="26" y="63"/>
                  </a:lnTo>
                  <a:lnTo>
                    <a:pt x="28" y="67"/>
                  </a:lnTo>
                  <a:lnTo>
                    <a:pt x="32" y="73"/>
                  </a:lnTo>
                  <a:lnTo>
                    <a:pt x="37" y="78"/>
                  </a:lnTo>
                  <a:lnTo>
                    <a:pt x="43" y="82"/>
                  </a:lnTo>
                  <a:lnTo>
                    <a:pt x="54" y="87"/>
                  </a:lnTo>
                  <a:lnTo>
                    <a:pt x="69" y="90"/>
                  </a:lnTo>
                  <a:lnTo>
                    <a:pt x="67" y="96"/>
                  </a:lnTo>
                  <a:lnTo>
                    <a:pt x="52" y="93"/>
                  </a:lnTo>
                  <a:lnTo>
                    <a:pt x="38" y="87"/>
                  </a:lnTo>
                  <a:lnTo>
                    <a:pt x="32" y="82"/>
                  </a:lnTo>
                  <a:lnTo>
                    <a:pt x="28" y="78"/>
                  </a:lnTo>
                  <a:lnTo>
                    <a:pt x="23" y="72"/>
                  </a:lnTo>
                  <a:lnTo>
                    <a:pt x="20" y="64"/>
                  </a:lnTo>
                  <a:lnTo>
                    <a:pt x="8" y="3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6" name="Freeform 996"/>
            <p:cNvSpPr>
              <a:spLocks/>
            </p:cNvSpPr>
            <p:nvPr/>
          </p:nvSpPr>
          <p:spPr bwMode="auto">
            <a:xfrm>
              <a:off x="595" y="2023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7" name="Freeform 997"/>
            <p:cNvSpPr>
              <a:spLocks/>
            </p:cNvSpPr>
            <p:nvPr/>
          </p:nvSpPr>
          <p:spPr bwMode="auto">
            <a:xfrm>
              <a:off x="629" y="2067"/>
              <a:ext cx="5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2" y="1"/>
                </a:cxn>
                <a:cxn ang="0">
                  <a:pos x="102" y="0"/>
                </a:cxn>
                <a:cxn ang="0">
                  <a:pos x="102" y="6"/>
                </a:cxn>
                <a:cxn ang="0">
                  <a:pos x="52" y="7"/>
                </a:cxn>
                <a:cxn ang="0">
                  <a:pos x="0" y="7"/>
                </a:cxn>
                <a:cxn ang="0">
                  <a:pos x="0" y="1"/>
                </a:cxn>
              </a:cxnLst>
              <a:rect l="0" t="0" r="r" b="b"/>
              <a:pathLst>
                <a:path w="102" h="7">
                  <a:moveTo>
                    <a:pt x="0" y="1"/>
                  </a:moveTo>
                  <a:lnTo>
                    <a:pt x="52" y="1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52" y="7"/>
                  </a:lnTo>
                  <a:lnTo>
                    <a:pt x="0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8" name="Freeform 998"/>
            <p:cNvSpPr>
              <a:spLocks/>
            </p:cNvSpPr>
            <p:nvPr/>
          </p:nvSpPr>
          <p:spPr bwMode="auto">
            <a:xfrm>
              <a:off x="680" y="2067"/>
              <a:ext cx="39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6" y="3"/>
                </a:cxn>
                <a:cxn ang="0">
                  <a:pos x="28" y="7"/>
                </a:cxn>
                <a:cxn ang="0">
                  <a:pos x="52" y="18"/>
                </a:cxn>
                <a:cxn ang="0">
                  <a:pos x="72" y="30"/>
                </a:cxn>
                <a:cxn ang="0">
                  <a:pos x="78" y="35"/>
                </a:cxn>
                <a:cxn ang="0">
                  <a:pos x="74" y="39"/>
                </a:cxn>
                <a:cxn ang="0">
                  <a:pos x="68" y="35"/>
                </a:cxn>
                <a:cxn ang="0">
                  <a:pos x="51" y="24"/>
                </a:cxn>
                <a:cxn ang="0">
                  <a:pos x="26" y="13"/>
                </a:cxn>
                <a:cxn ang="0">
                  <a:pos x="14" y="9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78" h="39">
                  <a:moveTo>
                    <a:pt x="2" y="0"/>
                  </a:moveTo>
                  <a:lnTo>
                    <a:pt x="16" y="3"/>
                  </a:lnTo>
                  <a:lnTo>
                    <a:pt x="28" y="7"/>
                  </a:lnTo>
                  <a:lnTo>
                    <a:pt x="52" y="18"/>
                  </a:lnTo>
                  <a:lnTo>
                    <a:pt x="72" y="30"/>
                  </a:lnTo>
                  <a:lnTo>
                    <a:pt x="78" y="35"/>
                  </a:lnTo>
                  <a:lnTo>
                    <a:pt x="74" y="39"/>
                  </a:lnTo>
                  <a:lnTo>
                    <a:pt x="68" y="35"/>
                  </a:lnTo>
                  <a:lnTo>
                    <a:pt x="51" y="24"/>
                  </a:lnTo>
                  <a:lnTo>
                    <a:pt x="26" y="13"/>
                  </a:lnTo>
                  <a:lnTo>
                    <a:pt x="14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79" name="Freeform 999"/>
            <p:cNvSpPr>
              <a:spLocks/>
            </p:cNvSpPr>
            <p:nvPr/>
          </p:nvSpPr>
          <p:spPr bwMode="auto">
            <a:xfrm>
              <a:off x="677" y="2074"/>
              <a:ext cx="41" cy="13"/>
            </a:xfrm>
            <a:custGeom>
              <a:avLst/>
              <a:gdLst/>
              <a:ahLst/>
              <a:cxnLst>
                <a:cxn ang="0">
                  <a:pos x="81" y="26"/>
                </a:cxn>
                <a:cxn ang="0">
                  <a:pos x="58" y="23"/>
                </a:cxn>
                <a:cxn ang="0">
                  <a:pos x="38" y="17"/>
                </a:cxn>
                <a:cxn ang="0">
                  <a:pos x="2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5"/>
                </a:cxn>
                <a:cxn ang="0">
                  <a:pos x="41" y="12"/>
                </a:cxn>
                <a:cxn ang="0">
                  <a:pos x="58" y="18"/>
                </a:cxn>
                <a:cxn ang="0">
                  <a:pos x="81" y="22"/>
                </a:cxn>
                <a:cxn ang="0">
                  <a:pos x="81" y="26"/>
                </a:cxn>
              </a:cxnLst>
              <a:rect l="0" t="0" r="r" b="b"/>
              <a:pathLst>
                <a:path w="81" h="26">
                  <a:moveTo>
                    <a:pt x="81" y="26"/>
                  </a:moveTo>
                  <a:lnTo>
                    <a:pt x="58" y="23"/>
                  </a:lnTo>
                  <a:lnTo>
                    <a:pt x="38" y="17"/>
                  </a:lnTo>
                  <a:lnTo>
                    <a:pt x="2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1" y="12"/>
                  </a:lnTo>
                  <a:lnTo>
                    <a:pt x="58" y="18"/>
                  </a:lnTo>
                  <a:lnTo>
                    <a:pt x="81" y="22"/>
                  </a:lnTo>
                  <a:lnTo>
                    <a:pt x="8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0" name="Freeform 1000"/>
            <p:cNvSpPr>
              <a:spLocks/>
            </p:cNvSpPr>
            <p:nvPr/>
          </p:nvSpPr>
          <p:spPr bwMode="auto">
            <a:xfrm>
              <a:off x="716" y="2085"/>
              <a:ext cx="6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6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1" name="Freeform 1001"/>
            <p:cNvSpPr>
              <a:spLocks/>
            </p:cNvSpPr>
            <p:nvPr/>
          </p:nvSpPr>
          <p:spPr bwMode="auto">
            <a:xfrm>
              <a:off x="624" y="2073"/>
              <a:ext cx="53" cy="3"/>
            </a:xfrm>
            <a:custGeom>
              <a:avLst/>
              <a:gdLst/>
              <a:ahLst/>
              <a:cxnLst>
                <a:cxn ang="0">
                  <a:pos x="107" y="6"/>
                </a:cxn>
                <a:cxn ang="0">
                  <a:pos x="79" y="4"/>
                </a:cxn>
                <a:cxn ang="0">
                  <a:pos x="54" y="4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4" y="0"/>
                </a:cxn>
                <a:cxn ang="0">
                  <a:pos x="79" y="0"/>
                </a:cxn>
                <a:cxn ang="0">
                  <a:pos x="107" y="1"/>
                </a:cxn>
                <a:cxn ang="0">
                  <a:pos x="107" y="6"/>
                </a:cxn>
              </a:cxnLst>
              <a:rect l="0" t="0" r="r" b="b"/>
              <a:pathLst>
                <a:path w="107" h="6">
                  <a:moveTo>
                    <a:pt x="107" y="6"/>
                  </a:moveTo>
                  <a:lnTo>
                    <a:pt x="79" y="4"/>
                  </a:lnTo>
                  <a:lnTo>
                    <a:pt x="54" y="4"/>
                  </a:lnTo>
                  <a:lnTo>
                    <a:pt x="0" y="6"/>
                  </a:lnTo>
                  <a:lnTo>
                    <a:pt x="0" y="1"/>
                  </a:lnTo>
                  <a:lnTo>
                    <a:pt x="54" y="0"/>
                  </a:lnTo>
                  <a:lnTo>
                    <a:pt x="79" y="0"/>
                  </a:lnTo>
                  <a:lnTo>
                    <a:pt x="107" y="1"/>
                  </a:lnTo>
                  <a:lnTo>
                    <a:pt x="10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2" name="Freeform 1002"/>
            <p:cNvSpPr>
              <a:spLocks/>
            </p:cNvSpPr>
            <p:nvPr/>
          </p:nvSpPr>
          <p:spPr bwMode="auto">
            <a:xfrm>
              <a:off x="677" y="2074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3" name="Freeform 1003"/>
            <p:cNvSpPr>
              <a:spLocks/>
            </p:cNvSpPr>
            <p:nvPr/>
          </p:nvSpPr>
          <p:spPr bwMode="auto">
            <a:xfrm>
              <a:off x="623" y="2074"/>
              <a:ext cx="90" cy="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6" y="20"/>
                </a:cxn>
                <a:cxn ang="0">
                  <a:pos x="46" y="37"/>
                </a:cxn>
                <a:cxn ang="0">
                  <a:pos x="86" y="61"/>
                </a:cxn>
                <a:cxn ang="0">
                  <a:pos x="180" y="107"/>
                </a:cxn>
                <a:cxn ang="0">
                  <a:pos x="179" y="113"/>
                </a:cxn>
                <a:cxn ang="0">
                  <a:pos x="84" y="67"/>
                </a:cxn>
                <a:cxn ang="0">
                  <a:pos x="41" y="41"/>
                </a:cxn>
                <a:cxn ang="0">
                  <a:pos x="21" y="2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80" h="113">
                  <a:moveTo>
                    <a:pt x="5" y="0"/>
                  </a:moveTo>
                  <a:lnTo>
                    <a:pt x="26" y="20"/>
                  </a:lnTo>
                  <a:lnTo>
                    <a:pt x="46" y="37"/>
                  </a:lnTo>
                  <a:lnTo>
                    <a:pt x="86" y="61"/>
                  </a:lnTo>
                  <a:lnTo>
                    <a:pt x="180" y="107"/>
                  </a:lnTo>
                  <a:lnTo>
                    <a:pt x="179" y="113"/>
                  </a:lnTo>
                  <a:lnTo>
                    <a:pt x="84" y="67"/>
                  </a:lnTo>
                  <a:lnTo>
                    <a:pt x="41" y="41"/>
                  </a:lnTo>
                  <a:lnTo>
                    <a:pt x="21" y="2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4" name="Freeform 1004"/>
            <p:cNvSpPr>
              <a:spLocks/>
            </p:cNvSpPr>
            <p:nvPr/>
          </p:nvSpPr>
          <p:spPr bwMode="auto">
            <a:xfrm>
              <a:off x="620" y="2074"/>
              <a:ext cx="5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9" y="0"/>
                </a:cxn>
                <a:cxn ang="0">
                  <a:pos x="7" y="5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5" name="Freeform 1005"/>
            <p:cNvSpPr>
              <a:spLocks/>
            </p:cNvSpPr>
            <p:nvPr/>
          </p:nvSpPr>
          <p:spPr bwMode="auto">
            <a:xfrm>
              <a:off x="711" y="2128"/>
              <a:ext cx="54" cy="4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3" y="11"/>
                </a:cxn>
                <a:cxn ang="0">
                  <a:pos x="43" y="26"/>
                </a:cxn>
                <a:cxn ang="0">
                  <a:pos x="84" y="58"/>
                </a:cxn>
                <a:cxn ang="0">
                  <a:pos x="108" y="81"/>
                </a:cxn>
                <a:cxn ang="0">
                  <a:pos x="93" y="78"/>
                </a:cxn>
                <a:cxn ang="0">
                  <a:pos x="98" y="73"/>
                </a:cxn>
                <a:cxn ang="0">
                  <a:pos x="104" y="85"/>
                </a:cxn>
                <a:cxn ang="0">
                  <a:pos x="79" y="63"/>
                </a:cxn>
                <a:cxn ang="0">
                  <a:pos x="38" y="31"/>
                </a:cxn>
                <a:cxn ang="0">
                  <a:pos x="18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08" h="85">
                  <a:moveTo>
                    <a:pt x="5" y="0"/>
                  </a:moveTo>
                  <a:lnTo>
                    <a:pt x="23" y="11"/>
                  </a:lnTo>
                  <a:lnTo>
                    <a:pt x="43" y="26"/>
                  </a:lnTo>
                  <a:lnTo>
                    <a:pt x="84" y="58"/>
                  </a:lnTo>
                  <a:lnTo>
                    <a:pt x="108" y="81"/>
                  </a:lnTo>
                  <a:lnTo>
                    <a:pt x="93" y="78"/>
                  </a:lnTo>
                  <a:lnTo>
                    <a:pt x="98" y="73"/>
                  </a:lnTo>
                  <a:lnTo>
                    <a:pt x="104" y="85"/>
                  </a:lnTo>
                  <a:lnTo>
                    <a:pt x="79" y="63"/>
                  </a:lnTo>
                  <a:lnTo>
                    <a:pt x="38" y="31"/>
                  </a:lnTo>
                  <a:lnTo>
                    <a:pt x="18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6" name="Freeform 1006"/>
            <p:cNvSpPr>
              <a:spLocks/>
            </p:cNvSpPr>
            <p:nvPr/>
          </p:nvSpPr>
          <p:spPr bwMode="auto">
            <a:xfrm>
              <a:off x="711" y="2127"/>
              <a:ext cx="2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5" y="1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7" name="Freeform 1007"/>
            <p:cNvSpPr>
              <a:spLocks/>
            </p:cNvSpPr>
            <p:nvPr/>
          </p:nvSpPr>
          <p:spPr bwMode="auto">
            <a:xfrm>
              <a:off x="733" y="2147"/>
              <a:ext cx="27" cy="20"/>
            </a:xfrm>
            <a:custGeom>
              <a:avLst/>
              <a:gdLst/>
              <a:ahLst/>
              <a:cxnLst>
                <a:cxn ang="0">
                  <a:pos x="49" y="40"/>
                </a:cxn>
                <a:cxn ang="0">
                  <a:pos x="26" y="22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1" y="17"/>
                </a:cxn>
                <a:cxn ang="0">
                  <a:pos x="54" y="35"/>
                </a:cxn>
                <a:cxn ang="0">
                  <a:pos x="49" y="40"/>
                </a:cxn>
              </a:cxnLst>
              <a:rect l="0" t="0" r="r" b="b"/>
              <a:pathLst>
                <a:path w="54" h="40">
                  <a:moveTo>
                    <a:pt x="49" y="40"/>
                  </a:moveTo>
                  <a:lnTo>
                    <a:pt x="26" y="22"/>
                  </a:lnTo>
                  <a:lnTo>
                    <a:pt x="0" y="5"/>
                  </a:lnTo>
                  <a:lnTo>
                    <a:pt x="5" y="0"/>
                  </a:lnTo>
                  <a:lnTo>
                    <a:pt x="31" y="17"/>
                  </a:lnTo>
                  <a:lnTo>
                    <a:pt x="54" y="35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8" name="Freeform 1008"/>
            <p:cNvSpPr>
              <a:spLocks/>
            </p:cNvSpPr>
            <p:nvPr/>
          </p:nvSpPr>
          <p:spPr bwMode="auto">
            <a:xfrm>
              <a:off x="758" y="2165"/>
              <a:ext cx="2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89" name="Freeform 1009"/>
            <p:cNvSpPr>
              <a:spLocks/>
            </p:cNvSpPr>
            <p:nvPr/>
          </p:nvSpPr>
          <p:spPr bwMode="auto">
            <a:xfrm>
              <a:off x="661" y="2110"/>
              <a:ext cx="74" cy="39"/>
            </a:xfrm>
            <a:custGeom>
              <a:avLst/>
              <a:gdLst/>
              <a:ahLst/>
              <a:cxnLst>
                <a:cxn ang="0">
                  <a:pos x="147" y="79"/>
                </a:cxn>
                <a:cxn ang="0">
                  <a:pos x="74" y="4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7" y="38"/>
                </a:cxn>
                <a:cxn ang="0">
                  <a:pos x="150" y="74"/>
                </a:cxn>
                <a:cxn ang="0">
                  <a:pos x="147" y="79"/>
                </a:cxn>
              </a:cxnLst>
              <a:rect l="0" t="0" r="r" b="b"/>
              <a:pathLst>
                <a:path w="150" h="79">
                  <a:moveTo>
                    <a:pt x="147" y="79"/>
                  </a:moveTo>
                  <a:lnTo>
                    <a:pt x="74" y="4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7" y="38"/>
                  </a:lnTo>
                  <a:lnTo>
                    <a:pt x="150" y="74"/>
                  </a:lnTo>
                  <a:lnTo>
                    <a:pt x="14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0" name="Freeform 1010"/>
            <p:cNvSpPr>
              <a:spLocks/>
            </p:cNvSpPr>
            <p:nvPr/>
          </p:nvSpPr>
          <p:spPr bwMode="auto">
            <a:xfrm>
              <a:off x="733" y="2147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1" name="Freeform 1011"/>
            <p:cNvSpPr>
              <a:spLocks/>
            </p:cNvSpPr>
            <p:nvPr/>
          </p:nvSpPr>
          <p:spPr bwMode="auto">
            <a:xfrm>
              <a:off x="588" y="2035"/>
              <a:ext cx="74" cy="77"/>
            </a:xfrm>
            <a:custGeom>
              <a:avLst/>
              <a:gdLst/>
              <a:ahLst/>
              <a:cxnLst>
                <a:cxn ang="0">
                  <a:pos x="145" y="153"/>
                </a:cxn>
                <a:cxn ang="0">
                  <a:pos x="93" y="124"/>
                </a:cxn>
                <a:cxn ang="0">
                  <a:pos x="51" y="94"/>
                </a:cxn>
                <a:cxn ang="0">
                  <a:pos x="43" y="85"/>
                </a:cxn>
                <a:cxn ang="0">
                  <a:pos x="34" y="76"/>
                </a:cxn>
                <a:cxn ang="0">
                  <a:pos x="19" y="56"/>
                </a:cxn>
                <a:cxn ang="0">
                  <a:pos x="8" y="3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3" y="27"/>
                </a:cxn>
                <a:cxn ang="0">
                  <a:pos x="23" y="51"/>
                </a:cxn>
                <a:cxn ang="0">
                  <a:pos x="39" y="71"/>
                </a:cxn>
                <a:cxn ang="0">
                  <a:pos x="46" y="80"/>
                </a:cxn>
                <a:cxn ang="0">
                  <a:pos x="55" y="89"/>
                </a:cxn>
                <a:cxn ang="0">
                  <a:pos x="98" y="120"/>
                </a:cxn>
                <a:cxn ang="0">
                  <a:pos x="148" y="149"/>
                </a:cxn>
                <a:cxn ang="0">
                  <a:pos x="145" y="153"/>
                </a:cxn>
              </a:cxnLst>
              <a:rect l="0" t="0" r="r" b="b"/>
              <a:pathLst>
                <a:path w="148" h="153">
                  <a:moveTo>
                    <a:pt x="145" y="153"/>
                  </a:moveTo>
                  <a:lnTo>
                    <a:pt x="93" y="124"/>
                  </a:lnTo>
                  <a:lnTo>
                    <a:pt x="51" y="94"/>
                  </a:lnTo>
                  <a:lnTo>
                    <a:pt x="43" y="85"/>
                  </a:lnTo>
                  <a:lnTo>
                    <a:pt x="34" y="76"/>
                  </a:lnTo>
                  <a:lnTo>
                    <a:pt x="19" y="56"/>
                  </a:lnTo>
                  <a:lnTo>
                    <a:pt x="8" y="3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27"/>
                  </a:lnTo>
                  <a:lnTo>
                    <a:pt x="23" y="51"/>
                  </a:lnTo>
                  <a:lnTo>
                    <a:pt x="39" y="71"/>
                  </a:lnTo>
                  <a:lnTo>
                    <a:pt x="46" y="80"/>
                  </a:lnTo>
                  <a:lnTo>
                    <a:pt x="55" y="89"/>
                  </a:lnTo>
                  <a:lnTo>
                    <a:pt x="98" y="120"/>
                  </a:lnTo>
                  <a:lnTo>
                    <a:pt x="148" y="149"/>
                  </a:lnTo>
                  <a:lnTo>
                    <a:pt x="145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2" name="Freeform 1012"/>
            <p:cNvSpPr>
              <a:spLocks/>
            </p:cNvSpPr>
            <p:nvPr/>
          </p:nvSpPr>
          <p:spPr bwMode="auto">
            <a:xfrm>
              <a:off x="661" y="2110"/>
              <a:ext cx="1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3" name="Freeform 1013"/>
            <p:cNvSpPr>
              <a:spLocks/>
            </p:cNvSpPr>
            <p:nvPr/>
          </p:nvSpPr>
          <p:spPr bwMode="auto">
            <a:xfrm>
              <a:off x="571" y="1980"/>
              <a:ext cx="20" cy="56"/>
            </a:xfrm>
            <a:custGeom>
              <a:avLst/>
              <a:gdLst/>
              <a:ahLst/>
              <a:cxnLst>
                <a:cxn ang="0">
                  <a:pos x="35" y="112"/>
                </a:cxn>
                <a:cxn ang="0">
                  <a:pos x="22" y="57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6" y="54"/>
                </a:cxn>
                <a:cxn ang="0">
                  <a:pos x="40" y="112"/>
                </a:cxn>
                <a:cxn ang="0">
                  <a:pos x="35" y="112"/>
                </a:cxn>
              </a:cxnLst>
              <a:rect l="0" t="0" r="r" b="b"/>
              <a:pathLst>
                <a:path w="40" h="112">
                  <a:moveTo>
                    <a:pt x="35" y="112"/>
                  </a:moveTo>
                  <a:lnTo>
                    <a:pt x="22" y="57"/>
                  </a:lnTo>
                  <a:lnTo>
                    <a:pt x="0" y="3"/>
                  </a:lnTo>
                  <a:lnTo>
                    <a:pt x="5" y="0"/>
                  </a:lnTo>
                  <a:lnTo>
                    <a:pt x="26" y="54"/>
                  </a:lnTo>
                  <a:lnTo>
                    <a:pt x="40" y="112"/>
                  </a:lnTo>
                  <a:lnTo>
                    <a:pt x="35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4" name="Freeform 1014"/>
            <p:cNvSpPr>
              <a:spLocks/>
            </p:cNvSpPr>
            <p:nvPr/>
          </p:nvSpPr>
          <p:spPr bwMode="auto">
            <a:xfrm>
              <a:off x="588" y="2035"/>
              <a:ext cx="3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5" name="Freeform 1015"/>
            <p:cNvSpPr>
              <a:spLocks/>
            </p:cNvSpPr>
            <p:nvPr/>
          </p:nvSpPr>
          <p:spPr bwMode="auto">
            <a:xfrm>
              <a:off x="558" y="1941"/>
              <a:ext cx="15" cy="40"/>
            </a:xfrm>
            <a:custGeom>
              <a:avLst/>
              <a:gdLst/>
              <a:ahLst/>
              <a:cxnLst>
                <a:cxn ang="0">
                  <a:pos x="26" y="81"/>
                </a:cxn>
                <a:cxn ang="0">
                  <a:pos x="14" y="41"/>
                </a:cxn>
                <a:cxn ang="0">
                  <a:pos x="8" y="2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3" y="20"/>
                </a:cxn>
                <a:cxn ang="0">
                  <a:pos x="19" y="38"/>
                </a:cxn>
                <a:cxn ang="0">
                  <a:pos x="31" y="78"/>
                </a:cxn>
                <a:cxn ang="0">
                  <a:pos x="26" y="81"/>
                </a:cxn>
              </a:cxnLst>
              <a:rect l="0" t="0" r="r" b="b"/>
              <a:pathLst>
                <a:path w="31" h="81">
                  <a:moveTo>
                    <a:pt x="26" y="81"/>
                  </a:moveTo>
                  <a:lnTo>
                    <a:pt x="14" y="41"/>
                  </a:lnTo>
                  <a:lnTo>
                    <a:pt x="8" y="2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20"/>
                  </a:lnTo>
                  <a:lnTo>
                    <a:pt x="19" y="38"/>
                  </a:lnTo>
                  <a:lnTo>
                    <a:pt x="31" y="78"/>
                  </a:lnTo>
                  <a:lnTo>
                    <a:pt x="26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6" name="Freeform 1016"/>
            <p:cNvSpPr>
              <a:spLocks/>
            </p:cNvSpPr>
            <p:nvPr/>
          </p:nvSpPr>
          <p:spPr bwMode="auto">
            <a:xfrm>
              <a:off x="571" y="1980"/>
              <a:ext cx="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7" name="Freeform 1017"/>
            <p:cNvSpPr>
              <a:spLocks/>
            </p:cNvSpPr>
            <p:nvPr/>
          </p:nvSpPr>
          <p:spPr bwMode="auto">
            <a:xfrm>
              <a:off x="516" y="1895"/>
              <a:ext cx="44" cy="48"/>
            </a:xfrm>
            <a:custGeom>
              <a:avLst/>
              <a:gdLst/>
              <a:ahLst/>
              <a:cxnLst>
                <a:cxn ang="0">
                  <a:pos x="83" y="97"/>
                </a:cxn>
                <a:cxn ang="0">
                  <a:pos x="65" y="70"/>
                </a:cxn>
                <a:cxn ang="0">
                  <a:pos x="45" y="49"/>
                </a:cxn>
                <a:cxn ang="0">
                  <a:pos x="22" y="29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25" y="24"/>
                </a:cxn>
                <a:cxn ang="0">
                  <a:pos x="48" y="44"/>
                </a:cxn>
                <a:cxn ang="0">
                  <a:pos x="70" y="66"/>
                </a:cxn>
                <a:cxn ang="0">
                  <a:pos x="88" y="93"/>
                </a:cxn>
                <a:cxn ang="0">
                  <a:pos x="83" y="97"/>
                </a:cxn>
              </a:cxnLst>
              <a:rect l="0" t="0" r="r" b="b"/>
              <a:pathLst>
                <a:path w="88" h="97">
                  <a:moveTo>
                    <a:pt x="83" y="97"/>
                  </a:moveTo>
                  <a:lnTo>
                    <a:pt x="65" y="70"/>
                  </a:lnTo>
                  <a:lnTo>
                    <a:pt x="45" y="49"/>
                  </a:lnTo>
                  <a:lnTo>
                    <a:pt x="22" y="29"/>
                  </a:lnTo>
                  <a:lnTo>
                    <a:pt x="0" y="5"/>
                  </a:lnTo>
                  <a:lnTo>
                    <a:pt x="3" y="0"/>
                  </a:lnTo>
                  <a:lnTo>
                    <a:pt x="25" y="24"/>
                  </a:lnTo>
                  <a:lnTo>
                    <a:pt x="48" y="44"/>
                  </a:lnTo>
                  <a:lnTo>
                    <a:pt x="70" y="66"/>
                  </a:lnTo>
                  <a:lnTo>
                    <a:pt x="88" y="93"/>
                  </a:lnTo>
                  <a:lnTo>
                    <a:pt x="83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8" name="Freeform 1018"/>
            <p:cNvSpPr>
              <a:spLocks/>
            </p:cNvSpPr>
            <p:nvPr/>
          </p:nvSpPr>
          <p:spPr bwMode="auto">
            <a:xfrm>
              <a:off x="487" y="1852"/>
              <a:ext cx="30" cy="45"/>
            </a:xfrm>
            <a:custGeom>
              <a:avLst/>
              <a:gdLst/>
              <a:ahLst/>
              <a:cxnLst>
                <a:cxn ang="0">
                  <a:pos x="56" y="90"/>
                </a:cxn>
                <a:cxn ang="0">
                  <a:pos x="39" y="68"/>
                </a:cxn>
                <a:cxn ang="0">
                  <a:pos x="27" y="4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2" y="44"/>
                </a:cxn>
                <a:cxn ang="0">
                  <a:pos x="44" y="64"/>
                </a:cxn>
                <a:cxn ang="0">
                  <a:pos x="61" y="85"/>
                </a:cxn>
                <a:cxn ang="0">
                  <a:pos x="56" y="90"/>
                </a:cxn>
              </a:cxnLst>
              <a:rect l="0" t="0" r="r" b="b"/>
              <a:pathLst>
                <a:path w="61" h="90">
                  <a:moveTo>
                    <a:pt x="56" y="90"/>
                  </a:moveTo>
                  <a:lnTo>
                    <a:pt x="39" y="68"/>
                  </a:lnTo>
                  <a:lnTo>
                    <a:pt x="27" y="49"/>
                  </a:lnTo>
                  <a:lnTo>
                    <a:pt x="0" y="4"/>
                  </a:lnTo>
                  <a:lnTo>
                    <a:pt x="4" y="0"/>
                  </a:lnTo>
                  <a:lnTo>
                    <a:pt x="32" y="44"/>
                  </a:lnTo>
                  <a:lnTo>
                    <a:pt x="44" y="64"/>
                  </a:lnTo>
                  <a:lnTo>
                    <a:pt x="61" y="85"/>
                  </a:lnTo>
                  <a:lnTo>
                    <a:pt x="56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099" name="Freeform 1019"/>
            <p:cNvSpPr>
              <a:spLocks/>
            </p:cNvSpPr>
            <p:nvPr/>
          </p:nvSpPr>
          <p:spPr bwMode="auto">
            <a:xfrm>
              <a:off x="421" y="1852"/>
              <a:ext cx="68" cy="75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67" y="76"/>
                </a:cxn>
                <a:cxn ang="0">
                  <a:pos x="5" y="151"/>
                </a:cxn>
                <a:cxn ang="0">
                  <a:pos x="0" y="146"/>
                </a:cxn>
                <a:cxn ang="0">
                  <a:pos x="63" y="71"/>
                </a:cxn>
                <a:cxn ang="0">
                  <a:pos x="132" y="0"/>
                </a:cxn>
                <a:cxn ang="0">
                  <a:pos x="136" y="4"/>
                </a:cxn>
              </a:cxnLst>
              <a:rect l="0" t="0" r="r" b="b"/>
              <a:pathLst>
                <a:path w="136" h="151">
                  <a:moveTo>
                    <a:pt x="136" y="4"/>
                  </a:moveTo>
                  <a:lnTo>
                    <a:pt x="67" y="76"/>
                  </a:lnTo>
                  <a:lnTo>
                    <a:pt x="5" y="151"/>
                  </a:lnTo>
                  <a:lnTo>
                    <a:pt x="0" y="146"/>
                  </a:lnTo>
                  <a:lnTo>
                    <a:pt x="63" y="71"/>
                  </a:lnTo>
                  <a:lnTo>
                    <a:pt x="132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0" name="Freeform 1020"/>
            <p:cNvSpPr>
              <a:spLocks/>
            </p:cNvSpPr>
            <p:nvPr/>
          </p:nvSpPr>
          <p:spPr bwMode="auto">
            <a:xfrm>
              <a:off x="487" y="1850"/>
              <a:ext cx="2" cy="4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4" y="3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1" name="Freeform 1021"/>
            <p:cNvSpPr>
              <a:spLocks/>
            </p:cNvSpPr>
            <p:nvPr/>
          </p:nvSpPr>
          <p:spPr bwMode="auto">
            <a:xfrm>
              <a:off x="404" y="1925"/>
              <a:ext cx="19" cy="2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4" y="53"/>
                </a:cxn>
                <a:cxn ang="0">
                  <a:pos x="0" y="49"/>
                </a:cxn>
                <a:cxn ang="0">
                  <a:pos x="33" y="0"/>
                </a:cxn>
                <a:cxn ang="0">
                  <a:pos x="38" y="5"/>
                </a:cxn>
              </a:cxnLst>
              <a:rect l="0" t="0" r="r" b="b"/>
              <a:pathLst>
                <a:path w="38" h="53">
                  <a:moveTo>
                    <a:pt x="38" y="5"/>
                  </a:moveTo>
                  <a:lnTo>
                    <a:pt x="4" y="53"/>
                  </a:lnTo>
                  <a:lnTo>
                    <a:pt x="0" y="49"/>
                  </a:lnTo>
                  <a:lnTo>
                    <a:pt x="33" y="0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2" name="Freeform 1022"/>
            <p:cNvSpPr>
              <a:spLocks/>
            </p:cNvSpPr>
            <p:nvPr/>
          </p:nvSpPr>
          <p:spPr bwMode="auto">
            <a:xfrm>
              <a:off x="421" y="192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3" name="Freeform 1023"/>
            <p:cNvSpPr>
              <a:spLocks/>
            </p:cNvSpPr>
            <p:nvPr/>
          </p:nvSpPr>
          <p:spPr bwMode="auto">
            <a:xfrm>
              <a:off x="394" y="1949"/>
              <a:ext cx="13" cy="14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12" y="16"/>
                </a:cxn>
                <a:cxn ang="0">
                  <a:pos x="9" y="19"/>
                </a:cxn>
                <a:cxn ang="0">
                  <a:pos x="6" y="27"/>
                </a:cxn>
                <a:cxn ang="0">
                  <a:pos x="0" y="27"/>
                </a:cxn>
                <a:cxn ang="0">
                  <a:pos x="3" y="18"/>
                </a:cxn>
                <a:cxn ang="0">
                  <a:pos x="8" y="12"/>
                </a:cxn>
                <a:cxn ang="0">
                  <a:pos x="20" y="0"/>
                </a:cxn>
                <a:cxn ang="0">
                  <a:pos x="24" y="4"/>
                </a:cxn>
              </a:cxnLst>
              <a:rect l="0" t="0" r="r" b="b"/>
              <a:pathLst>
                <a:path w="24" h="27">
                  <a:moveTo>
                    <a:pt x="24" y="4"/>
                  </a:moveTo>
                  <a:lnTo>
                    <a:pt x="12" y="16"/>
                  </a:lnTo>
                  <a:lnTo>
                    <a:pt x="9" y="19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3" y="18"/>
                  </a:lnTo>
                  <a:lnTo>
                    <a:pt x="8" y="12"/>
                  </a:lnTo>
                  <a:lnTo>
                    <a:pt x="2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4" name="Freeform 1024"/>
            <p:cNvSpPr>
              <a:spLocks/>
            </p:cNvSpPr>
            <p:nvPr/>
          </p:nvSpPr>
          <p:spPr bwMode="auto">
            <a:xfrm>
              <a:off x="404" y="1949"/>
              <a:ext cx="3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5" name="Freeform 1025"/>
            <p:cNvSpPr>
              <a:spLocks/>
            </p:cNvSpPr>
            <p:nvPr/>
          </p:nvSpPr>
          <p:spPr bwMode="auto">
            <a:xfrm>
              <a:off x="394" y="1963"/>
              <a:ext cx="19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14"/>
                </a:cxn>
                <a:cxn ang="0">
                  <a:pos x="17" y="21"/>
                </a:cxn>
                <a:cxn ang="0">
                  <a:pos x="27" y="30"/>
                </a:cxn>
                <a:cxn ang="0">
                  <a:pos x="37" y="41"/>
                </a:cxn>
                <a:cxn ang="0">
                  <a:pos x="32" y="46"/>
                </a:cxn>
                <a:cxn ang="0">
                  <a:pos x="23" y="35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37" h="46">
                  <a:moveTo>
                    <a:pt x="6" y="0"/>
                  </a:moveTo>
                  <a:lnTo>
                    <a:pt x="11" y="14"/>
                  </a:lnTo>
                  <a:lnTo>
                    <a:pt x="17" y="21"/>
                  </a:lnTo>
                  <a:lnTo>
                    <a:pt x="27" y="30"/>
                  </a:lnTo>
                  <a:lnTo>
                    <a:pt x="37" y="41"/>
                  </a:lnTo>
                  <a:lnTo>
                    <a:pt x="32" y="46"/>
                  </a:lnTo>
                  <a:lnTo>
                    <a:pt x="23" y="35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" name="Freeform 1026"/>
            <p:cNvSpPr>
              <a:spLocks/>
            </p:cNvSpPr>
            <p:nvPr/>
          </p:nvSpPr>
          <p:spPr bwMode="auto">
            <a:xfrm>
              <a:off x="410" y="1984"/>
              <a:ext cx="33" cy="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3" y="32"/>
                </a:cxn>
                <a:cxn ang="0">
                  <a:pos x="37" y="59"/>
                </a:cxn>
                <a:cxn ang="0">
                  <a:pos x="66" y="119"/>
                </a:cxn>
                <a:cxn ang="0">
                  <a:pos x="59" y="120"/>
                </a:cxn>
                <a:cxn ang="0">
                  <a:pos x="31" y="61"/>
                </a:cxn>
                <a:cxn ang="0">
                  <a:pos x="17" y="34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6" h="120">
                  <a:moveTo>
                    <a:pt x="5" y="0"/>
                  </a:moveTo>
                  <a:lnTo>
                    <a:pt x="23" y="32"/>
                  </a:lnTo>
                  <a:lnTo>
                    <a:pt x="37" y="59"/>
                  </a:lnTo>
                  <a:lnTo>
                    <a:pt x="66" y="119"/>
                  </a:lnTo>
                  <a:lnTo>
                    <a:pt x="59" y="120"/>
                  </a:lnTo>
                  <a:lnTo>
                    <a:pt x="31" y="61"/>
                  </a:lnTo>
                  <a:lnTo>
                    <a:pt x="17" y="34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7" name="Freeform 1027"/>
            <p:cNvSpPr>
              <a:spLocks/>
            </p:cNvSpPr>
            <p:nvPr/>
          </p:nvSpPr>
          <p:spPr bwMode="auto">
            <a:xfrm>
              <a:off x="410" y="1984"/>
              <a:ext cx="3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8" name="Freeform 1028"/>
            <p:cNvSpPr>
              <a:spLocks/>
            </p:cNvSpPr>
            <p:nvPr/>
          </p:nvSpPr>
          <p:spPr bwMode="auto">
            <a:xfrm>
              <a:off x="440" y="2042"/>
              <a:ext cx="32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"/>
                </a:cxn>
                <a:cxn ang="0">
                  <a:pos x="31" y="37"/>
                </a:cxn>
                <a:cxn ang="0">
                  <a:pos x="63" y="67"/>
                </a:cxn>
                <a:cxn ang="0">
                  <a:pos x="58" y="72"/>
                </a:cxn>
                <a:cxn ang="0">
                  <a:pos x="26" y="41"/>
                </a:cxn>
                <a:cxn ang="0">
                  <a:pos x="13" y="2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3" h="72">
                  <a:moveTo>
                    <a:pt x="5" y="0"/>
                  </a:moveTo>
                  <a:lnTo>
                    <a:pt x="17" y="20"/>
                  </a:lnTo>
                  <a:lnTo>
                    <a:pt x="31" y="37"/>
                  </a:lnTo>
                  <a:lnTo>
                    <a:pt x="63" y="67"/>
                  </a:lnTo>
                  <a:lnTo>
                    <a:pt x="58" y="72"/>
                  </a:lnTo>
                  <a:lnTo>
                    <a:pt x="26" y="41"/>
                  </a:lnTo>
                  <a:lnTo>
                    <a:pt x="13" y="2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9" name="Freeform 1029"/>
            <p:cNvSpPr>
              <a:spLocks/>
            </p:cNvSpPr>
            <p:nvPr/>
          </p:nvSpPr>
          <p:spPr bwMode="auto">
            <a:xfrm>
              <a:off x="440" y="2042"/>
              <a:ext cx="3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0" name="Freeform 1030"/>
            <p:cNvSpPr>
              <a:spLocks/>
            </p:cNvSpPr>
            <p:nvPr/>
          </p:nvSpPr>
          <p:spPr bwMode="auto">
            <a:xfrm>
              <a:off x="469" y="2076"/>
              <a:ext cx="30" cy="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2" y="20"/>
                </a:cxn>
                <a:cxn ang="0">
                  <a:pos x="36" y="41"/>
                </a:cxn>
                <a:cxn ang="0">
                  <a:pos x="48" y="64"/>
                </a:cxn>
                <a:cxn ang="0">
                  <a:pos x="60" y="87"/>
                </a:cxn>
                <a:cxn ang="0">
                  <a:pos x="54" y="89"/>
                </a:cxn>
                <a:cxn ang="0">
                  <a:pos x="42" y="66"/>
                </a:cxn>
                <a:cxn ang="0">
                  <a:pos x="31" y="46"/>
                </a:cxn>
                <a:cxn ang="0">
                  <a:pos x="17" y="2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89">
                  <a:moveTo>
                    <a:pt x="5" y="0"/>
                  </a:moveTo>
                  <a:lnTo>
                    <a:pt x="22" y="20"/>
                  </a:lnTo>
                  <a:lnTo>
                    <a:pt x="36" y="41"/>
                  </a:lnTo>
                  <a:lnTo>
                    <a:pt x="48" y="64"/>
                  </a:lnTo>
                  <a:lnTo>
                    <a:pt x="60" y="87"/>
                  </a:lnTo>
                  <a:lnTo>
                    <a:pt x="54" y="89"/>
                  </a:lnTo>
                  <a:lnTo>
                    <a:pt x="42" y="66"/>
                  </a:lnTo>
                  <a:lnTo>
                    <a:pt x="31" y="46"/>
                  </a:lnTo>
                  <a:lnTo>
                    <a:pt x="17" y="2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1" name="Freeform 1031"/>
            <p:cNvSpPr>
              <a:spLocks/>
            </p:cNvSpPr>
            <p:nvPr/>
          </p:nvSpPr>
          <p:spPr bwMode="auto">
            <a:xfrm>
              <a:off x="469" y="2076"/>
              <a:ext cx="3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2" name="Freeform 1032"/>
            <p:cNvSpPr>
              <a:spLocks/>
            </p:cNvSpPr>
            <p:nvPr/>
          </p:nvSpPr>
          <p:spPr bwMode="auto">
            <a:xfrm>
              <a:off x="496" y="2119"/>
              <a:ext cx="33" cy="4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0" y="46"/>
                </a:cxn>
                <a:cxn ang="0">
                  <a:pos x="44" y="67"/>
                </a:cxn>
                <a:cxn ang="0">
                  <a:pos x="55" y="75"/>
                </a:cxn>
                <a:cxn ang="0">
                  <a:pos x="65" y="84"/>
                </a:cxn>
                <a:cxn ang="0">
                  <a:pos x="61" y="88"/>
                </a:cxn>
                <a:cxn ang="0">
                  <a:pos x="50" y="79"/>
                </a:cxn>
                <a:cxn ang="0">
                  <a:pos x="40" y="72"/>
                </a:cxn>
                <a:cxn ang="0">
                  <a:pos x="26" y="50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5" h="88">
                  <a:moveTo>
                    <a:pt x="6" y="0"/>
                  </a:moveTo>
                  <a:lnTo>
                    <a:pt x="30" y="46"/>
                  </a:lnTo>
                  <a:lnTo>
                    <a:pt x="44" y="67"/>
                  </a:lnTo>
                  <a:lnTo>
                    <a:pt x="55" y="75"/>
                  </a:lnTo>
                  <a:lnTo>
                    <a:pt x="65" y="84"/>
                  </a:lnTo>
                  <a:lnTo>
                    <a:pt x="61" y="88"/>
                  </a:lnTo>
                  <a:lnTo>
                    <a:pt x="50" y="79"/>
                  </a:lnTo>
                  <a:lnTo>
                    <a:pt x="40" y="72"/>
                  </a:lnTo>
                  <a:lnTo>
                    <a:pt x="26" y="5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3" name="Freeform 1033"/>
            <p:cNvSpPr>
              <a:spLocks/>
            </p:cNvSpPr>
            <p:nvPr/>
          </p:nvSpPr>
          <p:spPr bwMode="auto">
            <a:xfrm>
              <a:off x="496" y="2119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4" name="Freeform 1034"/>
            <p:cNvSpPr>
              <a:spLocks/>
            </p:cNvSpPr>
            <p:nvPr/>
          </p:nvSpPr>
          <p:spPr bwMode="auto">
            <a:xfrm>
              <a:off x="526" y="2161"/>
              <a:ext cx="119" cy="6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2" y="65"/>
                </a:cxn>
                <a:cxn ang="0">
                  <a:pos x="171" y="102"/>
                </a:cxn>
                <a:cxn ang="0">
                  <a:pos x="206" y="114"/>
                </a:cxn>
                <a:cxn ang="0">
                  <a:pos x="236" y="118"/>
                </a:cxn>
                <a:cxn ang="0">
                  <a:pos x="235" y="124"/>
                </a:cxn>
                <a:cxn ang="0">
                  <a:pos x="204" y="120"/>
                </a:cxn>
                <a:cxn ang="0">
                  <a:pos x="169" y="108"/>
                </a:cxn>
                <a:cxn ang="0">
                  <a:pos x="97" y="7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236" h="124">
                  <a:moveTo>
                    <a:pt x="4" y="0"/>
                  </a:moveTo>
                  <a:lnTo>
                    <a:pt x="102" y="65"/>
                  </a:lnTo>
                  <a:lnTo>
                    <a:pt x="171" y="102"/>
                  </a:lnTo>
                  <a:lnTo>
                    <a:pt x="206" y="114"/>
                  </a:lnTo>
                  <a:lnTo>
                    <a:pt x="236" y="118"/>
                  </a:lnTo>
                  <a:lnTo>
                    <a:pt x="235" y="124"/>
                  </a:lnTo>
                  <a:lnTo>
                    <a:pt x="204" y="120"/>
                  </a:lnTo>
                  <a:lnTo>
                    <a:pt x="169" y="108"/>
                  </a:lnTo>
                  <a:lnTo>
                    <a:pt x="97" y="7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5" name="Freeform 1035"/>
            <p:cNvSpPr>
              <a:spLocks/>
            </p:cNvSpPr>
            <p:nvPr/>
          </p:nvSpPr>
          <p:spPr bwMode="auto">
            <a:xfrm>
              <a:off x="526" y="2161"/>
              <a:ext cx="3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6" name="Freeform 1036"/>
            <p:cNvSpPr>
              <a:spLocks/>
            </p:cNvSpPr>
            <p:nvPr/>
          </p:nvSpPr>
          <p:spPr bwMode="auto">
            <a:xfrm>
              <a:off x="645" y="2215"/>
              <a:ext cx="25" cy="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3" y="9"/>
                </a:cxn>
                <a:cxn ang="0">
                  <a:pos x="25" y="6"/>
                </a:cxn>
                <a:cxn ang="0">
                  <a:pos x="51" y="0"/>
                </a:cxn>
                <a:cxn ang="0">
                  <a:pos x="51" y="6"/>
                </a:cxn>
                <a:cxn ang="0">
                  <a:pos x="25" y="12"/>
                </a:cxn>
                <a:cxn ang="0">
                  <a:pos x="13" y="15"/>
                </a:cxn>
                <a:cxn ang="0">
                  <a:pos x="0" y="16"/>
                </a:cxn>
                <a:cxn ang="0">
                  <a:pos x="0" y="10"/>
                </a:cxn>
              </a:cxnLst>
              <a:rect l="0" t="0" r="r" b="b"/>
              <a:pathLst>
                <a:path w="51" h="16">
                  <a:moveTo>
                    <a:pt x="0" y="10"/>
                  </a:moveTo>
                  <a:lnTo>
                    <a:pt x="13" y="9"/>
                  </a:lnTo>
                  <a:lnTo>
                    <a:pt x="25" y="6"/>
                  </a:lnTo>
                  <a:lnTo>
                    <a:pt x="51" y="0"/>
                  </a:lnTo>
                  <a:lnTo>
                    <a:pt x="51" y="6"/>
                  </a:lnTo>
                  <a:lnTo>
                    <a:pt x="25" y="12"/>
                  </a:lnTo>
                  <a:lnTo>
                    <a:pt x="13" y="15"/>
                  </a:lnTo>
                  <a:lnTo>
                    <a:pt x="0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7" name="Freeform 1037"/>
            <p:cNvSpPr>
              <a:spLocks/>
            </p:cNvSpPr>
            <p:nvPr/>
          </p:nvSpPr>
          <p:spPr bwMode="auto">
            <a:xfrm>
              <a:off x="670" y="2200"/>
              <a:ext cx="42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1" y="24"/>
                </a:cxn>
                <a:cxn ang="0">
                  <a:pos x="42" y="17"/>
                </a:cxn>
                <a:cxn ang="0">
                  <a:pos x="64" y="7"/>
                </a:cxn>
                <a:cxn ang="0">
                  <a:pos x="81" y="0"/>
                </a:cxn>
                <a:cxn ang="0">
                  <a:pos x="84" y="4"/>
                </a:cxn>
                <a:cxn ang="0">
                  <a:pos x="65" y="14"/>
                </a:cxn>
                <a:cxn ang="0">
                  <a:pos x="44" y="23"/>
                </a:cxn>
                <a:cxn ang="0">
                  <a:pos x="21" y="30"/>
                </a:cxn>
                <a:cxn ang="0">
                  <a:pos x="0" y="35"/>
                </a:cxn>
                <a:cxn ang="0">
                  <a:pos x="0" y="29"/>
                </a:cxn>
              </a:cxnLst>
              <a:rect l="0" t="0" r="r" b="b"/>
              <a:pathLst>
                <a:path w="84" h="35">
                  <a:moveTo>
                    <a:pt x="0" y="29"/>
                  </a:moveTo>
                  <a:lnTo>
                    <a:pt x="21" y="24"/>
                  </a:lnTo>
                  <a:lnTo>
                    <a:pt x="42" y="17"/>
                  </a:lnTo>
                  <a:lnTo>
                    <a:pt x="64" y="7"/>
                  </a:lnTo>
                  <a:lnTo>
                    <a:pt x="81" y="0"/>
                  </a:lnTo>
                  <a:lnTo>
                    <a:pt x="84" y="4"/>
                  </a:lnTo>
                  <a:lnTo>
                    <a:pt x="65" y="14"/>
                  </a:lnTo>
                  <a:lnTo>
                    <a:pt x="44" y="23"/>
                  </a:lnTo>
                  <a:lnTo>
                    <a:pt x="21" y="30"/>
                  </a:lnTo>
                  <a:lnTo>
                    <a:pt x="0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8" name="Freeform 1038"/>
            <p:cNvSpPr>
              <a:spLocks/>
            </p:cNvSpPr>
            <p:nvPr/>
          </p:nvSpPr>
          <p:spPr bwMode="auto">
            <a:xfrm>
              <a:off x="670" y="221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9" name="Freeform 1039"/>
            <p:cNvSpPr>
              <a:spLocks/>
            </p:cNvSpPr>
            <p:nvPr/>
          </p:nvSpPr>
          <p:spPr bwMode="auto">
            <a:xfrm>
              <a:off x="709" y="2184"/>
              <a:ext cx="21" cy="1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7" y="6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30" y="25"/>
                </a:cxn>
                <a:cxn ang="0">
                  <a:pos x="24" y="23"/>
                </a:cxn>
                <a:cxn ang="0">
                  <a:pos x="35" y="2"/>
                </a:cxn>
                <a:cxn ang="0">
                  <a:pos x="38" y="6"/>
                </a:cxn>
                <a:cxn ang="0">
                  <a:pos x="32" y="11"/>
                </a:cxn>
                <a:cxn ang="0">
                  <a:pos x="5" y="38"/>
                </a:cxn>
                <a:cxn ang="0">
                  <a:pos x="0" y="34"/>
                </a:cxn>
              </a:cxnLst>
              <a:rect l="0" t="0" r="r" b="b"/>
              <a:pathLst>
                <a:path w="41" h="38">
                  <a:moveTo>
                    <a:pt x="0" y="34"/>
                  </a:moveTo>
                  <a:lnTo>
                    <a:pt x="27" y="6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30" y="25"/>
                  </a:lnTo>
                  <a:lnTo>
                    <a:pt x="24" y="23"/>
                  </a:lnTo>
                  <a:lnTo>
                    <a:pt x="35" y="2"/>
                  </a:lnTo>
                  <a:lnTo>
                    <a:pt x="38" y="6"/>
                  </a:lnTo>
                  <a:lnTo>
                    <a:pt x="32" y="11"/>
                  </a:lnTo>
                  <a:lnTo>
                    <a:pt x="5" y="3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0" name="Freeform 1040"/>
            <p:cNvSpPr>
              <a:spLocks/>
            </p:cNvSpPr>
            <p:nvPr/>
          </p:nvSpPr>
          <p:spPr bwMode="auto">
            <a:xfrm>
              <a:off x="653" y="2195"/>
              <a:ext cx="71" cy="3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30" y="18"/>
                </a:cxn>
                <a:cxn ang="0">
                  <a:pos x="115" y="29"/>
                </a:cxn>
                <a:cxn ang="0">
                  <a:pos x="98" y="37"/>
                </a:cxn>
                <a:cxn ang="0">
                  <a:pos x="79" y="43"/>
                </a:cxn>
                <a:cxn ang="0">
                  <a:pos x="41" y="50"/>
                </a:cxn>
                <a:cxn ang="0">
                  <a:pos x="3" y="61"/>
                </a:cxn>
                <a:cxn ang="0">
                  <a:pos x="0" y="56"/>
                </a:cxn>
                <a:cxn ang="0">
                  <a:pos x="38" y="46"/>
                </a:cxn>
                <a:cxn ang="0">
                  <a:pos x="76" y="38"/>
                </a:cxn>
                <a:cxn ang="0">
                  <a:pos x="95" y="32"/>
                </a:cxn>
                <a:cxn ang="0">
                  <a:pos x="110" y="25"/>
                </a:cxn>
                <a:cxn ang="0">
                  <a:pos x="125" y="14"/>
                </a:cxn>
                <a:cxn ang="0">
                  <a:pos x="137" y="0"/>
                </a:cxn>
                <a:cxn ang="0">
                  <a:pos x="142" y="5"/>
                </a:cxn>
              </a:cxnLst>
              <a:rect l="0" t="0" r="r" b="b"/>
              <a:pathLst>
                <a:path w="142" h="61">
                  <a:moveTo>
                    <a:pt x="142" y="5"/>
                  </a:moveTo>
                  <a:lnTo>
                    <a:pt x="130" y="18"/>
                  </a:lnTo>
                  <a:lnTo>
                    <a:pt x="115" y="29"/>
                  </a:lnTo>
                  <a:lnTo>
                    <a:pt x="98" y="37"/>
                  </a:lnTo>
                  <a:lnTo>
                    <a:pt x="79" y="43"/>
                  </a:lnTo>
                  <a:lnTo>
                    <a:pt x="41" y="50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38" y="46"/>
                  </a:lnTo>
                  <a:lnTo>
                    <a:pt x="76" y="38"/>
                  </a:lnTo>
                  <a:lnTo>
                    <a:pt x="95" y="32"/>
                  </a:lnTo>
                  <a:lnTo>
                    <a:pt x="110" y="25"/>
                  </a:lnTo>
                  <a:lnTo>
                    <a:pt x="125" y="14"/>
                  </a:lnTo>
                  <a:lnTo>
                    <a:pt x="137" y="0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1" name="Freeform 1041"/>
            <p:cNvSpPr>
              <a:spLocks/>
            </p:cNvSpPr>
            <p:nvPr/>
          </p:nvSpPr>
          <p:spPr bwMode="auto">
            <a:xfrm>
              <a:off x="653" y="2222"/>
              <a:ext cx="50" cy="2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2" y="21"/>
                </a:cxn>
                <a:cxn ang="0">
                  <a:pos x="76" y="33"/>
                </a:cxn>
                <a:cxn ang="0">
                  <a:pos x="101" y="50"/>
                </a:cxn>
                <a:cxn ang="0">
                  <a:pos x="96" y="55"/>
                </a:cxn>
                <a:cxn ang="0">
                  <a:pos x="72" y="38"/>
                </a:cxn>
                <a:cxn ang="0">
                  <a:pos x="50" y="27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01" h="55">
                  <a:moveTo>
                    <a:pt x="2" y="0"/>
                  </a:moveTo>
                  <a:lnTo>
                    <a:pt x="52" y="21"/>
                  </a:lnTo>
                  <a:lnTo>
                    <a:pt x="76" y="33"/>
                  </a:lnTo>
                  <a:lnTo>
                    <a:pt x="101" y="50"/>
                  </a:lnTo>
                  <a:lnTo>
                    <a:pt x="96" y="55"/>
                  </a:lnTo>
                  <a:lnTo>
                    <a:pt x="72" y="38"/>
                  </a:lnTo>
                  <a:lnTo>
                    <a:pt x="50" y="27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2" name="Freeform 1042"/>
            <p:cNvSpPr>
              <a:spLocks/>
            </p:cNvSpPr>
            <p:nvPr/>
          </p:nvSpPr>
          <p:spPr bwMode="auto">
            <a:xfrm>
              <a:off x="650" y="2222"/>
              <a:ext cx="5" cy="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0" y="3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9" y="6"/>
                </a:cxn>
                <a:cxn ang="0">
                  <a:pos x="6" y="1"/>
                </a:cxn>
              </a:cxnLst>
              <a:rect l="0" t="0" r="r" b="b"/>
              <a:pathLst>
                <a:path w="9" h="6">
                  <a:moveTo>
                    <a:pt x="6" y="1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8" y="0"/>
                  </a:lnTo>
                  <a:lnTo>
                    <a:pt x="9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3" name="Freeform 1043"/>
            <p:cNvSpPr>
              <a:spLocks/>
            </p:cNvSpPr>
            <p:nvPr/>
          </p:nvSpPr>
          <p:spPr bwMode="auto">
            <a:xfrm>
              <a:off x="701" y="2248"/>
              <a:ext cx="82" cy="4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6" y="31"/>
                </a:cxn>
                <a:cxn ang="0">
                  <a:pos x="81" y="55"/>
                </a:cxn>
                <a:cxn ang="0">
                  <a:pos x="98" y="63"/>
                </a:cxn>
                <a:cxn ang="0">
                  <a:pos x="118" y="69"/>
                </a:cxn>
                <a:cxn ang="0">
                  <a:pos x="139" y="73"/>
                </a:cxn>
                <a:cxn ang="0">
                  <a:pos x="163" y="75"/>
                </a:cxn>
                <a:cxn ang="0">
                  <a:pos x="163" y="81"/>
                </a:cxn>
                <a:cxn ang="0">
                  <a:pos x="137" y="79"/>
                </a:cxn>
                <a:cxn ang="0">
                  <a:pos x="116" y="75"/>
                </a:cxn>
                <a:cxn ang="0">
                  <a:pos x="96" y="69"/>
                </a:cxn>
                <a:cxn ang="0">
                  <a:pos x="76" y="60"/>
                </a:cxn>
                <a:cxn ang="0">
                  <a:pos x="41" y="3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63" h="81">
                  <a:moveTo>
                    <a:pt x="5" y="0"/>
                  </a:moveTo>
                  <a:lnTo>
                    <a:pt x="46" y="31"/>
                  </a:lnTo>
                  <a:lnTo>
                    <a:pt x="81" y="55"/>
                  </a:lnTo>
                  <a:lnTo>
                    <a:pt x="98" y="63"/>
                  </a:lnTo>
                  <a:lnTo>
                    <a:pt x="118" y="69"/>
                  </a:lnTo>
                  <a:lnTo>
                    <a:pt x="139" y="73"/>
                  </a:lnTo>
                  <a:lnTo>
                    <a:pt x="163" y="75"/>
                  </a:lnTo>
                  <a:lnTo>
                    <a:pt x="163" y="81"/>
                  </a:lnTo>
                  <a:lnTo>
                    <a:pt x="137" y="79"/>
                  </a:lnTo>
                  <a:lnTo>
                    <a:pt x="116" y="75"/>
                  </a:lnTo>
                  <a:lnTo>
                    <a:pt x="96" y="69"/>
                  </a:lnTo>
                  <a:lnTo>
                    <a:pt x="76" y="60"/>
                  </a:lnTo>
                  <a:lnTo>
                    <a:pt x="41" y="3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4" name="Freeform 1044"/>
            <p:cNvSpPr>
              <a:spLocks/>
            </p:cNvSpPr>
            <p:nvPr/>
          </p:nvSpPr>
          <p:spPr bwMode="auto">
            <a:xfrm>
              <a:off x="701" y="2248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5" name="Freeform 1045"/>
            <p:cNvSpPr>
              <a:spLocks/>
            </p:cNvSpPr>
            <p:nvPr/>
          </p:nvSpPr>
          <p:spPr bwMode="auto">
            <a:xfrm>
              <a:off x="783" y="2285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6" name="Freeform 1046"/>
            <p:cNvSpPr>
              <a:spLocks/>
            </p:cNvSpPr>
            <p:nvPr/>
          </p:nvSpPr>
          <p:spPr bwMode="auto">
            <a:xfrm>
              <a:off x="853" y="2285"/>
              <a:ext cx="53" cy="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8" y="3"/>
                </a:cxn>
                <a:cxn ang="0">
                  <a:pos x="36" y="10"/>
                </a:cxn>
                <a:cxn ang="0">
                  <a:pos x="56" y="23"/>
                </a:cxn>
                <a:cxn ang="0">
                  <a:pos x="71" y="35"/>
                </a:cxn>
                <a:cxn ang="0">
                  <a:pos x="107" y="68"/>
                </a:cxn>
                <a:cxn ang="0">
                  <a:pos x="102" y="73"/>
                </a:cxn>
                <a:cxn ang="0">
                  <a:pos x="67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7" y="9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07" h="73">
                  <a:moveTo>
                    <a:pt x="1" y="0"/>
                  </a:moveTo>
                  <a:lnTo>
                    <a:pt x="18" y="3"/>
                  </a:lnTo>
                  <a:lnTo>
                    <a:pt x="36" y="10"/>
                  </a:lnTo>
                  <a:lnTo>
                    <a:pt x="56" y="23"/>
                  </a:lnTo>
                  <a:lnTo>
                    <a:pt x="71" y="35"/>
                  </a:lnTo>
                  <a:lnTo>
                    <a:pt x="107" y="68"/>
                  </a:lnTo>
                  <a:lnTo>
                    <a:pt x="102" y="73"/>
                  </a:lnTo>
                  <a:lnTo>
                    <a:pt x="67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7" name="Freeform 1047"/>
            <p:cNvSpPr>
              <a:spLocks/>
            </p:cNvSpPr>
            <p:nvPr/>
          </p:nvSpPr>
          <p:spPr bwMode="auto">
            <a:xfrm>
              <a:off x="852" y="2289"/>
              <a:ext cx="54" cy="32"/>
            </a:xfrm>
            <a:custGeom>
              <a:avLst/>
              <a:gdLst/>
              <a:ahLst/>
              <a:cxnLst>
                <a:cxn ang="0">
                  <a:pos x="106" y="64"/>
                </a:cxn>
                <a:cxn ang="0">
                  <a:pos x="80" y="41"/>
                </a:cxn>
                <a:cxn ang="0">
                  <a:pos x="67" y="32"/>
                </a:cxn>
                <a:cxn ang="0">
                  <a:pos x="55" y="23"/>
                </a:cxn>
                <a:cxn ang="0">
                  <a:pos x="44" y="15"/>
                </a:cxn>
                <a:cxn ang="0">
                  <a:pos x="31" y="11"/>
                </a:cxn>
                <a:cxn ang="0">
                  <a:pos x="17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7" y="1"/>
                </a:cxn>
                <a:cxn ang="0">
                  <a:pos x="34" y="6"/>
                </a:cxn>
                <a:cxn ang="0">
                  <a:pos x="48" y="11"/>
                </a:cxn>
                <a:cxn ang="0">
                  <a:pos x="60" y="18"/>
                </a:cxn>
                <a:cxn ang="0">
                  <a:pos x="72" y="27"/>
                </a:cxn>
                <a:cxn ang="0">
                  <a:pos x="84" y="36"/>
                </a:cxn>
                <a:cxn ang="0">
                  <a:pos x="109" y="59"/>
                </a:cxn>
                <a:cxn ang="0">
                  <a:pos x="106" y="64"/>
                </a:cxn>
              </a:cxnLst>
              <a:rect l="0" t="0" r="r" b="b"/>
              <a:pathLst>
                <a:path w="109" h="64">
                  <a:moveTo>
                    <a:pt x="106" y="64"/>
                  </a:moveTo>
                  <a:lnTo>
                    <a:pt x="80" y="41"/>
                  </a:lnTo>
                  <a:lnTo>
                    <a:pt x="67" y="32"/>
                  </a:lnTo>
                  <a:lnTo>
                    <a:pt x="55" y="23"/>
                  </a:lnTo>
                  <a:lnTo>
                    <a:pt x="44" y="15"/>
                  </a:lnTo>
                  <a:lnTo>
                    <a:pt x="31" y="11"/>
                  </a:lnTo>
                  <a:lnTo>
                    <a:pt x="17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6"/>
                  </a:lnTo>
                  <a:lnTo>
                    <a:pt x="48" y="11"/>
                  </a:lnTo>
                  <a:lnTo>
                    <a:pt x="60" y="18"/>
                  </a:lnTo>
                  <a:lnTo>
                    <a:pt x="72" y="27"/>
                  </a:lnTo>
                  <a:lnTo>
                    <a:pt x="84" y="36"/>
                  </a:lnTo>
                  <a:lnTo>
                    <a:pt x="109" y="59"/>
                  </a:lnTo>
                  <a:lnTo>
                    <a:pt x="10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8" name="Freeform 1048"/>
            <p:cNvSpPr>
              <a:spLocks/>
            </p:cNvSpPr>
            <p:nvPr/>
          </p:nvSpPr>
          <p:spPr bwMode="auto">
            <a:xfrm>
              <a:off x="904" y="2319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9" name="Rectangle 1049"/>
            <p:cNvSpPr>
              <a:spLocks noChangeArrowheads="1"/>
            </p:cNvSpPr>
            <p:nvPr/>
          </p:nvSpPr>
          <p:spPr bwMode="auto">
            <a:xfrm>
              <a:off x="782" y="2289"/>
              <a:ext cx="70" cy="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0" name="Freeform 1050"/>
            <p:cNvSpPr>
              <a:spLocks/>
            </p:cNvSpPr>
            <p:nvPr/>
          </p:nvSpPr>
          <p:spPr bwMode="auto">
            <a:xfrm>
              <a:off x="852" y="2289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1" name="Freeform 1051"/>
            <p:cNvSpPr>
              <a:spLocks/>
            </p:cNvSpPr>
            <p:nvPr/>
          </p:nvSpPr>
          <p:spPr bwMode="auto">
            <a:xfrm>
              <a:off x="752" y="2287"/>
              <a:ext cx="30" cy="5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29" y="6"/>
                </a:cxn>
                <a:cxn ang="0">
                  <a:pos x="16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29" y="2"/>
                </a:cxn>
                <a:cxn ang="0">
                  <a:pos x="60" y="5"/>
                </a:cxn>
                <a:cxn ang="0">
                  <a:pos x="60" y="9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lnTo>
                    <a:pt x="29" y="6"/>
                  </a:lnTo>
                  <a:lnTo>
                    <a:pt x="1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9" y="2"/>
                  </a:lnTo>
                  <a:lnTo>
                    <a:pt x="60" y="5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2" name="Freeform 1052"/>
            <p:cNvSpPr>
              <a:spLocks/>
            </p:cNvSpPr>
            <p:nvPr/>
          </p:nvSpPr>
          <p:spPr bwMode="auto">
            <a:xfrm>
              <a:off x="751" y="2287"/>
              <a:ext cx="69" cy="5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19"/>
                </a:cxn>
                <a:cxn ang="0">
                  <a:pos x="37" y="38"/>
                </a:cxn>
                <a:cxn ang="0">
                  <a:pos x="81" y="75"/>
                </a:cxn>
                <a:cxn ang="0">
                  <a:pos x="139" y="113"/>
                </a:cxn>
                <a:cxn ang="0">
                  <a:pos x="135" y="117"/>
                </a:cxn>
                <a:cxn ang="0">
                  <a:pos x="77" y="79"/>
                </a:cxn>
                <a:cxn ang="0">
                  <a:pos x="32" y="43"/>
                </a:cxn>
                <a:cxn ang="0">
                  <a:pos x="13" y="23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39" h="117">
                  <a:moveTo>
                    <a:pt x="5" y="0"/>
                  </a:moveTo>
                  <a:lnTo>
                    <a:pt x="17" y="19"/>
                  </a:lnTo>
                  <a:lnTo>
                    <a:pt x="37" y="38"/>
                  </a:lnTo>
                  <a:lnTo>
                    <a:pt x="81" y="75"/>
                  </a:lnTo>
                  <a:lnTo>
                    <a:pt x="139" y="113"/>
                  </a:lnTo>
                  <a:lnTo>
                    <a:pt x="135" y="117"/>
                  </a:lnTo>
                  <a:lnTo>
                    <a:pt x="77" y="79"/>
                  </a:lnTo>
                  <a:lnTo>
                    <a:pt x="32" y="43"/>
                  </a:lnTo>
                  <a:lnTo>
                    <a:pt x="13" y="2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3" name="Freeform 1053"/>
            <p:cNvSpPr>
              <a:spLocks/>
            </p:cNvSpPr>
            <p:nvPr/>
          </p:nvSpPr>
          <p:spPr bwMode="auto">
            <a:xfrm>
              <a:off x="749" y="2287"/>
              <a:ext cx="4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4" name="Freeform 1054"/>
            <p:cNvSpPr>
              <a:spLocks/>
            </p:cNvSpPr>
            <p:nvPr/>
          </p:nvSpPr>
          <p:spPr bwMode="auto">
            <a:xfrm>
              <a:off x="770" y="2316"/>
              <a:ext cx="49" cy="30"/>
            </a:xfrm>
            <a:custGeom>
              <a:avLst/>
              <a:gdLst/>
              <a:ahLst/>
              <a:cxnLst>
                <a:cxn ang="0">
                  <a:pos x="100" y="59"/>
                </a:cxn>
                <a:cxn ang="0">
                  <a:pos x="87" y="58"/>
                </a:cxn>
                <a:cxn ang="0">
                  <a:pos x="72" y="53"/>
                </a:cxn>
                <a:cxn ang="0">
                  <a:pos x="60" y="47"/>
                </a:cxn>
                <a:cxn ang="0">
                  <a:pos x="45" y="40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49" y="35"/>
                </a:cxn>
                <a:cxn ang="0">
                  <a:pos x="63" y="43"/>
                </a:cxn>
                <a:cxn ang="0">
                  <a:pos x="75" y="49"/>
                </a:cxn>
                <a:cxn ang="0">
                  <a:pos x="87" y="53"/>
                </a:cxn>
                <a:cxn ang="0">
                  <a:pos x="100" y="55"/>
                </a:cxn>
                <a:cxn ang="0">
                  <a:pos x="100" y="59"/>
                </a:cxn>
              </a:cxnLst>
              <a:rect l="0" t="0" r="r" b="b"/>
              <a:pathLst>
                <a:path w="100" h="59">
                  <a:moveTo>
                    <a:pt x="100" y="59"/>
                  </a:moveTo>
                  <a:lnTo>
                    <a:pt x="87" y="58"/>
                  </a:lnTo>
                  <a:lnTo>
                    <a:pt x="72" y="53"/>
                  </a:lnTo>
                  <a:lnTo>
                    <a:pt x="60" y="47"/>
                  </a:lnTo>
                  <a:lnTo>
                    <a:pt x="45" y="40"/>
                  </a:lnTo>
                  <a:lnTo>
                    <a:pt x="0" y="5"/>
                  </a:lnTo>
                  <a:lnTo>
                    <a:pt x="5" y="0"/>
                  </a:lnTo>
                  <a:lnTo>
                    <a:pt x="49" y="35"/>
                  </a:lnTo>
                  <a:lnTo>
                    <a:pt x="63" y="43"/>
                  </a:lnTo>
                  <a:lnTo>
                    <a:pt x="75" y="49"/>
                  </a:lnTo>
                  <a:lnTo>
                    <a:pt x="87" y="53"/>
                  </a:lnTo>
                  <a:lnTo>
                    <a:pt x="100" y="55"/>
                  </a:lnTo>
                  <a:lnTo>
                    <a:pt x="10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5" name="Freeform 1055"/>
            <p:cNvSpPr>
              <a:spLocks/>
            </p:cNvSpPr>
            <p:nvPr/>
          </p:nvSpPr>
          <p:spPr bwMode="auto">
            <a:xfrm>
              <a:off x="818" y="2343"/>
              <a:ext cx="2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6" name="Freeform 1056"/>
            <p:cNvSpPr>
              <a:spLocks/>
            </p:cNvSpPr>
            <p:nvPr/>
          </p:nvSpPr>
          <p:spPr bwMode="auto">
            <a:xfrm>
              <a:off x="709" y="2264"/>
              <a:ext cx="63" cy="54"/>
            </a:xfrm>
            <a:custGeom>
              <a:avLst/>
              <a:gdLst/>
              <a:ahLst/>
              <a:cxnLst>
                <a:cxn ang="0">
                  <a:pos x="122" y="110"/>
                </a:cxn>
                <a:cxn ang="0">
                  <a:pos x="63" y="55"/>
                </a:cxn>
                <a:cxn ang="0">
                  <a:pos x="34" y="31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8" y="26"/>
                </a:cxn>
                <a:cxn ang="0">
                  <a:pos x="66" y="50"/>
                </a:cxn>
                <a:cxn ang="0">
                  <a:pos x="125" y="105"/>
                </a:cxn>
                <a:cxn ang="0">
                  <a:pos x="122" y="110"/>
                </a:cxn>
              </a:cxnLst>
              <a:rect l="0" t="0" r="r" b="b"/>
              <a:pathLst>
                <a:path w="125" h="110">
                  <a:moveTo>
                    <a:pt x="122" y="110"/>
                  </a:moveTo>
                  <a:lnTo>
                    <a:pt x="63" y="55"/>
                  </a:lnTo>
                  <a:lnTo>
                    <a:pt x="34" y="31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26"/>
                  </a:lnTo>
                  <a:lnTo>
                    <a:pt x="66" y="50"/>
                  </a:lnTo>
                  <a:lnTo>
                    <a:pt x="125" y="105"/>
                  </a:lnTo>
                  <a:lnTo>
                    <a:pt x="12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7" name="Freeform 1057"/>
            <p:cNvSpPr>
              <a:spLocks/>
            </p:cNvSpPr>
            <p:nvPr/>
          </p:nvSpPr>
          <p:spPr bwMode="auto">
            <a:xfrm>
              <a:off x="770" y="2316"/>
              <a:ext cx="2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8" name="Freeform 1058"/>
            <p:cNvSpPr>
              <a:spLocks/>
            </p:cNvSpPr>
            <p:nvPr/>
          </p:nvSpPr>
          <p:spPr bwMode="auto">
            <a:xfrm>
              <a:off x="614" y="2223"/>
              <a:ext cx="98" cy="43"/>
            </a:xfrm>
            <a:custGeom>
              <a:avLst/>
              <a:gdLst/>
              <a:ahLst/>
              <a:cxnLst>
                <a:cxn ang="0">
                  <a:pos x="191" y="86"/>
                </a:cxn>
                <a:cxn ang="0">
                  <a:pos x="145" y="57"/>
                </a:cxn>
                <a:cxn ang="0">
                  <a:pos x="101" y="37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4" y="32"/>
                </a:cxn>
                <a:cxn ang="0">
                  <a:pos x="148" y="52"/>
                </a:cxn>
                <a:cxn ang="0">
                  <a:pos x="196" y="81"/>
                </a:cxn>
                <a:cxn ang="0">
                  <a:pos x="191" y="86"/>
                </a:cxn>
              </a:cxnLst>
              <a:rect l="0" t="0" r="r" b="b"/>
              <a:pathLst>
                <a:path w="196" h="86">
                  <a:moveTo>
                    <a:pt x="191" y="86"/>
                  </a:moveTo>
                  <a:lnTo>
                    <a:pt x="145" y="57"/>
                  </a:lnTo>
                  <a:lnTo>
                    <a:pt x="101" y="37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4" y="32"/>
                  </a:lnTo>
                  <a:lnTo>
                    <a:pt x="148" y="52"/>
                  </a:lnTo>
                  <a:lnTo>
                    <a:pt x="196" y="81"/>
                  </a:lnTo>
                  <a:lnTo>
                    <a:pt x="191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9" name="Freeform 1059"/>
            <p:cNvSpPr>
              <a:spLocks/>
            </p:cNvSpPr>
            <p:nvPr/>
          </p:nvSpPr>
          <p:spPr bwMode="auto">
            <a:xfrm>
              <a:off x="709" y="2264"/>
              <a:ext cx="3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0" name="Freeform 1060"/>
            <p:cNvSpPr>
              <a:spLocks/>
            </p:cNvSpPr>
            <p:nvPr/>
          </p:nvSpPr>
          <p:spPr bwMode="auto">
            <a:xfrm>
              <a:off x="551" y="2191"/>
              <a:ext cx="65" cy="35"/>
            </a:xfrm>
            <a:custGeom>
              <a:avLst/>
              <a:gdLst/>
              <a:ahLst/>
              <a:cxnLst>
                <a:cxn ang="0">
                  <a:pos x="126" y="68"/>
                </a:cxn>
                <a:cxn ang="0">
                  <a:pos x="91" y="54"/>
                </a:cxn>
                <a:cxn ang="0">
                  <a:pos x="62" y="4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5" y="36"/>
                </a:cxn>
                <a:cxn ang="0">
                  <a:pos x="94" y="50"/>
                </a:cxn>
                <a:cxn ang="0">
                  <a:pos x="129" y="63"/>
                </a:cxn>
                <a:cxn ang="0">
                  <a:pos x="126" y="68"/>
                </a:cxn>
              </a:cxnLst>
              <a:rect l="0" t="0" r="r" b="b"/>
              <a:pathLst>
                <a:path w="129" h="68">
                  <a:moveTo>
                    <a:pt x="126" y="68"/>
                  </a:moveTo>
                  <a:lnTo>
                    <a:pt x="91" y="54"/>
                  </a:lnTo>
                  <a:lnTo>
                    <a:pt x="62" y="41"/>
                  </a:lnTo>
                  <a:lnTo>
                    <a:pt x="0" y="4"/>
                  </a:lnTo>
                  <a:lnTo>
                    <a:pt x="4" y="0"/>
                  </a:lnTo>
                  <a:lnTo>
                    <a:pt x="65" y="36"/>
                  </a:lnTo>
                  <a:lnTo>
                    <a:pt x="94" y="50"/>
                  </a:lnTo>
                  <a:lnTo>
                    <a:pt x="129" y="63"/>
                  </a:lnTo>
                  <a:lnTo>
                    <a:pt x="12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1" name="Freeform 1061"/>
            <p:cNvSpPr>
              <a:spLocks/>
            </p:cNvSpPr>
            <p:nvPr/>
          </p:nvSpPr>
          <p:spPr bwMode="auto">
            <a:xfrm>
              <a:off x="614" y="2223"/>
              <a:ext cx="2" cy="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2" name="Freeform 1062"/>
            <p:cNvSpPr>
              <a:spLocks/>
            </p:cNvSpPr>
            <p:nvPr/>
          </p:nvSpPr>
          <p:spPr bwMode="auto">
            <a:xfrm>
              <a:off x="498" y="2152"/>
              <a:ext cx="55" cy="42"/>
            </a:xfrm>
            <a:custGeom>
              <a:avLst/>
              <a:gdLst/>
              <a:ahLst/>
              <a:cxnLst>
                <a:cxn ang="0">
                  <a:pos x="107" y="82"/>
                </a:cxn>
                <a:cxn ang="0">
                  <a:pos x="77" y="65"/>
                </a:cxn>
                <a:cxn ang="0">
                  <a:pos x="46" y="50"/>
                </a:cxn>
                <a:cxn ang="0">
                  <a:pos x="23" y="3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26" y="26"/>
                </a:cxn>
                <a:cxn ang="0">
                  <a:pos x="51" y="46"/>
                </a:cxn>
                <a:cxn ang="0">
                  <a:pos x="80" y="61"/>
                </a:cxn>
                <a:cxn ang="0">
                  <a:pos x="110" y="78"/>
                </a:cxn>
                <a:cxn ang="0">
                  <a:pos x="107" y="82"/>
                </a:cxn>
              </a:cxnLst>
              <a:rect l="0" t="0" r="r" b="b"/>
              <a:pathLst>
                <a:path w="110" h="82">
                  <a:moveTo>
                    <a:pt x="107" y="82"/>
                  </a:moveTo>
                  <a:lnTo>
                    <a:pt x="77" y="65"/>
                  </a:lnTo>
                  <a:lnTo>
                    <a:pt x="46" y="50"/>
                  </a:lnTo>
                  <a:lnTo>
                    <a:pt x="23" y="30"/>
                  </a:lnTo>
                  <a:lnTo>
                    <a:pt x="0" y="5"/>
                  </a:lnTo>
                  <a:lnTo>
                    <a:pt x="3" y="0"/>
                  </a:lnTo>
                  <a:lnTo>
                    <a:pt x="26" y="26"/>
                  </a:lnTo>
                  <a:lnTo>
                    <a:pt x="51" y="46"/>
                  </a:lnTo>
                  <a:lnTo>
                    <a:pt x="80" y="61"/>
                  </a:lnTo>
                  <a:lnTo>
                    <a:pt x="110" y="78"/>
                  </a:lnTo>
                  <a:lnTo>
                    <a:pt x="107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3" name="Freeform 1063"/>
            <p:cNvSpPr>
              <a:spLocks/>
            </p:cNvSpPr>
            <p:nvPr/>
          </p:nvSpPr>
          <p:spPr bwMode="auto">
            <a:xfrm>
              <a:off x="444" y="2076"/>
              <a:ext cx="56" cy="79"/>
            </a:xfrm>
            <a:custGeom>
              <a:avLst/>
              <a:gdLst/>
              <a:ahLst/>
              <a:cxnLst>
                <a:cxn ang="0">
                  <a:pos x="107" y="159"/>
                </a:cxn>
                <a:cxn ang="0">
                  <a:pos x="79" y="117"/>
                </a:cxn>
                <a:cxn ang="0">
                  <a:pos x="55" y="81"/>
                </a:cxn>
                <a:cxn ang="0">
                  <a:pos x="31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40"/>
                </a:cxn>
                <a:cxn ang="0">
                  <a:pos x="60" y="76"/>
                </a:cxn>
                <a:cxn ang="0">
                  <a:pos x="84" y="113"/>
                </a:cxn>
                <a:cxn ang="0">
                  <a:pos x="111" y="154"/>
                </a:cxn>
                <a:cxn ang="0">
                  <a:pos x="107" y="159"/>
                </a:cxn>
              </a:cxnLst>
              <a:rect l="0" t="0" r="r" b="b"/>
              <a:pathLst>
                <a:path w="111" h="159">
                  <a:moveTo>
                    <a:pt x="107" y="159"/>
                  </a:moveTo>
                  <a:lnTo>
                    <a:pt x="79" y="117"/>
                  </a:lnTo>
                  <a:lnTo>
                    <a:pt x="55" y="81"/>
                  </a:lnTo>
                  <a:lnTo>
                    <a:pt x="31" y="44"/>
                  </a:lnTo>
                  <a:lnTo>
                    <a:pt x="0" y="5"/>
                  </a:lnTo>
                  <a:lnTo>
                    <a:pt x="5" y="0"/>
                  </a:lnTo>
                  <a:lnTo>
                    <a:pt x="35" y="40"/>
                  </a:lnTo>
                  <a:lnTo>
                    <a:pt x="60" y="76"/>
                  </a:lnTo>
                  <a:lnTo>
                    <a:pt x="84" y="113"/>
                  </a:lnTo>
                  <a:lnTo>
                    <a:pt x="111" y="154"/>
                  </a:lnTo>
                  <a:lnTo>
                    <a:pt x="107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4" name="Freeform 1064"/>
            <p:cNvSpPr>
              <a:spLocks/>
            </p:cNvSpPr>
            <p:nvPr/>
          </p:nvSpPr>
          <p:spPr bwMode="auto">
            <a:xfrm>
              <a:off x="497" y="2152"/>
              <a:ext cx="3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5" name="Freeform 1065"/>
            <p:cNvSpPr>
              <a:spLocks/>
            </p:cNvSpPr>
            <p:nvPr/>
          </p:nvSpPr>
          <p:spPr bwMode="auto">
            <a:xfrm>
              <a:off x="444" y="2076"/>
              <a:ext cx="5" cy="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163"/>
                </a:cxn>
                <a:cxn ang="0">
                  <a:pos x="3" y="16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9" h="163">
                  <a:moveTo>
                    <a:pt x="6" y="0"/>
                  </a:moveTo>
                  <a:lnTo>
                    <a:pt x="9" y="163"/>
                  </a:lnTo>
                  <a:lnTo>
                    <a:pt x="3" y="16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6" name="Freeform 1066"/>
            <p:cNvSpPr>
              <a:spLocks/>
            </p:cNvSpPr>
            <p:nvPr/>
          </p:nvSpPr>
          <p:spPr bwMode="auto">
            <a:xfrm>
              <a:off x="444" y="2073"/>
              <a:ext cx="3" cy="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5" y="6"/>
                </a:cxn>
              </a:cxnLst>
              <a:rect l="0" t="0" r="r" b="b"/>
              <a:pathLst>
                <a:path w="6" h="11">
                  <a:moveTo>
                    <a:pt x="5" y="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0" y="1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7147" name="Group 1067"/>
            <p:cNvGrpSpPr>
              <a:grpSpLocks/>
            </p:cNvGrpSpPr>
            <p:nvPr/>
          </p:nvGrpSpPr>
          <p:grpSpPr bwMode="auto">
            <a:xfrm>
              <a:off x="335" y="1618"/>
              <a:ext cx="873" cy="811"/>
              <a:chOff x="335" y="1618"/>
              <a:chExt cx="873" cy="811"/>
            </a:xfrm>
          </p:grpSpPr>
          <p:sp>
            <p:nvSpPr>
              <p:cNvPr id="47148" name="Freeform 1068"/>
              <p:cNvSpPr>
                <a:spLocks/>
              </p:cNvSpPr>
              <p:nvPr/>
            </p:nvSpPr>
            <p:spPr bwMode="auto">
              <a:xfrm>
                <a:off x="446" y="2158"/>
                <a:ext cx="21" cy="6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2"/>
                  </a:cxn>
                  <a:cxn ang="0">
                    <a:pos x="12" y="45"/>
                  </a:cxn>
                  <a:cxn ang="0">
                    <a:pos x="25" y="86"/>
                  </a:cxn>
                  <a:cxn ang="0">
                    <a:pos x="38" y="115"/>
                  </a:cxn>
                  <a:cxn ang="0">
                    <a:pos x="43" y="126"/>
                  </a:cxn>
                  <a:cxn ang="0">
                    <a:pos x="37" y="127"/>
                  </a:cxn>
                  <a:cxn ang="0">
                    <a:pos x="32" y="117"/>
                  </a:cxn>
                  <a:cxn ang="0">
                    <a:pos x="18" y="88"/>
                  </a:cxn>
                  <a:cxn ang="0">
                    <a:pos x="6" y="47"/>
                  </a:cxn>
                  <a:cxn ang="0">
                    <a:pos x="2" y="24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43" h="127">
                    <a:moveTo>
                      <a:pt x="6" y="0"/>
                    </a:moveTo>
                    <a:lnTo>
                      <a:pt x="8" y="22"/>
                    </a:lnTo>
                    <a:lnTo>
                      <a:pt x="12" y="45"/>
                    </a:lnTo>
                    <a:lnTo>
                      <a:pt x="25" y="86"/>
                    </a:lnTo>
                    <a:lnTo>
                      <a:pt x="38" y="115"/>
                    </a:lnTo>
                    <a:lnTo>
                      <a:pt x="43" y="126"/>
                    </a:lnTo>
                    <a:lnTo>
                      <a:pt x="37" y="127"/>
                    </a:lnTo>
                    <a:lnTo>
                      <a:pt x="32" y="117"/>
                    </a:lnTo>
                    <a:lnTo>
                      <a:pt x="18" y="88"/>
                    </a:lnTo>
                    <a:lnTo>
                      <a:pt x="6" y="47"/>
                    </a:lnTo>
                    <a:lnTo>
                      <a:pt x="2" y="2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9" name="Freeform 1069"/>
              <p:cNvSpPr>
                <a:spLocks/>
              </p:cNvSpPr>
              <p:nvPr/>
            </p:nvSpPr>
            <p:spPr bwMode="auto">
              <a:xfrm>
                <a:off x="446" y="2158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0" name="Freeform 1070"/>
              <p:cNvSpPr>
                <a:spLocks/>
              </p:cNvSpPr>
              <p:nvPr/>
            </p:nvSpPr>
            <p:spPr bwMode="auto">
              <a:xfrm>
                <a:off x="440" y="2179"/>
                <a:ext cx="26" cy="43"/>
              </a:xfrm>
              <a:custGeom>
                <a:avLst/>
                <a:gdLst/>
                <a:ahLst/>
                <a:cxnLst>
                  <a:cxn ang="0">
                    <a:pos x="48" y="87"/>
                  </a:cxn>
                  <a:cxn ang="0">
                    <a:pos x="39" y="79"/>
                  </a:cxn>
                  <a:cxn ang="0">
                    <a:pos x="29" y="70"/>
                  </a:cxn>
                  <a:cxn ang="0">
                    <a:pos x="22" y="61"/>
                  </a:cxn>
                  <a:cxn ang="0">
                    <a:pos x="16" y="49"/>
                  </a:cxn>
                  <a:cxn ang="0">
                    <a:pos x="7" y="26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1" y="23"/>
                  </a:cxn>
                  <a:cxn ang="0">
                    <a:pos x="20" y="46"/>
                  </a:cxn>
                  <a:cxn ang="0">
                    <a:pos x="26" y="57"/>
                  </a:cxn>
                  <a:cxn ang="0">
                    <a:pos x="34" y="66"/>
                  </a:cxn>
                  <a:cxn ang="0">
                    <a:pos x="43" y="75"/>
                  </a:cxn>
                  <a:cxn ang="0">
                    <a:pos x="52" y="82"/>
                  </a:cxn>
                  <a:cxn ang="0">
                    <a:pos x="48" y="87"/>
                  </a:cxn>
                </a:cxnLst>
                <a:rect l="0" t="0" r="r" b="b"/>
                <a:pathLst>
                  <a:path w="52" h="87">
                    <a:moveTo>
                      <a:pt x="48" y="87"/>
                    </a:moveTo>
                    <a:lnTo>
                      <a:pt x="39" y="79"/>
                    </a:lnTo>
                    <a:lnTo>
                      <a:pt x="29" y="70"/>
                    </a:lnTo>
                    <a:lnTo>
                      <a:pt x="22" y="61"/>
                    </a:lnTo>
                    <a:lnTo>
                      <a:pt x="16" y="49"/>
                    </a:lnTo>
                    <a:lnTo>
                      <a:pt x="7" y="2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23"/>
                    </a:lnTo>
                    <a:lnTo>
                      <a:pt x="20" y="46"/>
                    </a:lnTo>
                    <a:lnTo>
                      <a:pt x="26" y="57"/>
                    </a:lnTo>
                    <a:lnTo>
                      <a:pt x="34" y="66"/>
                    </a:lnTo>
                    <a:lnTo>
                      <a:pt x="43" y="75"/>
                    </a:lnTo>
                    <a:lnTo>
                      <a:pt x="52" y="82"/>
                    </a:lnTo>
                    <a:lnTo>
                      <a:pt x="4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1" name="Freeform 1071"/>
              <p:cNvSpPr>
                <a:spLocks/>
              </p:cNvSpPr>
              <p:nvPr/>
            </p:nvSpPr>
            <p:spPr bwMode="auto">
              <a:xfrm>
                <a:off x="464" y="2220"/>
                <a:ext cx="3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2" name="Freeform 1072"/>
              <p:cNvSpPr>
                <a:spLocks/>
              </p:cNvSpPr>
              <p:nvPr/>
            </p:nvSpPr>
            <p:spPr bwMode="auto">
              <a:xfrm>
                <a:off x="432" y="2100"/>
                <a:ext cx="11" cy="79"/>
              </a:xfrm>
              <a:custGeom>
                <a:avLst/>
                <a:gdLst/>
                <a:ahLst/>
                <a:cxnLst>
                  <a:cxn ang="0">
                    <a:pos x="16" y="158"/>
                  </a:cxn>
                  <a:cxn ang="0">
                    <a:pos x="6" y="79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79"/>
                  </a:cxn>
                  <a:cxn ang="0">
                    <a:pos x="21" y="158"/>
                  </a:cxn>
                  <a:cxn ang="0">
                    <a:pos x="16" y="158"/>
                  </a:cxn>
                </a:cxnLst>
                <a:rect l="0" t="0" r="r" b="b"/>
                <a:pathLst>
                  <a:path w="21" h="158">
                    <a:moveTo>
                      <a:pt x="16" y="158"/>
                    </a:moveTo>
                    <a:lnTo>
                      <a:pt x="6" y="7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79"/>
                    </a:lnTo>
                    <a:lnTo>
                      <a:pt x="21" y="158"/>
                    </a:lnTo>
                    <a:lnTo>
                      <a:pt x="16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3" name="Freeform 1073"/>
              <p:cNvSpPr>
                <a:spLocks/>
              </p:cNvSpPr>
              <p:nvPr/>
            </p:nvSpPr>
            <p:spPr bwMode="auto">
              <a:xfrm>
                <a:off x="440" y="217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4" name="Freeform 1074"/>
              <p:cNvSpPr>
                <a:spLocks/>
              </p:cNvSpPr>
              <p:nvPr/>
            </p:nvSpPr>
            <p:spPr bwMode="auto">
              <a:xfrm>
                <a:off x="385" y="1980"/>
                <a:ext cx="49" cy="120"/>
              </a:xfrm>
              <a:custGeom>
                <a:avLst/>
                <a:gdLst/>
                <a:ahLst/>
                <a:cxnLst>
                  <a:cxn ang="0">
                    <a:pos x="95" y="240"/>
                  </a:cxn>
                  <a:cxn ang="0">
                    <a:pos x="92" y="205"/>
                  </a:cxn>
                  <a:cxn ang="0">
                    <a:pos x="87" y="171"/>
                  </a:cxn>
                  <a:cxn ang="0">
                    <a:pos x="70" y="112"/>
                  </a:cxn>
                  <a:cxn ang="0">
                    <a:pos x="58" y="83"/>
                  </a:cxn>
                  <a:cxn ang="0">
                    <a:pos x="43" y="57"/>
                  </a:cxn>
                  <a:cxn ang="0">
                    <a:pos x="23" y="31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8" y="27"/>
                  </a:cxn>
                  <a:cxn ang="0">
                    <a:pos x="47" y="53"/>
                  </a:cxn>
                  <a:cxn ang="0">
                    <a:pos x="63" y="80"/>
                  </a:cxn>
                  <a:cxn ang="0">
                    <a:pos x="75" y="109"/>
                  </a:cxn>
                  <a:cxn ang="0">
                    <a:pos x="92" y="171"/>
                  </a:cxn>
                  <a:cxn ang="0">
                    <a:pos x="96" y="205"/>
                  </a:cxn>
                  <a:cxn ang="0">
                    <a:pos x="99" y="240"/>
                  </a:cxn>
                  <a:cxn ang="0">
                    <a:pos x="95" y="240"/>
                  </a:cxn>
                </a:cxnLst>
                <a:rect l="0" t="0" r="r" b="b"/>
                <a:pathLst>
                  <a:path w="99" h="240">
                    <a:moveTo>
                      <a:pt x="95" y="240"/>
                    </a:moveTo>
                    <a:lnTo>
                      <a:pt x="92" y="205"/>
                    </a:lnTo>
                    <a:lnTo>
                      <a:pt x="87" y="171"/>
                    </a:lnTo>
                    <a:lnTo>
                      <a:pt x="70" y="112"/>
                    </a:lnTo>
                    <a:lnTo>
                      <a:pt x="58" y="83"/>
                    </a:lnTo>
                    <a:lnTo>
                      <a:pt x="43" y="57"/>
                    </a:lnTo>
                    <a:lnTo>
                      <a:pt x="23" y="3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8" y="27"/>
                    </a:lnTo>
                    <a:lnTo>
                      <a:pt x="47" y="53"/>
                    </a:lnTo>
                    <a:lnTo>
                      <a:pt x="63" y="80"/>
                    </a:lnTo>
                    <a:lnTo>
                      <a:pt x="75" y="109"/>
                    </a:lnTo>
                    <a:lnTo>
                      <a:pt x="92" y="171"/>
                    </a:lnTo>
                    <a:lnTo>
                      <a:pt x="96" y="205"/>
                    </a:lnTo>
                    <a:lnTo>
                      <a:pt x="99" y="240"/>
                    </a:lnTo>
                    <a:lnTo>
                      <a:pt x="95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5" name="Freeform 1075"/>
              <p:cNvSpPr>
                <a:spLocks/>
              </p:cNvSpPr>
              <p:nvPr/>
            </p:nvSpPr>
            <p:spPr bwMode="auto">
              <a:xfrm>
                <a:off x="432" y="210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6" name="Freeform 1076"/>
              <p:cNvSpPr>
                <a:spLocks/>
              </p:cNvSpPr>
              <p:nvPr/>
            </p:nvSpPr>
            <p:spPr bwMode="auto">
              <a:xfrm>
                <a:off x="355" y="1980"/>
                <a:ext cx="31" cy="63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41" y="35"/>
                  </a:cxn>
                  <a:cxn ang="0">
                    <a:pos x="27" y="60"/>
                  </a:cxn>
                  <a:cxn ang="0">
                    <a:pos x="6" y="126"/>
                  </a:cxn>
                  <a:cxn ang="0">
                    <a:pos x="0" y="124"/>
                  </a:cxn>
                  <a:cxn ang="0">
                    <a:pos x="21" y="59"/>
                  </a:cxn>
                  <a:cxn ang="0">
                    <a:pos x="36" y="30"/>
                  </a:cxn>
                  <a:cxn ang="0">
                    <a:pos x="58" y="0"/>
                  </a:cxn>
                  <a:cxn ang="0">
                    <a:pos x="62" y="4"/>
                  </a:cxn>
                </a:cxnLst>
                <a:rect l="0" t="0" r="r" b="b"/>
                <a:pathLst>
                  <a:path w="62" h="126">
                    <a:moveTo>
                      <a:pt x="62" y="4"/>
                    </a:moveTo>
                    <a:lnTo>
                      <a:pt x="41" y="35"/>
                    </a:lnTo>
                    <a:lnTo>
                      <a:pt x="27" y="60"/>
                    </a:lnTo>
                    <a:lnTo>
                      <a:pt x="6" y="126"/>
                    </a:lnTo>
                    <a:lnTo>
                      <a:pt x="0" y="124"/>
                    </a:lnTo>
                    <a:lnTo>
                      <a:pt x="21" y="59"/>
                    </a:lnTo>
                    <a:lnTo>
                      <a:pt x="36" y="30"/>
                    </a:lnTo>
                    <a:lnTo>
                      <a:pt x="58" y="0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7" name="Freeform 1077"/>
              <p:cNvSpPr>
                <a:spLocks/>
              </p:cNvSpPr>
              <p:nvPr/>
            </p:nvSpPr>
            <p:spPr bwMode="auto">
              <a:xfrm>
                <a:off x="384" y="1978"/>
                <a:ext cx="2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1" y="8"/>
                  </a:cxn>
                  <a:cxn ang="0">
                    <a:pos x="4" y="4"/>
                  </a:cxn>
                </a:cxnLst>
                <a:rect l="0" t="0" r="r" b="b"/>
                <a:pathLst>
                  <a:path w="4" h="8">
                    <a:moveTo>
                      <a:pt x="4" y="4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8" name="Freeform 1078"/>
              <p:cNvSpPr>
                <a:spLocks/>
              </p:cNvSpPr>
              <p:nvPr/>
            </p:nvSpPr>
            <p:spPr bwMode="auto">
              <a:xfrm>
                <a:off x="343" y="2043"/>
                <a:ext cx="15" cy="3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6" y="20"/>
                  </a:cxn>
                  <a:cxn ang="0">
                    <a:pos x="25" y="38"/>
                  </a:cxn>
                  <a:cxn ang="0">
                    <a:pos x="19" y="55"/>
                  </a:cxn>
                  <a:cxn ang="0">
                    <a:pos x="12" y="64"/>
                  </a:cxn>
                  <a:cxn ang="0">
                    <a:pos x="5" y="70"/>
                  </a:cxn>
                  <a:cxn ang="0">
                    <a:pos x="0" y="65"/>
                  </a:cxn>
                  <a:cxn ang="0">
                    <a:pos x="8" y="59"/>
                  </a:cxn>
                  <a:cxn ang="0">
                    <a:pos x="12" y="53"/>
                  </a:cxn>
                  <a:cxn ang="0">
                    <a:pos x="19" y="38"/>
                  </a:cxn>
                  <a:cxn ang="0">
                    <a:pos x="20" y="20"/>
                  </a:cxn>
                  <a:cxn ang="0">
                    <a:pos x="25" y="0"/>
                  </a:cxn>
                  <a:cxn ang="0">
                    <a:pos x="31" y="0"/>
                  </a:cxn>
                </a:cxnLst>
                <a:rect l="0" t="0" r="r" b="b"/>
                <a:pathLst>
                  <a:path w="31" h="70">
                    <a:moveTo>
                      <a:pt x="31" y="0"/>
                    </a:moveTo>
                    <a:lnTo>
                      <a:pt x="26" y="20"/>
                    </a:lnTo>
                    <a:lnTo>
                      <a:pt x="25" y="38"/>
                    </a:lnTo>
                    <a:lnTo>
                      <a:pt x="19" y="55"/>
                    </a:lnTo>
                    <a:lnTo>
                      <a:pt x="12" y="64"/>
                    </a:lnTo>
                    <a:lnTo>
                      <a:pt x="5" y="70"/>
                    </a:lnTo>
                    <a:lnTo>
                      <a:pt x="0" y="65"/>
                    </a:lnTo>
                    <a:lnTo>
                      <a:pt x="8" y="59"/>
                    </a:lnTo>
                    <a:lnTo>
                      <a:pt x="12" y="53"/>
                    </a:lnTo>
                    <a:lnTo>
                      <a:pt x="19" y="38"/>
                    </a:lnTo>
                    <a:lnTo>
                      <a:pt x="20" y="20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9" name="Freeform 1079"/>
              <p:cNvSpPr>
                <a:spLocks/>
              </p:cNvSpPr>
              <p:nvPr/>
            </p:nvSpPr>
            <p:spPr bwMode="auto">
              <a:xfrm>
                <a:off x="355" y="204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0" name="Freeform 1080"/>
              <p:cNvSpPr>
                <a:spLocks/>
              </p:cNvSpPr>
              <p:nvPr/>
            </p:nvSpPr>
            <p:spPr bwMode="auto">
              <a:xfrm>
                <a:off x="335" y="2046"/>
                <a:ext cx="10" cy="31"/>
              </a:xfrm>
              <a:custGeom>
                <a:avLst/>
                <a:gdLst/>
                <a:ahLst/>
                <a:cxnLst>
                  <a:cxn ang="0">
                    <a:pos x="15" y="62"/>
                  </a:cxn>
                  <a:cxn ang="0">
                    <a:pos x="3" y="33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17"/>
                  </a:cxn>
                  <a:cxn ang="0">
                    <a:pos x="8" y="30"/>
                  </a:cxn>
                  <a:cxn ang="0">
                    <a:pos x="20" y="59"/>
                  </a:cxn>
                  <a:cxn ang="0">
                    <a:pos x="15" y="62"/>
                  </a:cxn>
                </a:cxnLst>
                <a:rect l="0" t="0" r="r" b="b"/>
                <a:pathLst>
                  <a:path w="20" h="62">
                    <a:moveTo>
                      <a:pt x="15" y="62"/>
                    </a:moveTo>
                    <a:lnTo>
                      <a:pt x="3" y="33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7"/>
                    </a:lnTo>
                    <a:lnTo>
                      <a:pt x="8" y="30"/>
                    </a:lnTo>
                    <a:lnTo>
                      <a:pt x="20" y="59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1" name="Freeform 1081"/>
              <p:cNvSpPr>
                <a:spLocks/>
              </p:cNvSpPr>
              <p:nvPr/>
            </p:nvSpPr>
            <p:spPr bwMode="auto">
              <a:xfrm>
                <a:off x="343" y="2076"/>
                <a:ext cx="2" cy="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2" y="6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2" name="Freeform 1082"/>
              <p:cNvSpPr>
                <a:spLocks/>
              </p:cNvSpPr>
              <p:nvPr/>
            </p:nvSpPr>
            <p:spPr bwMode="auto">
              <a:xfrm>
                <a:off x="335" y="1990"/>
                <a:ext cx="19" cy="5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79"/>
                  </a:cxn>
                  <a:cxn ang="0">
                    <a:pos x="9" y="53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14" y="58"/>
                  </a:cxn>
                  <a:cxn ang="0">
                    <a:pos x="6" y="82"/>
                  </a:cxn>
                  <a:cxn ang="0">
                    <a:pos x="5" y="111"/>
                  </a:cxn>
                  <a:cxn ang="0">
                    <a:pos x="0" y="111"/>
                  </a:cxn>
                </a:cxnLst>
                <a:rect l="0" t="0" r="r" b="b"/>
                <a:pathLst>
                  <a:path w="38" h="111">
                    <a:moveTo>
                      <a:pt x="0" y="111"/>
                    </a:moveTo>
                    <a:lnTo>
                      <a:pt x="1" y="79"/>
                    </a:lnTo>
                    <a:lnTo>
                      <a:pt x="9" y="53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14" y="58"/>
                    </a:lnTo>
                    <a:lnTo>
                      <a:pt x="6" y="82"/>
                    </a:lnTo>
                    <a:lnTo>
                      <a:pt x="5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3" name="Freeform 1083"/>
              <p:cNvSpPr>
                <a:spLocks/>
              </p:cNvSpPr>
              <p:nvPr/>
            </p:nvSpPr>
            <p:spPr bwMode="auto">
              <a:xfrm>
                <a:off x="335" y="204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4" name="Freeform 1084"/>
              <p:cNvSpPr>
                <a:spLocks/>
              </p:cNvSpPr>
              <p:nvPr/>
            </p:nvSpPr>
            <p:spPr bwMode="auto">
              <a:xfrm>
                <a:off x="352" y="1892"/>
                <a:ext cx="71" cy="101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32" y="140"/>
                  </a:cxn>
                  <a:cxn ang="0">
                    <a:pos x="64" y="94"/>
                  </a:cxn>
                  <a:cxn ang="0">
                    <a:pos x="138" y="0"/>
                  </a:cxn>
                  <a:cxn ang="0">
                    <a:pos x="143" y="4"/>
                  </a:cxn>
                  <a:cxn ang="0">
                    <a:pos x="68" y="98"/>
                  </a:cxn>
                  <a:cxn ang="0">
                    <a:pos x="36" y="144"/>
                  </a:cxn>
                  <a:cxn ang="0">
                    <a:pos x="4" y="200"/>
                  </a:cxn>
                  <a:cxn ang="0">
                    <a:pos x="0" y="196"/>
                  </a:cxn>
                </a:cxnLst>
                <a:rect l="0" t="0" r="r" b="b"/>
                <a:pathLst>
                  <a:path w="143" h="200">
                    <a:moveTo>
                      <a:pt x="0" y="196"/>
                    </a:moveTo>
                    <a:lnTo>
                      <a:pt x="32" y="140"/>
                    </a:lnTo>
                    <a:lnTo>
                      <a:pt x="64" y="94"/>
                    </a:lnTo>
                    <a:lnTo>
                      <a:pt x="138" y="0"/>
                    </a:lnTo>
                    <a:lnTo>
                      <a:pt x="143" y="4"/>
                    </a:lnTo>
                    <a:lnTo>
                      <a:pt x="68" y="98"/>
                    </a:lnTo>
                    <a:lnTo>
                      <a:pt x="36" y="144"/>
                    </a:lnTo>
                    <a:lnTo>
                      <a:pt x="4" y="20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5" name="Freeform 1085"/>
              <p:cNvSpPr>
                <a:spLocks/>
              </p:cNvSpPr>
              <p:nvPr/>
            </p:nvSpPr>
            <p:spPr bwMode="auto">
              <a:xfrm>
                <a:off x="352" y="199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6" name="Freeform 1086"/>
              <p:cNvSpPr>
                <a:spLocks/>
              </p:cNvSpPr>
              <p:nvPr/>
            </p:nvSpPr>
            <p:spPr bwMode="auto">
              <a:xfrm>
                <a:off x="421" y="1806"/>
                <a:ext cx="83" cy="89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42" y="125"/>
                  </a:cxn>
                  <a:cxn ang="0">
                    <a:pos x="78" y="84"/>
                  </a:cxn>
                  <a:cxn ang="0">
                    <a:pos x="161" y="0"/>
                  </a:cxn>
                  <a:cxn ang="0">
                    <a:pos x="165" y="5"/>
                  </a:cxn>
                  <a:cxn ang="0">
                    <a:pos x="83" y="88"/>
                  </a:cxn>
                  <a:cxn ang="0">
                    <a:pos x="46" y="129"/>
                  </a:cxn>
                  <a:cxn ang="0">
                    <a:pos x="5" y="178"/>
                  </a:cxn>
                  <a:cxn ang="0">
                    <a:pos x="0" y="174"/>
                  </a:cxn>
                </a:cxnLst>
                <a:rect l="0" t="0" r="r" b="b"/>
                <a:pathLst>
                  <a:path w="165" h="178">
                    <a:moveTo>
                      <a:pt x="0" y="174"/>
                    </a:moveTo>
                    <a:lnTo>
                      <a:pt x="42" y="125"/>
                    </a:lnTo>
                    <a:lnTo>
                      <a:pt x="78" y="84"/>
                    </a:lnTo>
                    <a:lnTo>
                      <a:pt x="161" y="0"/>
                    </a:lnTo>
                    <a:lnTo>
                      <a:pt x="165" y="5"/>
                    </a:lnTo>
                    <a:lnTo>
                      <a:pt x="83" y="88"/>
                    </a:lnTo>
                    <a:lnTo>
                      <a:pt x="46" y="129"/>
                    </a:lnTo>
                    <a:lnTo>
                      <a:pt x="5" y="178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7" name="Freeform 1087"/>
              <p:cNvSpPr>
                <a:spLocks/>
              </p:cNvSpPr>
              <p:nvPr/>
            </p:nvSpPr>
            <p:spPr bwMode="auto">
              <a:xfrm>
                <a:off x="421" y="1892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8" name="Freeform 1088"/>
              <p:cNvSpPr>
                <a:spLocks/>
              </p:cNvSpPr>
              <p:nvPr/>
            </p:nvSpPr>
            <p:spPr bwMode="auto">
              <a:xfrm>
                <a:off x="501" y="1740"/>
                <a:ext cx="45" cy="68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32" y="101"/>
                  </a:cxn>
                  <a:cxn ang="0">
                    <a:pos x="59" y="72"/>
                  </a:cxn>
                  <a:cxn ang="0">
                    <a:pos x="70" y="56"/>
                  </a:cxn>
                  <a:cxn ang="0">
                    <a:pos x="77" y="38"/>
                  </a:cxn>
                  <a:cxn ang="0">
                    <a:pos x="83" y="20"/>
                  </a:cxn>
                  <a:cxn ang="0">
                    <a:pos x="85" y="0"/>
                  </a:cxn>
                  <a:cxn ang="0">
                    <a:pos x="90" y="0"/>
                  </a:cxn>
                  <a:cxn ang="0">
                    <a:pos x="88" y="23"/>
                  </a:cxn>
                  <a:cxn ang="0">
                    <a:pos x="82" y="41"/>
                  </a:cxn>
                  <a:cxn ang="0">
                    <a:pos x="74" y="61"/>
                  </a:cxn>
                  <a:cxn ang="0">
                    <a:pos x="64" y="76"/>
                  </a:cxn>
                  <a:cxn ang="0">
                    <a:pos x="36" y="105"/>
                  </a:cxn>
                  <a:cxn ang="0">
                    <a:pos x="4" y="136"/>
                  </a:cxn>
                  <a:cxn ang="0">
                    <a:pos x="0" y="131"/>
                  </a:cxn>
                </a:cxnLst>
                <a:rect l="0" t="0" r="r" b="b"/>
                <a:pathLst>
                  <a:path w="90" h="136">
                    <a:moveTo>
                      <a:pt x="0" y="131"/>
                    </a:moveTo>
                    <a:lnTo>
                      <a:pt x="32" y="101"/>
                    </a:lnTo>
                    <a:lnTo>
                      <a:pt x="59" y="72"/>
                    </a:lnTo>
                    <a:lnTo>
                      <a:pt x="70" y="56"/>
                    </a:lnTo>
                    <a:lnTo>
                      <a:pt x="77" y="38"/>
                    </a:lnTo>
                    <a:lnTo>
                      <a:pt x="83" y="2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88" y="23"/>
                    </a:lnTo>
                    <a:lnTo>
                      <a:pt x="82" y="41"/>
                    </a:lnTo>
                    <a:lnTo>
                      <a:pt x="74" y="61"/>
                    </a:lnTo>
                    <a:lnTo>
                      <a:pt x="64" y="76"/>
                    </a:lnTo>
                    <a:lnTo>
                      <a:pt x="36" y="105"/>
                    </a:lnTo>
                    <a:lnTo>
                      <a:pt x="4" y="13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9" name="Freeform 1089"/>
              <p:cNvSpPr>
                <a:spLocks/>
              </p:cNvSpPr>
              <p:nvPr/>
            </p:nvSpPr>
            <p:spPr bwMode="auto">
              <a:xfrm>
                <a:off x="501" y="1806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0" name="Rectangle 1090"/>
              <p:cNvSpPr>
                <a:spLocks noChangeArrowheads="1"/>
              </p:cNvSpPr>
              <p:nvPr/>
            </p:nvSpPr>
            <p:spPr bwMode="auto">
              <a:xfrm>
                <a:off x="544" y="1697"/>
                <a:ext cx="3" cy="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1" name="Freeform 1091"/>
              <p:cNvSpPr>
                <a:spLocks/>
              </p:cNvSpPr>
              <p:nvPr/>
            </p:nvSpPr>
            <p:spPr bwMode="auto">
              <a:xfrm>
                <a:off x="544" y="1740"/>
                <a:ext cx="3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6">
                    <a:moveTo>
                      <a:pt x="5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2" name="Freeform 1092"/>
              <p:cNvSpPr>
                <a:spLocks/>
              </p:cNvSpPr>
              <p:nvPr/>
            </p:nvSpPr>
            <p:spPr bwMode="auto">
              <a:xfrm>
                <a:off x="544" y="1668"/>
                <a:ext cx="24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5" y="13"/>
                  </a:cxn>
                  <a:cxn ang="0">
                    <a:pos x="23" y="7"/>
                  </a:cxn>
                  <a:cxn ang="0">
                    <a:pos x="37" y="1"/>
                  </a:cxn>
                  <a:cxn ang="0">
                    <a:pos x="49" y="0"/>
                  </a:cxn>
                  <a:cxn ang="0">
                    <a:pos x="49" y="6"/>
                  </a:cxn>
                  <a:cxn ang="0">
                    <a:pos x="37" y="7"/>
                  </a:cxn>
                  <a:cxn ang="0">
                    <a:pos x="27" y="12"/>
                  </a:cxn>
                  <a:cxn ang="0">
                    <a:pos x="20" y="18"/>
                  </a:cxn>
                  <a:cxn ang="0">
                    <a:pos x="14" y="25"/>
                  </a:cxn>
                  <a:cxn ang="0">
                    <a:pos x="9" y="35"/>
                  </a:cxn>
                  <a:cxn ang="0">
                    <a:pos x="6" y="42"/>
                  </a:cxn>
                  <a:cxn ang="0">
                    <a:pos x="5" y="59"/>
                  </a:cxn>
                  <a:cxn ang="0">
                    <a:pos x="0" y="59"/>
                  </a:cxn>
                </a:cxnLst>
                <a:rect l="0" t="0" r="r" b="b"/>
                <a:pathLst>
                  <a:path w="49" h="59">
                    <a:moveTo>
                      <a:pt x="0" y="59"/>
                    </a:moveTo>
                    <a:lnTo>
                      <a:pt x="1" y="39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5" y="13"/>
                    </a:lnTo>
                    <a:lnTo>
                      <a:pt x="23" y="7"/>
                    </a:lnTo>
                    <a:lnTo>
                      <a:pt x="37" y="1"/>
                    </a:lnTo>
                    <a:lnTo>
                      <a:pt x="49" y="0"/>
                    </a:lnTo>
                    <a:lnTo>
                      <a:pt x="49" y="6"/>
                    </a:lnTo>
                    <a:lnTo>
                      <a:pt x="37" y="7"/>
                    </a:lnTo>
                    <a:lnTo>
                      <a:pt x="27" y="12"/>
                    </a:lnTo>
                    <a:lnTo>
                      <a:pt x="20" y="18"/>
                    </a:lnTo>
                    <a:lnTo>
                      <a:pt x="14" y="25"/>
                    </a:lnTo>
                    <a:lnTo>
                      <a:pt x="9" y="35"/>
                    </a:lnTo>
                    <a:lnTo>
                      <a:pt x="6" y="42"/>
                    </a:lnTo>
                    <a:lnTo>
                      <a:pt x="5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3" name="Freeform 1093"/>
              <p:cNvSpPr>
                <a:spLocks/>
              </p:cNvSpPr>
              <p:nvPr/>
            </p:nvSpPr>
            <p:spPr bwMode="auto">
              <a:xfrm>
                <a:off x="544" y="169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4" name="Rectangle 1094"/>
              <p:cNvSpPr>
                <a:spLocks noChangeArrowheads="1"/>
              </p:cNvSpPr>
              <p:nvPr/>
            </p:nvSpPr>
            <p:spPr bwMode="auto">
              <a:xfrm>
                <a:off x="567" y="1669"/>
                <a:ext cx="3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5" name="Freeform 1095"/>
              <p:cNvSpPr>
                <a:spLocks/>
              </p:cNvSpPr>
              <p:nvPr/>
            </p:nvSpPr>
            <p:spPr bwMode="auto">
              <a:xfrm>
                <a:off x="567" y="1668"/>
                <a:ext cx="3" cy="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6" name="Freeform 1096"/>
              <p:cNvSpPr>
                <a:spLocks/>
              </p:cNvSpPr>
              <p:nvPr/>
            </p:nvSpPr>
            <p:spPr bwMode="auto">
              <a:xfrm>
                <a:off x="831" y="1619"/>
                <a:ext cx="374" cy="808"/>
              </a:xfrm>
              <a:custGeom>
                <a:avLst/>
                <a:gdLst/>
                <a:ahLst/>
                <a:cxnLst>
                  <a:cxn ang="0">
                    <a:pos x="250" y="146"/>
                  </a:cxn>
                  <a:cxn ang="0">
                    <a:pos x="300" y="238"/>
                  </a:cxn>
                  <a:cxn ang="0">
                    <a:pos x="485" y="323"/>
                  </a:cxn>
                  <a:cxn ang="0">
                    <a:pos x="594" y="376"/>
                  </a:cxn>
                  <a:cxn ang="0">
                    <a:pos x="486" y="335"/>
                  </a:cxn>
                  <a:cxn ang="0">
                    <a:pos x="611" y="414"/>
                  </a:cxn>
                  <a:cxn ang="0">
                    <a:pos x="558" y="445"/>
                  </a:cxn>
                  <a:cxn ang="0">
                    <a:pos x="643" y="575"/>
                  </a:cxn>
                  <a:cxn ang="0">
                    <a:pos x="709" y="694"/>
                  </a:cxn>
                  <a:cxn ang="0">
                    <a:pos x="652" y="647"/>
                  </a:cxn>
                  <a:cxn ang="0">
                    <a:pos x="608" y="589"/>
                  </a:cxn>
                  <a:cxn ang="0">
                    <a:pos x="659" y="764"/>
                  </a:cxn>
                  <a:cxn ang="0">
                    <a:pos x="649" y="903"/>
                  </a:cxn>
                  <a:cxn ang="0">
                    <a:pos x="637" y="732"/>
                  </a:cxn>
                  <a:cxn ang="0">
                    <a:pos x="588" y="604"/>
                  </a:cxn>
                  <a:cxn ang="0">
                    <a:pos x="570" y="512"/>
                  </a:cxn>
                  <a:cxn ang="0">
                    <a:pos x="512" y="469"/>
                  </a:cxn>
                  <a:cxn ang="0">
                    <a:pos x="506" y="443"/>
                  </a:cxn>
                  <a:cxn ang="0">
                    <a:pos x="482" y="376"/>
                  </a:cxn>
                  <a:cxn ang="0">
                    <a:pos x="295" y="292"/>
                  </a:cxn>
                  <a:cxn ang="0">
                    <a:pos x="398" y="615"/>
                  </a:cxn>
                  <a:cxn ang="0">
                    <a:pos x="378" y="872"/>
                  </a:cxn>
                  <a:cxn ang="0">
                    <a:pos x="451" y="962"/>
                  </a:cxn>
                  <a:cxn ang="0">
                    <a:pos x="543" y="1081"/>
                  </a:cxn>
                  <a:cxn ang="0">
                    <a:pos x="538" y="1103"/>
                  </a:cxn>
                  <a:cxn ang="0">
                    <a:pos x="436" y="968"/>
                  </a:cxn>
                  <a:cxn ang="0">
                    <a:pos x="363" y="1158"/>
                  </a:cxn>
                  <a:cxn ang="0">
                    <a:pos x="437" y="1329"/>
                  </a:cxn>
                  <a:cxn ang="0">
                    <a:pos x="556" y="1437"/>
                  </a:cxn>
                  <a:cxn ang="0">
                    <a:pos x="540" y="1446"/>
                  </a:cxn>
                  <a:cxn ang="0">
                    <a:pos x="530" y="1554"/>
                  </a:cxn>
                  <a:cxn ang="0">
                    <a:pos x="506" y="1554"/>
                  </a:cxn>
                  <a:cxn ang="0">
                    <a:pos x="512" y="1517"/>
                  </a:cxn>
                  <a:cxn ang="0">
                    <a:pos x="503" y="1411"/>
                  </a:cxn>
                  <a:cxn ang="0">
                    <a:pos x="428" y="1530"/>
                  </a:cxn>
                  <a:cxn ang="0">
                    <a:pos x="401" y="1560"/>
                  </a:cxn>
                  <a:cxn ang="0">
                    <a:pos x="398" y="1481"/>
                  </a:cxn>
                  <a:cxn ang="0">
                    <a:pos x="421" y="1362"/>
                  </a:cxn>
                  <a:cxn ang="0">
                    <a:pos x="347" y="1180"/>
                  </a:cxn>
                  <a:cxn ang="0">
                    <a:pos x="297" y="1000"/>
                  </a:cxn>
                  <a:cxn ang="0">
                    <a:pos x="215" y="1091"/>
                  </a:cxn>
                  <a:cxn ang="0">
                    <a:pos x="186" y="1158"/>
                  </a:cxn>
                  <a:cxn ang="0">
                    <a:pos x="144" y="1122"/>
                  </a:cxn>
                  <a:cxn ang="0">
                    <a:pos x="7" y="1137"/>
                  </a:cxn>
                  <a:cxn ang="0">
                    <a:pos x="151" y="1105"/>
                  </a:cxn>
                  <a:cxn ang="0">
                    <a:pos x="231" y="1015"/>
                  </a:cxn>
                  <a:cxn ang="0">
                    <a:pos x="338" y="938"/>
                  </a:cxn>
                  <a:cxn ang="0">
                    <a:pos x="375" y="677"/>
                  </a:cxn>
                  <a:cxn ang="0">
                    <a:pos x="277" y="410"/>
                  </a:cxn>
                  <a:cxn ang="0">
                    <a:pos x="230" y="480"/>
                  </a:cxn>
                  <a:cxn ang="0">
                    <a:pos x="248" y="568"/>
                  </a:cxn>
                  <a:cxn ang="0">
                    <a:pos x="180" y="548"/>
                  </a:cxn>
                  <a:cxn ang="0">
                    <a:pos x="189" y="717"/>
                  </a:cxn>
                  <a:cxn ang="0">
                    <a:pos x="149" y="848"/>
                  </a:cxn>
                  <a:cxn ang="0">
                    <a:pos x="146" y="874"/>
                  </a:cxn>
                  <a:cxn ang="0">
                    <a:pos x="42" y="927"/>
                  </a:cxn>
                  <a:cxn ang="0">
                    <a:pos x="172" y="690"/>
                  </a:cxn>
                  <a:cxn ang="0">
                    <a:pos x="166" y="531"/>
                  </a:cxn>
                  <a:cxn ang="0">
                    <a:pos x="262" y="384"/>
                  </a:cxn>
                  <a:cxn ang="0">
                    <a:pos x="207" y="197"/>
                  </a:cxn>
                  <a:cxn ang="0">
                    <a:pos x="199" y="28"/>
                  </a:cxn>
                </a:cxnLst>
                <a:rect l="0" t="0" r="r" b="b"/>
                <a:pathLst>
                  <a:path w="747" h="1616">
                    <a:moveTo>
                      <a:pt x="212" y="0"/>
                    </a:moveTo>
                    <a:lnTo>
                      <a:pt x="213" y="2"/>
                    </a:lnTo>
                    <a:lnTo>
                      <a:pt x="216" y="5"/>
                    </a:lnTo>
                    <a:lnTo>
                      <a:pt x="222" y="12"/>
                    </a:lnTo>
                    <a:lnTo>
                      <a:pt x="228" y="25"/>
                    </a:lnTo>
                    <a:lnTo>
                      <a:pt x="234" y="38"/>
                    </a:lnTo>
                    <a:lnTo>
                      <a:pt x="241" y="55"/>
                    </a:lnTo>
                    <a:lnTo>
                      <a:pt x="242" y="64"/>
                    </a:lnTo>
                    <a:lnTo>
                      <a:pt x="245" y="72"/>
                    </a:lnTo>
                    <a:lnTo>
                      <a:pt x="248" y="90"/>
                    </a:lnTo>
                    <a:lnTo>
                      <a:pt x="250" y="107"/>
                    </a:lnTo>
                    <a:lnTo>
                      <a:pt x="250" y="146"/>
                    </a:lnTo>
                    <a:lnTo>
                      <a:pt x="250" y="158"/>
                    </a:lnTo>
                    <a:lnTo>
                      <a:pt x="250" y="169"/>
                    </a:lnTo>
                    <a:lnTo>
                      <a:pt x="251" y="178"/>
                    </a:lnTo>
                    <a:lnTo>
                      <a:pt x="253" y="189"/>
                    </a:lnTo>
                    <a:lnTo>
                      <a:pt x="256" y="197"/>
                    </a:lnTo>
                    <a:lnTo>
                      <a:pt x="260" y="206"/>
                    </a:lnTo>
                    <a:lnTo>
                      <a:pt x="265" y="213"/>
                    </a:lnTo>
                    <a:lnTo>
                      <a:pt x="270" y="218"/>
                    </a:lnTo>
                    <a:lnTo>
                      <a:pt x="273" y="221"/>
                    </a:lnTo>
                    <a:lnTo>
                      <a:pt x="282" y="228"/>
                    </a:lnTo>
                    <a:lnTo>
                      <a:pt x="291" y="233"/>
                    </a:lnTo>
                    <a:lnTo>
                      <a:pt x="300" y="238"/>
                    </a:lnTo>
                    <a:lnTo>
                      <a:pt x="309" y="241"/>
                    </a:lnTo>
                    <a:lnTo>
                      <a:pt x="328" y="245"/>
                    </a:lnTo>
                    <a:lnTo>
                      <a:pt x="337" y="248"/>
                    </a:lnTo>
                    <a:lnTo>
                      <a:pt x="347" y="253"/>
                    </a:lnTo>
                    <a:lnTo>
                      <a:pt x="361" y="260"/>
                    </a:lnTo>
                    <a:lnTo>
                      <a:pt x="373" y="268"/>
                    </a:lnTo>
                    <a:lnTo>
                      <a:pt x="393" y="283"/>
                    </a:lnTo>
                    <a:lnTo>
                      <a:pt x="414" y="297"/>
                    </a:lnTo>
                    <a:lnTo>
                      <a:pt x="427" y="303"/>
                    </a:lnTo>
                    <a:lnTo>
                      <a:pt x="440" y="309"/>
                    </a:lnTo>
                    <a:lnTo>
                      <a:pt x="463" y="317"/>
                    </a:lnTo>
                    <a:lnTo>
                      <a:pt x="485" y="323"/>
                    </a:lnTo>
                    <a:lnTo>
                      <a:pt x="509" y="329"/>
                    </a:lnTo>
                    <a:lnTo>
                      <a:pt x="532" y="337"/>
                    </a:lnTo>
                    <a:lnTo>
                      <a:pt x="543" y="340"/>
                    </a:lnTo>
                    <a:lnTo>
                      <a:pt x="553" y="344"/>
                    </a:lnTo>
                    <a:lnTo>
                      <a:pt x="564" y="349"/>
                    </a:lnTo>
                    <a:lnTo>
                      <a:pt x="573" y="355"/>
                    </a:lnTo>
                    <a:lnTo>
                      <a:pt x="582" y="361"/>
                    </a:lnTo>
                    <a:lnTo>
                      <a:pt x="591" y="367"/>
                    </a:lnTo>
                    <a:lnTo>
                      <a:pt x="594" y="372"/>
                    </a:lnTo>
                    <a:lnTo>
                      <a:pt x="599" y="376"/>
                    </a:lnTo>
                    <a:lnTo>
                      <a:pt x="605" y="384"/>
                    </a:lnTo>
                    <a:lnTo>
                      <a:pt x="594" y="376"/>
                    </a:lnTo>
                    <a:lnTo>
                      <a:pt x="584" y="368"/>
                    </a:lnTo>
                    <a:lnTo>
                      <a:pt x="573" y="361"/>
                    </a:lnTo>
                    <a:lnTo>
                      <a:pt x="562" y="355"/>
                    </a:lnTo>
                    <a:lnTo>
                      <a:pt x="546" y="347"/>
                    </a:lnTo>
                    <a:lnTo>
                      <a:pt x="538" y="346"/>
                    </a:lnTo>
                    <a:lnTo>
                      <a:pt x="533" y="344"/>
                    </a:lnTo>
                    <a:lnTo>
                      <a:pt x="521" y="344"/>
                    </a:lnTo>
                    <a:lnTo>
                      <a:pt x="512" y="343"/>
                    </a:lnTo>
                    <a:lnTo>
                      <a:pt x="504" y="341"/>
                    </a:lnTo>
                    <a:lnTo>
                      <a:pt x="498" y="338"/>
                    </a:lnTo>
                    <a:lnTo>
                      <a:pt x="492" y="337"/>
                    </a:lnTo>
                    <a:lnTo>
                      <a:pt x="486" y="335"/>
                    </a:lnTo>
                    <a:lnTo>
                      <a:pt x="477" y="333"/>
                    </a:lnTo>
                    <a:lnTo>
                      <a:pt x="465" y="333"/>
                    </a:lnTo>
                    <a:lnTo>
                      <a:pt x="491" y="355"/>
                    </a:lnTo>
                    <a:lnTo>
                      <a:pt x="503" y="364"/>
                    </a:lnTo>
                    <a:lnTo>
                      <a:pt x="515" y="373"/>
                    </a:lnTo>
                    <a:lnTo>
                      <a:pt x="527" y="381"/>
                    </a:lnTo>
                    <a:lnTo>
                      <a:pt x="541" y="387"/>
                    </a:lnTo>
                    <a:lnTo>
                      <a:pt x="556" y="393"/>
                    </a:lnTo>
                    <a:lnTo>
                      <a:pt x="573" y="397"/>
                    </a:lnTo>
                    <a:lnTo>
                      <a:pt x="588" y="402"/>
                    </a:lnTo>
                    <a:lnTo>
                      <a:pt x="604" y="410"/>
                    </a:lnTo>
                    <a:lnTo>
                      <a:pt x="611" y="414"/>
                    </a:lnTo>
                    <a:lnTo>
                      <a:pt x="619" y="419"/>
                    </a:lnTo>
                    <a:lnTo>
                      <a:pt x="627" y="425"/>
                    </a:lnTo>
                    <a:lnTo>
                      <a:pt x="633" y="432"/>
                    </a:lnTo>
                    <a:lnTo>
                      <a:pt x="608" y="422"/>
                    </a:lnTo>
                    <a:lnTo>
                      <a:pt x="596" y="416"/>
                    </a:lnTo>
                    <a:lnTo>
                      <a:pt x="584" y="411"/>
                    </a:lnTo>
                    <a:lnTo>
                      <a:pt x="570" y="407"/>
                    </a:lnTo>
                    <a:lnTo>
                      <a:pt x="558" y="403"/>
                    </a:lnTo>
                    <a:lnTo>
                      <a:pt x="547" y="400"/>
                    </a:lnTo>
                    <a:lnTo>
                      <a:pt x="537" y="400"/>
                    </a:lnTo>
                    <a:lnTo>
                      <a:pt x="549" y="422"/>
                    </a:lnTo>
                    <a:lnTo>
                      <a:pt x="558" y="445"/>
                    </a:lnTo>
                    <a:lnTo>
                      <a:pt x="569" y="466"/>
                    </a:lnTo>
                    <a:lnTo>
                      <a:pt x="579" y="489"/>
                    </a:lnTo>
                    <a:lnTo>
                      <a:pt x="582" y="493"/>
                    </a:lnTo>
                    <a:lnTo>
                      <a:pt x="585" y="499"/>
                    </a:lnTo>
                    <a:lnTo>
                      <a:pt x="593" y="508"/>
                    </a:lnTo>
                    <a:lnTo>
                      <a:pt x="601" y="518"/>
                    </a:lnTo>
                    <a:lnTo>
                      <a:pt x="608" y="525"/>
                    </a:lnTo>
                    <a:lnTo>
                      <a:pt x="616" y="533"/>
                    </a:lnTo>
                    <a:lnTo>
                      <a:pt x="623" y="542"/>
                    </a:lnTo>
                    <a:lnTo>
                      <a:pt x="631" y="551"/>
                    </a:lnTo>
                    <a:lnTo>
                      <a:pt x="637" y="563"/>
                    </a:lnTo>
                    <a:lnTo>
                      <a:pt x="643" y="575"/>
                    </a:lnTo>
                    <a:lnTo>
                      <a:pt x="648" y="589"/>
                    </a:lnTo>
                    <a:lnTo>
                      <a:pt x="654" y="615"/>
                    </a:lnTo>
                    <a:lnTo>
                      <a:pt x="657" y="629"/>
                    </a:lnTo>
                    <a:lnTo>
                      <a:pt x="660" y="641"/>
                    </a:lnTo>
                    <a:lnTo>
                      <a:pt x="666" y="653"/>
                    </a:lnTo>
                    <a:lnTo>
                      <a:pt x="669" y="659"/>
                    </a:lnTo>
                    <a:lnTo>
                      <a:pt x="674" y="665"/>
                    </a:lnTo>
                    <a:lnTo>
                      <a:pt x="681" y="676"/>
                    </a:lnTo>
                    <a:lnTo>
                      <a:pt x="686" y="679"/>
                    </a:lnTo>
                    <a:lnTo>
                      <a:pt x="689" y="682"/>
                    </a:lnTo>
                    <a:lnTo>
                      <a:pt x="700" y="688"/>
                    </a:lnTo>
                    <a:lnTo>
                      <a:pt x="709" y="694"/>
                    </a:lnTo>
                    <a:lnTo>
                      <a:pt x="729" y="705"/>
                    </a:lnTo>
                    <a:lnTo>
                      <a:pt x="738" y="711"/>
                    </a:lnTo>
                    <a:lnTo>
                      <a:pt x="747" y="718"/>
                    </a:lnTo>
                    <a:lnTo>
                      <a:pt x="739" y="718"/>
                    </a:lnTo>
                    <a:lnTo>
                      <a:pt x="712" y="705"/>
                    </a:lnTo>
                    <a:lnTo>
                      <a:pt x="700" y="699"/>
                    </a:lnTo>
                    <a:lnTo>
                      <a:pt x="688" y="691"/>
                    </a:lnTo>
                    <a:lnTo>
                      <a:pt x="677" y="682"/>
                    </a:lnTo>
                    <a:lnTo>
                      <a:pt x="668" y="673"/>
                    </a:lnTo>
                    <a:lnTo>
                      <a:pt x="663" y="667"/>
                    </a:lnTo>
                    <a:lnTo>
                      <a:pt x="659" y="661"/>
                    </a:lnTo>
                    <a:lnTo>
                      <a:pt x="652" y="647"/>
                    </a:lnTo>
                    <a:lnTo>
                      <a:pt x="649" y="641"/>
                    </a:lnTo>
                    <a:lnTo>
                      <a:pt x="646" y="635"/>
                    </a:lnTo>
                    <a:lnTo>
                      <a:pt x="643" y="623"/>
                    </a:lnTo>
                    <a:lnTo>
                      <a:pt x="637" y="600"/>
                    </a:lnTo>
                    <a:lnTo>
                      <a:pt x="634" y="589"/>
                    </a:lnTo>
                    <a:lnTo>
                      <a:pt x="633" y="583"/>
                    </a:lnTo>
                    <a:lnTo>
                      <a:pt x="631" y="578"/>
                    </a:lnTo>
                    <a:lnTo>
                      <a:pt x="625" y="568"/>
                    </a:lnTo>
                    <a:lnTo>
                      <a:pt x="617" y="557"/>
                    </a:lnTo>
                    <a:lnTo>
                      <a:pt x="611" y="572"/>
                    </a:lnTo>
                    <a:lnTo>
                      <a:pt x="610" y="582"/>
                    </a:lnTo>
                    <a:lnTo>
                      <a:pt x="608" y="589"/>
                    </a:lnTo>
                    <a:lnTo>
                      <a:pt x="607" y="607"/>
                    </a:lnTo>
                    <a:lnTo>
                      <a:pt x="605" y="624"/>
                    </a:lnTo>
                    <a:lnTo>
                      <a:pt x="607" y="633"/>
                    </a:lnTo>
                    <a:lnTo>
                      <a:pt x="608" y="642"/>
                    </a:lnTo>
                    <a:lnTo>
                      <a:pt x="611" y="648"/>
                    </a:lnTo>
                    <a:lnTo>
                      <a:pt x="616" y="655"/>
                    </a:lnTo>
                    <a:lnTo>
                      <a:pt x="625" y="668"/>
                    </a:lnTo>
                    <a:lnTo>
                      <a:pt x="630" y="676"/>
                    </a:lnTo>
                    <a:lnTo>
                      <a:pt x="633" y="685"/>
                    </a:lnTo>
                    <a:lnTo>
                      <a:pt x="648" y="726"/>
                    </a:lnTo>
                    <a:lnTo>
                      <a:pt x="654" y="746"/>
                    </a:lnTo>
                    <a:lnTo>
                      <a:pt x="659" y="764"/>
                    </a:lnTo>
                    <a:lnTo>
                      <a:pt x="662" y="784"/>
                    </a:lnTo>
                    <a:lnTo>
                      <a:pt x="663" y="804"/>
                    </a:lnTo>
                    <a:lnTo>
                      <a:pt x="665" y="814"/>
                    </a:lnTo>
                    <a:lnTo>
                      <a:pt x="665" y="825"/>
                    </a:lnTo>
                    <a:lnTo>
                      <a:pt x="665" y="848"/>
                    </a:lnTo>
                    <a:lnTo>
                      <a:pt x="665" y="863"/>
                    </a:lnTo>
                    <a:lnTo>
                      <a:pt x="663" y="871"/>
                    </a:lnTo>
                    <a:lnTo>
                      <a:pt x="663" y="877"/>
                    </a:lnTo>
                    <a:lnTo>
                      <a:pt x="660" y="884"/>
                    </a:lnTo>
                    <a:lnTo>
                      <a:pt x="657" y="890"/>
                    </a:lnTo>
                    <a:lnTo>
                      <a:pt x="654" y="897"/>
                    </a:lnTo>
                    <a:lnTo>
                      <a:pt x="649" y="903"/>
                    </a:lnTo>
                    <a:lnTo>
                      <a:pt x="652" y="887"/>
                    </a:lnTo>
                    <a:lnTo>
                      <a:pt x="655" y="875"/>
                    </a:lnTo>
                    <a:lnTo>
                      <a:pt x="659" y="863"/>
                    </a:lnTo>
                    <a:lnTo>
                      <a:pt x="660" y="855"/>
                    </a:lnTo>
                    <a:lnTo>
                      <a:pt x="660" y="848"/>
                    </a:lnTo>
                    <a:lnTo>
                      <a:pt x="659" y="825"/>
                    </a:lnTo>
                    <a:lnTo>
                      <a:pt x="657" y="805"/>
                    </a:lnTo>
                    <a:lnTo>
                      <a:pt x="654" y="787"/>
                    </a:lnTo>
                    <a:lnTo>
                      <a:pt x="652" y="778"/>
                    </a:lnTo>
                    <a:lnTo>
                      <a:pt x="649" y="769"/>
                    </a:lnTo>
                    <a:lnTo>
                      <a:pt x="643" y="750"/>
                    </a:lnTo>
                    <a:lnTo>
                      <a:pt x="637" y="732"/>
                    </a:lnTo>
                    <a:lnTo>
                      <a:pt x="622" y="693"/>
                    </a:lnTo>
                    <a:lnTo>
                      <a:pt x="617" y="683"/>
                    </a:lnTo>
                    <a:lnTo>
                      <a:pt x="611" y="674"/>
                    </a:lnTo>
                    <a:lnTo>
                      <a:pt x="601" y="659"/>
                    </a:lnTo>
                    <a:lnTo>
                      <a:pt x="594" y="652"/>
                    </a:lnTo>
                    <a:lnTo>
                      <a:pt x="591" y="644"/>
                    </a:lnTo>
                    <a:lnTo>
                      <a:pt x="590" y="639"/>
                    </a:lnTo>
                    <a:lnTo>
                      <a:pt x="588" y="635"/>
                    </a:lnTo>
                    <a:lnTo>
                      <a:pt x="587" y="630"/>
                    </a:lnTo>
                    <a:lnTo>
                      <a:pt x="587" y="624"/>
                    </a:lnTo>
                    <a:lnTo>
                      <a:pt x="587" y="615"/>
                    </a:lnTo>
                    <a:lnTo>
                      <a:pt x="588" y="604"/>
                    </a:lnTo>
                    <a:lnTo>
                      <a:pt x="593" y="586"/>
                    </a:lnTo>
                    <a:lnTo>
                      <a:pt x="596" y="568"/>
                    </a:lnTo>
                    <a:lnTo>
                      <a:pt x="598" y="559"/>
                    </a:lnTo>
                    <a:lnTo>
                      <a:pt x="598" y="550"/>
                    </a:lnTo>
                    <a:lnTo>
                      <a:pt x="596" y="542"/>
                    </a:lnTo>
                    <a:lnTo>
                      <a:pt x="596" y="537"/>
                    </a:lnTo>
                    <a:lnTo>
                      <a:pt x="594" y="534"/>
                    </a:lnTo>
                    <a:lnTo>
                      <a:pt x="590" y="530"/>
                    </a:lnTo>
                    <a:lnTo>
                      <a:pt x="585" y="525"/>
                    </a:lnTo>
                    <a:lnTo>
                      <a:pt x="575" y="518"/>
                    </a:lnTo>
                    <a:lnTo>
                      <a:pt x="573" y="515"/>
                    </a:lnTo>
                    <a:lnTo>
                      <a:pt x="570" y="512"/>
                    </a:lnTo>
                    <a:lnTo>
                      <a:pt x="565" y="504"/>
                    </a:lnTo>
                    <a:lnTo>
                      <a:pt x="561" y="493"/>
                    </a:lnTo>
                    <a:lnTo>
                      <a:pt x="556" y="483"/>
                    </a:lnTo>
                    <a:lnTo>
                      <a:pt x="550" y="464"/>
                    </a:lnTo>
                    <a:lnTo>
                      <a:pt x="546" y="454"/>
                    </a:lnTo>
                    <a:lnTo>
                      <a:pt x="541" y="446"/>
                    </a:lnTo>
                    <a:lnTo>
                      <a:pt x="535" y="437"/>
                    </a:lnTo>
                    <a:lnTo>
                      <a:pt x="529" y="426"/>
                    </a:lnTo>
                    <a:lnTo>
                      <a:pt x="524" y="432"/>
                    </a:lnTo>
                    <a:lnTo>
                      <a:pt x="521" y="438"/>
                    </a:lnTo>
                    <a:lnTo>
                      <a:pt x="515" y="452"/>
                    </a:lnTo>
                    <a:lnTo>
                      <a:pt x="512" y="469"/>
                    </a:lnTo>
                    <a:lnTo>
                      <a:pt x="509" y="486"/>
                    </a:lnTo>
                    <a:lnTo>
                      <a:pt x="504" y="513"/>
                    </a:lnTo>
                    <a:lnTo>
                      <a:pt x="504" y="525"/>
                    </a:lnTo>
                    <a:lnTo>
                      <a:pt x="503" y="522"/>
                    </a:lnTo>
                    <a:lnTo>
                      <a:pt x="501" y="516"/>
                    </a:lnTo>
                    <a:lnTo>
                      <a:pt x="498" y="502"/>
                    </a:lnTo>
                    <a:lnTo>
                      <a:pt x="497" y="487"/>
                    </a:lnTo>
                    <a:lnTo>
                      <a:pt x="497" y="478"/>
                    </a:lnTo>
                    <a:lnTo>
                      <a:pt x="497" y="472"/>
                    </a:lnTo>
                    <a:lnTo>
                      <a:pt x="498" y="466"/>
                    </a:lnTo>
                    <a:lnTo>
                      <a:pt x="501" y="454"/>
                    </a:lnTo>
                    <a:lnTo>
                      <a:pt x="506" y="443"/>
                    </a:lnTo>
                    <a:lnTo>
                      <a:pt x="509" y="432"/>
                    </a:lnTo>
                    <a:lnTo>
                      <a:pt x="512" y="423"/>
                    </a:lnTo>
                    <a:lnTo>
                      <a:pt x="514" y="419"/>
                    </a:lnTo>
                    <a:lnTo>
                      <a:pt x="514" y="414"/>
                    </a:lnTo>
                    <a:lnTo>
                      <a:pt x="512" y="410"/>
                    </a:lnTo>
                    <a:lnTo>
                      <a:pt x="511" y="405"/>
                    </a:lnTo>
                    <a:lnTo>
                      <a:pt x="509" y="402"/>
                    </a:lnTo>
                    <a:lnTo>
                      <a:pt x="506" y="399"/>
                    </a:lnTo>
                    <a:lnTo>
                      <a:pt x="504" y="397"/>
                    </a:lnTo>
                    <a:lnTo>
                      <a:pt x="495" y="390"/>
                    </a:lnTo>
                    <a:lnTo>
                      <a:pt x="489" y="384"/>
                    </a:lnTo>
                    <a:lnTo>
                      <a:pt x="482" y="376"/>
                    </a:lnTo>
                    <a:lnTo>
                      <a:pt x="469" y="365"/>
                    </a:lnTo>
                    <a:lnTo>
                      <a:pt x="446" y="347"/>
                    </a:lnTo>
                    <a:lnTo>
                      <a:pt x="427" y="333"/>
                    </a:lnTo>
                    <a:lnTo>
                      <a:pt x="407" y="320"/>
                    </a:lnTo>
                    <a:lnTo>
                      <a:pt x="389" y="309"/>
                    </a:lnTo>
                    <a:lnTo>
                      <a:pt x="369" y="300"/>
                    </a:lnTo>
                    <a:lnTo>
                      <a:pt x="347" y="289"/>
                    </a:lnTo>
                    <a:lnTo>
                      <a:pt x="297" y="267"/>
                    </a:lnTo>
                    <a:lnTo>
                      <a:pt x="294" y="267"/>
                    </a:lnTo>
                    <a:lnTo>
                      <a:pt x="291" y="268"/>
                    </a:lnTo>
                    <a:lnTo>
                      <a:pt x="286" y="270"/>
                    </a:lnTo>
                    <a:lnTo>
                      <a:pt x="295" y="292"/>
                    </a:lnTo>
                    <a:lnTo>
                      <a:pt x="302" y="312"/>
                    </a:lnTo>
                    <a:lnTo>
                      <a:pt x="312" y="350"/>
                    </a:lnTo>
                    <a:lnTo>
                      <a:pt x="323" y="388"/>
                    </a:lnTo>
                    <a:lnTo>
                      <a:pt x="331" y="410"/>
                    </a:lnTo>
                    <a:lnTo>
                      <a:pt x="338" y="432"/>
                    </a:lnTo>
                    <a:lnTo>
                      <a:pt x="361" y="487"/>
                    </a:lnTo>
                    <a:lnTo>
                      <a:pt x="372" y="512"/>
                    </a:lnTo>
                    <a:lnTo>
                      <a:pt x="381" y="536"/>
                    </a:lnTo>
                    <a:lnTo>
                      <a:pt x="387" y="562"/>
                    </a:lnTo>
                    <a:lnTo>
                      <a:pt x="392" y="574"/>
                    </a:lnTo>
                    <a:lnTo>
                      <a:pt x="393" y="588"/>
                    </a:lnTo>
                    <a:lnTo>
                      <a:pt x="398" y="615"/>
                    </a:lnTo>
                    <a:lnTo>
                      <a:pt x="398" y="629"/>
                    </a:lnTo>
                    <a:lnTo>
                      <a:pt x="398" y="644"/>
                    </a:lnTo>
                    <a:lnTo>
                      <a:pt x="398" y="729"/>
                    </a:lnTo>
                    <a:lnTo>
                      <a:pt x="398" y="750"/>
                    </a:lnTo>
                    <a:lnTo>
                      <a:pt x="395" y="770"/>
                    </a:lnTo>
                    <a:lnTo>
                      <a:pt x="392" y="788"/>
                    </a:lnTo>
                    <a:lnTo>
                      <a:pt x="387" y="807"/>
                    </a:lnTo>
                    <a:lnTo>
                      <a:pt x="384" y="823"/>
                    </a:lnTo>
                    <a:lnTo>
                      <a:pt x="381" y="842"/>
                    </a:lnTo>
                    <a:lnTo>
                      <a:pt x="379" y="851"/>
                    </a:lnTo>
                    <a:lnTo>
                      <a:pt x="378" y="862"/>
                    </a:lnTo>
                    <a:lnTo>
                      <a:pt x="378" y="872"/>
                    </a:lnTo>
                    <a:lnTo>
                      <a:pt x="376" y="883"/>
                    </a:lnTo>
                    <a:lnTo>
                      <a:pt x="378" y="886"/>
                    </a:lnTo>
                    <a:lnTo>
                      <a:pt x="378" y="889"/>
                    </a:lnTo>
                    <a:lnTo>
                      <a:pt x="381" y="893"/>
                    </a:lnTo>
                    <a:lnTo>
                      <a:pt x="385" y="898"/>
                    </a:lnTo>
                    <a:lnTo>
                      <a:pt x="390" y="901"/>
                    </a:lnTo>
                    <a:lnTo>
                      <a:pt x="402" y="907"/>
                    </a:lnTo>
                    <a:lnTo>
                      <a:pt x="407" y="912"/>
                    </a:lnTo>
                    <a:lnTo>
                      <a:pt x="410" y="913"/>
                    </a:lnTo>
                    <a:lnTo>
                      <a:pt x="411" y="916"/>
                    </a:lnTo>
                    <a:lnTo>
                      <a:pt x="431" y="941"/>
                    </a:lnTo>
                    <a:lnTo>
                      <a:pt x="451" y="962"/>
                    </a:lnTo>
                    <a:lnTo>
                      <a:pt x="460" y="973"/>
                    </a:lnTo>
                    <a:lnTo>
                      <a:pt x="469" y="983"/>
                    </a:lnTo>
                    <a:lnTo>
                      <a:pt x="482" y="992"/>
                    </a:lnTo>
                    <a:lnTo>
                      <a:pt x="494" y="1003"/>
                    </a:lnTo>
                    <a:lnTo>
                      <a:pt x="503" y="1011"/>
                    </a:lnTo>
                    <a:lnTo>
                      <a:pt x="511" y="1018"/>
                    </a:lnTo>
                    <a:lnTo>
                      <a:pt x="517" y="1027"/>
                    </a:lnTo>
                    <a:lnTo>
                      <a:pt x="523" y="1038"/>
                    </a:lnTo>
                    <a:lnTo>
                      <a:pt x="529" y="1047"/>
                    </a:lnTo>
                    <a:lnTo>
                      <a:pt x="533" y="1058"/>
                    </a:lnTo>
                    <a:lnTo>
                      <a:pt x="538" y="1070"/>
                    </a:lnTo>
                    <a:lnTo>
                      <a:pt x="543" y="1081"/>
                    </a:lnTo>
                    <a:lnTo>
                      <a:pt x="546" y="1091"/>
                    </a:lnTo>
                    <a:lnTo>
                      <a:pt x="549" y="1102"/>
                    </a:lnTo>
                    <a:lnTo>
                      <a:pt x="552" y="1122"/>
                    </a:lnTo>
                    <a:lnTo>
                      <a:pt x="553" y="1131"/>
                    </a:lnTo>
                    <a:lnTo>
                      <a:pt x="553" y="1140"/>
                    </a:lnTo>
                    <a:lnTo>
                      <a:pt x="552" y="1146"/>
                    </a:lnTo>
                    <a:lnTo>
                      <a:pt x="550" y="1152"/>
                    </a:lnTo>
                    <a:lnTo>
                      <a:pt x="550" y="1146"/>
                    </a:lnTo>
                    <a:lnTo>
                      <a:pt x="549" y="1138"/>
                    </a:lnTo>
                    <a:lnTo>
                      <a:pt x="547" y="1126"/>
                    </a:lnTo>
                    <a:lnTo>
                      <a:pt x="543" y="1114"/>
                    </a:lnTo>
                    <a:lnTo>
                      <a:pt x="538" y="1103"/>
                    </a:lnTo>
                    <a:lnTo>
                      <a:pt x="527" y="1082"/>
                    </a:lnTo>
                    <a:lnTo>
                      <a:pt x="521" y="1070"/>
                    </a:lnTo>
                    <a:lnTo>
                      <a:pt x="515" y="1058"/>
                    </a:lnTo>
                    <a:lnTo>
                      <a:pt x="509" y="1046"/>
                    </a:lnTo>
                    <a:lnTo>
                      <a:pt x="504" y="1037"/>
                    </a:lnTo>
                    <a:lnTo>
                      <a:pt x="498" y="1027"/>
                    </a:lnTo>
                    <a:lnTo>
                      <a:pt x="491" y="1020"/>
                    </a:lnTo>
                    <a:lnTo>
                      <a:pt x="485" y="1012"/>
                    </a:lnTo>
                    <a:lnTo>
                      <a:pt x="477" y="1006"/>
                    </a:lnTo>
                    <a:lnTo>
                      <a:pt x="457" y="991"/>
                    </a:lnTo>
                    <a:lnTo>
                      <a:pt x="445" y="980"/>
                    </a:lnTo>
                    <a:lnTo>
                      <a:pt x="436" y="968"/>
                    </a:lnTo>
                    <a:lnTo>
                      <a:pt x="418" y="945"/>
                    </a:lnTo>
                    <a:lnTo>
                      <a:pt x="408" y="936"/>
                    </a:lnTo>
                    <a:lnTo>
                      <a:pt x="404" y="932"/>
                    </a:lnTo>
                    <a:lnTo>
                      <a:pt x="399" y="927"/>
                    </a:lnTo>
                    <a:lnTo>
                      <a:pt x="393" y="922"/>
                    </a:lnTo>
                    <a:lnTo>
                      <a:pt x="387" y="919"/>
                    </a:lnTo>
                    <a:lnTo>
                      <a:pt x="379" y="916"/>
                    </a:lnTo>
                    <a:lnTo>
                      <a:pt x="372" y="913"/>
                    </a:lnTo>
                    <a:lnTo>
                      <a:pt x="361" y="1006"/>
                    </a:lnTo>
                    <a:lnTo>
                      <a:pt x="361" y="1142"/>
                    </a:lnTo>
                    <a:lnTo>
                      <a:pt x="361" y="1151"/>
                    </a:lnTo>
                    <a:lnTo>
                      <a:pt x="363" y="1158"/>
                    </a:lnTo>
                    <a:lnTo>
                      <a:pt x="364" y="1166"/>
                    </a:lnTo>
                    <a:lnTo>
                      <a:pt x="366" y="1173"/>
                    </a:lnTo>
                    <a:lnTo>
                      <a:pt x="372" y="1187"/>
                    </a:lnTo>
                    <a:lnTo>
                      <a:pt x="378" y="1199"/>
                    </a:lnTo>
                    <a:lnTo>
                      <a:pt x="387" y="1212"/>
                    </a:lnTo>
                    <a:lnTo>
                      <a:pt x="395" y="1225"/>
                    </a:lnTo>
                    <a:lnTo>
                      <a:pt x="404" y="1239"/>
                    </a:lnTo>
                    <a:lnTo>
                      <a:pt x="411" y="1254"/>
                    </a:lnTo>
                    <a:lnTo>
                      <a:pt x="419" y="1269"/>
                    </a:lnTo>
                    <a:lnTo>
                      <a:pt x="424" y="1285"/>
                    </a:lnTo>
                    <a:lnTo>
                      <a:pt x="433" y="1315"/>
                    </a:lnTo>
                    <a:lnTo>
                      <a:pt x="437" y="1329"/>
                    </a:lnTo>
                    <a:lnTo>
                      <a:pt x="440" y="1335"/>
                    </a:lnTo>
                    <a:lnTo>
                      <a:pt x="445" y="1341"/>
                    </a:lnTo>
                    <a:lnTo>
                      <a:pt x="450" y="1347"/>
                    </a:lnTo>
                    <a:lnTo>
                      <a:pt x="454" y="1353"/>
                    </a:lnTo>
                    <a:lnTo>
                      <a:pt x="460" y="1359"/>
                    </a:lnTo>
                    <a:lnTo>
                      <a:pt x="466" y="1364"/>
                    </a:lnTo>
                    <a:lnTo>
                      <a:pt x="486" y="1376"/>
                    </a:lnTo>
                    <a:lnTo>
                      <a:pt x="503" y="1388"/>
                    </a:lnTo>
                    <a:lnTo>
                      <a:pt x="517" y="1399"/>
                    </a:lnTo>
                    <a:lnTo>
                      <a:pt x="530" y="1411"/>
                    </a:lnTo>
                    <a:lnTo>
                      <a:pt x="543" y="1425"/>
                    </a:lnTo>
                    <a:lnTo>
                      <a:pt x="556" y="1437"/>
                    </a:lnTo>
                    <a:lnTo>
                      <a:pt x="570" y="1452"/>
                    </a:lnTo>
                    <a:lnTo>
                      <a:pt x="585" y="1469"/>
                    </a:lnTo>
                    <a:lnTo>
                      <a:pt x="599" y="1484"/>
                    </a:lnTo>
                    <a:lnTo>
                      <a:pt x="613" y="1501"/>
                    </a:lnTo>
                    <a:lnTo>
                      <a:pt x="628" y="1520"/>
                    </a:lnTo>
                    <a:lnTo>
                      <a:pt x="614" y="1510"/>
                    </a:lnTo>
                    <a:lnTo>
                      <a:pt x="602" y="1501"/>
                    </a:lnTo>
                    <a:lnTo>
                      <a:pt x="591" y="1492"/>
                    </a:lnTo>
                    <a:lnTo>
                      <a:pt x="581" y="1481"/>
                    </a:lnTo>
                    <a:lnTo>
                      <a:pt x="561" y="1461"/>
                    </a:lnTo>
                    <a:lnTo>
                      <a:pt x="540" y="1438"/>
                    </a:lnTo>
                    <a:lnTo>
                      <a:pt x="540" y="1446"/>
                    </a:lnTo>
                    <a:lnTo>
                      <a:pt x="540" y="1452"/>
                    </a:lnTo>
                    <a:lnTo>
                      <a:pt x="540" y="1458"/>
                    </a:lnTo>
                    <a:lnTo>
                      <a:pt x="540" y="1464"/>
                    </a:lnTo>
                    <a:lnTo>
                      <a:pt x="537" y="1475"/>
                    </a:lnTo>
                    <a:lnTo>
                      <a:pt x="533" y="1484"/>
                    </a:lnTo>
                    <a:lnTo>
                      <a:pt x="527" y="1501"/>
                    </a:lnTo>
                    <a:lnTo>
                      <a:pt x="524" y="1511"/>
                    </a:lnTo>
                    <a:lnTo>
                      <a:pt x="524" y="1523"/>
                    </a:lnTo>
                    <a:lnTo>
                      <a:pt x="524" y="1530"/>
                    </a:lnTo>
                    <a:lnTo>
                      <a:pt x="524" y="1534"/>
                    </a:lnTo>
                    <a:lnTo>
                      <a:pt x="527" y="1545"/>
                    </a:lnTo>
                    <a:lnTo>
                      <a:pt x="530" y="1554"/>
                    </a:lnTo>
                    <a:lnTo>
                      <a:pt x="532" y="1558"/>
                    </a:lnTo>
                    <a:lnTo>
                      <a:pt x="532" y="1565"/>
                    </a:lnTo>
                    <a:lnTo>
                      <a:pt x="532" y="1593"/>
                    </a:lnTo>
                    <a:lnTo>
                      <a:pt x="529" y="1589"/>
                    </a:lnTo>
                    <a:lnTo>
                      <a:pt x="526" y="1581"/>
                    </a:lnTo>
                    <a:lnTo>
                      <a:pt x="523" y="1566"/>
                    </a:lnTo>
                    <a:lnTo>
                      <a:pt x="518" y="1549"/>
                    </a:lnTo>
                    <a:lnTo>
                      <a:pt x="517" y="1543"/>
                    </a:lnTo>
                    <a:lnTo>
                      <a:pt x="515" y="1536"/>
                    </a:lnTo>
                    <a:lnTo>
                      <a:pt x="512" y="1540"/>
                    </a:lnTo>
                    <a:lnTo>
                      <a:pt x="509" y="1545"/>
                    </a:lnTo>
                    <a:lnTo>
                      <a:pt x="506" y="1554"/>
                    </a:lnTo>
                    <a:lnTo>
                      <a:pt x="503" y="1563"/>
                    </a:lnTo>
                    <a:lnTo>
                      <a:pt x="500" y="1574"/>
                    </a:lnTo>
                    <a:lnTo>
                      <a:pt x="498" y="1583"/>
                    </a:lnTo>
                    <a:lnTo>
                      <a:pt x="497" y="1587"/>
                    </a:lnTo>
                    <a:lnTo>
                      <a:pt x="495" y="1592"/>
                    </a:lnTo>
                    <a:lnTo>
                      <a:pt x="492" y="1597"/>
                    </a:lnTo>
                    <a:lnTo>
                      <a:pt x="491" y="1601"/>
                    </a:lnTo>
                    <a:lnTo>
                      <a:pt x="488" y="1604"/>
                    </a:lnTo>
                    <a:lnTo>
                      <a:pt x="483" y="1607"/>
                    </a:lnTo>
                    <a:lnTo>
                      <a:pt x="489" y="1583"/>
                    </a:lnTo>
                    <a:lnTo>
                      <a:pt x="497" y="1560"/>
                    </a:lnTo>
                    <a:lnTo>
                      <a:pt x="512" y="1517"/>
                    </a:lnTo>
                    <a:lnTo>
                      <a:pt x="518" y="1498"/>
                    </a:lnTo>
                    <a:lnTo>
                      <a:pt x="520" y="1487"/>
                    </a:lnTo>
                    <a:lnTo>
                      <a:pt x="523" y="1478"/>
                    </a:lnTo>
                    <a:lnTo>
                      <a:pt x="523" y="1469"/>
                    </a:lnTo>
                    <a:lnTo>
                      <a:pt x="524" y="1458"/>
                    </a:lnTo>
                    <a:lnTo>
                      <a:pt x="523" y="1440"/>
                    </a:lnTo>
                    <a:lnTo>
                      <a:pt x="521" y="1434"/>
                    </a:lnTo>
                    <a:lnTo>
                      <a:pt x="518" y="1428"/>
                    </a:lnTo>
                    <a:lnTo>
                      <a:pt x="515" y="1423"/>
                    </a:lnTo>
                    <a:lnTo>
                      <a:pt x="512" y="1418"/>
                    </a:lnTo>
                    <a:lnTo>
                      <a:pt x="508" y="1414"/>
                    </a:lnTo>
                    <a:lnTo>
                      <a:pt x="503" y="1411"/>
                    </a:lnTo>
                    <a:lnTo>
                      <a:pt x="491" y="1403"/>
                    </a:lnTo>
                    <a:lnTo>
                      <a:pt x="466" y="1390"/>
                    </a:lnTo>
                    <a:lnTo>
                      <a:pt x="453" y="1382"/>
                    </a:lnTo>
                    <a:lnTo>
                      <a:pt x="446" y="1379"/>
                    </a:lnTo>
                    <a:lnTo>
                      <a:pt x="440" y="1373"/>
                    </a:lnTo>
                    <a:lnTo>
                      <a:pt x="442" y="1408"/>
                    </a:lnTo>
                    <a:lnTo>
                      <a:pt x="442" y="1435"/>
                    </a:lnTo>
                    <a:lnTo>
                      <a:pt x="440" y="1463"/>
                    </a:lnTo>
                    <a:lnTo>
                      <a:pt x="437" y="1496"/>
                    </a:lnTo>
                    <a:lnTo>
                      <a:pt x="436" y="1508"/>
                    </a:lnTo>
                    <a:lnTo>
                      <a:pt x="433" y="1519"/>
                    </a:lnTo>
                    <a:lnTo>
                      <a:pt x="428" y="1530"/>
                    </a:lnTo>
                    <a:lnTo>
                      <a:pt x="422" y="1540"/>
                    </a:lnTo>
                    <a:lnTo>
                      <a:pt x="414" y="1551"/>
                    </a:lnTo>
                    <a:lnTo>
                      <a:pt x="407" y="1562"/>
                    </a:lnTo>
                    <a:lnTo>
                      <a:pt x="399" y="1571"/>
                    </a:lnTo>
                    <a:lnTo>
                      <a:pt x="392" y="1580"/>
                    </a:lnTo>
                    <a:lnTo>
                      <a:pt x="376" y="1595"/>
                    </a:lnTo>
                    <a:lnTo>
                      <a:pt x="363" y="1606"/>
                    </a:lnTo>
                    <a:lnTo>
                      <a:pt x="349" y="1616"/>
                    </a:lnTo>
                    <a:lnTo>
                      <a:pt x="367" y="1600"/>
                    </a:lnTo>
                    <a:lnTo>
                      <a:pt x="382" y="1584"/>
                    </a:lnTo>
                    <a:lnTo>
                      <a:pt x="396" y="1568"/>
                    </a:lnTo>
                    <a:lnTo>
                      <a:pt x="401" y="1560"/>
                    </a:lnTo>
                    <a:lnTo>
                      <a:pt x="407" y="1551"/>
                    </a:lnTo>
                    <a:lnTo>
                      <a:pt x="411" y="1542"/>
                    </a:lnTo>
                    <a:lnTo>
                      <a:pt x="416" y="1533"/>
                    </a:lnTo>
                    <a:lnTo>
                      <a:pt x="419" y="1523"/>
                    </a:lnTo>
                    <a:lnTo>
                      <a:pt x="422" y="1513"/>
                    </a:lnTo>
                    <a:lnTo>
                      <a:pt x="428" y="1493"/>
                    </a:lnTo>
                    <a:lnTo>
                      <a:pt x="430" y="1469"/>
                    </a:lnTo>
                    <a:lnTo>
                      <a:pt x="430" y="1461"/>
                    </a:lnTo>
                    <a:lnTo>
                      <a:pt x="430" y="1455"/>
                    </a:lnTo>
                    <a:lnTo>
                      <a:pt x="428" y="1440"/>
                    </a:lnTo>
                    <a:lnTo>
                      <a:pt x="413" y="1461"/>
                    </a:lnTo>
                    <a:lnTo>
                      <a:pt x="398" y="1481"/>
                    </a:lnTo>
                    <a:lnTo>
                      <a:pt x="384" y="1499"/>
                    </a:lnTo>
                    <a:lnTo>
                      <a:pt x="369" y="1520"/>
                    </a:lnTo>
                    <a:lnTo>
                      <a:pt x="376" y="1507"/>
                    </a:lnTo>
                    <a:lnTo>
                      <a:pt x="385" y="1492"/>
                    </a:lnTo>
                    <a:lnTo>
                      <a:pt x="395" y="1473"/>
                    </a:lnTo>
                    <a:lnTo>
                      <a:pt x="405" y="1453"/>
                    </a:lnTo>
                    <a:lnTo>
                      <a:pt x="413" y="1432"/>
                    </a:lnTo>
                    <a:lnTo>
                      <a:pt x="416" y="1423"/>
                    </a:lnTo>
                    <a:lnTo>
                      <a:pt x="419" y="1412"/>
                    </a:lnTo>
                    <a:lnTo>
                      <a:pt x="421" y="1403"/>
                    </a:lnTo>
                    <a:lnTo>
                      <a:pt x="422" y="1396"/>
                    </a:lnTo>
                    <a:lnTo>
                      <a:pt x="421" y="1362"/>
                    </a:lnTo>
                    <a:lnTo>
                      <a:pt x="421" y="1348"/>
                    </a:lnTo>
                    <a:lnTo>
                      <a:pt x="419" y="1336"/>
                    </a:lnTo>
                    <a:lnTo>
                      <a:pt x="416" y="1324"/>
                    </a:lnTo>
                    <a:lnTo>
                      <a:pt x="413" y="1312"/>
                    </a:lnTo>
                    <a:lnTo>
                      <a:pt x="401" y="1282"/>
                    </a:lnTo>
                    <a:lnTo>
                      <a:pt x="395" y="1269"/>
                    </a:lnTo>
                    <a:lnTo>
                      <a:pt x="389" y="1257"/>
                    </a:lnTo>
                    <a:lnTo>
                      <a:pt x="378" y="1237"/>
                    </a:lnTo>
                    <a:lnTo>
                      <a:pt x="367" y="1218"/>
                    </a:lnTo>
                    <a:lnTo>
                      <a:pt x="356" y="1199"/>
                    </a:lnTo>
                    <a:lnTo>
                      <a:pt x="352" y="1190"/>
                    </a:lnTo>
                    <a:lnTo>
                      <a:pt x="347" y="1180"/>
                    </a:lnTo>
                    <a:lnTo>
                      <a:pt x="340" y="1160"/>
                    </a:lnTo>
                    <a:lnTo>
                      <a:pt x="337" y="1149"/>
                    </a:lnTo>
                    <a:lnTo>
                      <a:pt x="334" y="1138"/>
                    </a:lnTo>
                    <a:lnTo>
                      <a:pt x="332" y="1126"/>
                    </a:lnTo>
                    <a:lnTo>
                      <a:pt x="332" y="1113"/>
                    </a:lnTo>
                    <a:lnTo>
                      <a:pt x="332" y="1079"/>
                    </a:lnTo>
                    <a:lnTo>
                      <a:pt x="332" y="1050"/>
                    </a:lnTo>
                    <a:lnTo>
                      <a:pt x="335" y="988"/>
                    </a:lnTo>
                    <a:lnTo>
                      <a:pt x="323" y="989"/>
                    </a:lnTo>
                    <a:lnTo>
                      <a:pt x="314" y="992"/>
                    </a:lnTo>
                    <a:lnTo>
                      <a:pt x="305" y="995"/>
                    </a:lnTo>
                    <a:lnTo>
                      <a:pt x="297" y="1000"/>
                    </a:lnTo>
                    <a:lnTo>
                      <a:pt x="280" y="1011"/>
                    </a:lnTo>
                    <a:lnTo>
                      <a:pt x="262" y="1023"/>
                    </a:lnTo>
                    <a:lnTo>
                      <a:pt x="253" y="1027"/>
                    </a:lnTo>
                    <a:lnTo>
                      <a:pt x="245" y="1033"/>
                    </a:lnTo>
                    <a:lnTo>
                      <a:pt x="239" y="1038"/>
                    </a:lnTo>
                    <a:lnTo>
                      <a:pt x="234" y="1043"/>
                    </a:lnTo>
                    <a:lnTo>
                      <a:pt x="231" y="1046"/>
                    </a:lnTo>
                    <a:lnTo>
                      <a:pt x="230" y="1049"/>
                    </a:lnTo>
                    <a:lnTo>
                      <a:pt x="225" y="1055"/>
                    </a:lnTo>
                    <a:lnTo>
                      <a:pt x="222" y="1062"/>
                    </a:lnTo>
                    <a:lnTo>
                      <a:pt x="219" y="1073"/>
                    </a:lnTo>
                    <a:lnTo>
                      <a:pt x="215" y="1091"/>
                    </a:lnTo>
                    <a:lnTo>
                      <a:pt x="210" y="1110"/>
                    </a:lnTo>
                    <a:lnTo>
                      <a:pt x="207" y="1126"/>
                    </a:lnTo>
                    <a:lnTo>
                      <a:pt x="205" y="1143"/>
                    </a:lnTo>
                    <a:lnTo>
                      <a:pt x="201" y="1160"/>
                    </a:lnTo>
                    <a:lnTo>
                      <a:pt x="196" y="1177"/>
                    </a:lnTo>
                    <a:lnTo>
                      <a:pt x="190" y="1193"/>
                    </a:lnTo>
                    <a:lnTo>
                      <a:pt x="186" y="1201"/>
                    </a:lnTo>
                    <a:lnTo>
                      <a:pt x="180" y="1208"/>
                    </a:lnTo>
                    <a:lnTo>
                      <a:pt x="184" y="1192"/>
                    </a:lnTo>
                    <a:lnTo>
                      <a:pt x="186" y="1178"/>
                    </a:lnTo>
                    <a:lnTo>
                      <a:pt x="186" y="1167"/>
                    </a:lnTo>
                    <a:lnTo>
                      <a:pt x="186" y="1158"/>
                    </a:lnTo>
                    <a:lnTo>
                      <a:pt x="186" y="1151"/>
                    </a:lnTo>
                    <a:lnTo>
                      <a:pt x="187" y="1142"/>
                    </a:lnTo>
                    <a:lnTo>
                      <a:pt x="187" y="1137"/>
                    </a:lnTo>
                    <a:lnTo>
                      <a:pt x="189" y="1131"/>
                    </a:lnTo>
                    <a:lnTo>
                      <a:pt x="192" y="1119"/>
                    </a:lnTo>
                    <a:lnTo>
                      <a:pt x="198" y="1076"/>
                    </a:lnTo>
                    <a:lnTo>
                      <a:pt x="183" y="1091"/>
                    </a:lnTo>
                    <a:lnTo>
                      <a:pt x="175" y="1100"/>
                    </a:lnTo>
                    <a:lnTo>
                      <a:pt x="166" y="1108"/>
                    </a:lnTo>
                    <a:lnTo>
                      <a:pt x="158" y="1114"/>
                    </a:lnTo>
                    <a:lnTo>
                      <a:pt x="149" y="1119"/>
                    </a:lnTo>
                    <a:lnTo>
                      <a:pt x="144" y="1122"/>
                    </a:lnTo>
                    <a:lnTo>
                      <a:pt x="138" y="1123"/>
                    </a:lnTo>
                    <a:lnTo>
                      <a:pt x="134" y="1123"/>
                    </a:lnTo>
                    <a:lnTo>
                      <a:pt x="129" y="1123"/>
                    </a:lnTo>
                    <a:lnTo>
                      <a:pt x="64" y="1119"/>
                    </a:lnTo>
                    <a:lnTo>
                      <a:pt x="54" y="1119"/>
                    </a:lnTo>
                    <a:lnTo>
                      <a:pt x="45" y="1120"/>
                    </a:lnTo>
                    <a:lnTo>
                      <a:pt x="38" y="1123"/>
                    </a:lnTo>
                    <a:lnTo>
                      <a:pt x="30" y="1128"/>
                    </a:lnTo>
                    <a:lnTo>
                      <a:pt x="16" y="1137"/>
                    </a:lnTo>
                    <a:lnTo>
                      <a:pt x="9" y="1142"/>
                    </a:lnTo>
                    <a:lnTo>
                      <a:pt x="0" y="1145"/>
                    </a:lnTo>
                    <a:lnTo>
                      <a:pt x="7" y="1137"/>
                    </a:lnTo>
                    <a:lnTo>
                      <a:pt x="13" y="1129"/>
                    </a:lnTo>
                    <a:lnTo>
                      <a:pt x="22" y="1123"/>
                    </a:lnTo>
                    <a:lnTo>
                      <a:pt x="30" y="1117"/>
                    </a:lnTo>
                    <a:lnTo>
                      <a:pt x="39" y="1113"/>
                    </a:lnTo>
                    <a:lnTo>
                      <a:pt x="50" y="1110"/>
                    </a:lnTo>
                    <a:lnTo>
                      <a:pt x="59" y="1108"/>
                    </a:lnTo>
                    <a:lnTo>
                      <a:pt x="70" y="1108"/>
                    </a:lnTo>
                    <a:lnTo>
                      <a:pt x="123" y="1111"/>
                    </a:lnTo>
                    <a:lnTo>
                      <a:pt x="131" y="1111"/>
                    </a:lnTo>
                    <a:lnTo>
                      <a:pt x="138" y="1110"/>
                    </a:lnTo>
                    <a:lnTo>
                      <a:pt x="144" y="1108"/>
                    </a:lnTo>
                    <a:lnTo>
                      <a:pt x="151" y="1105"/>
                    </a:lnTo>
                    <a:lnTo>
                      <a:pt x="155" y="1102"/>
                    </a:lnTo>
                    <a:lnTo>
                      <a:pt x="160" y="1099"/>
                    </a:lnTo>
                    <a:lnTo>
                      <a:pt x="164" y="1094"/>
                    </a:lnTo>
                    <a:lnTo>
                      <a:pt x="169" y="1090"/>
                    </a:lnTo>
                    <a:lnTo>
                      <a:pt x="176" y="1079"/>
                    </a:lnTo>
                    <a:lnTo>
                      <a:pt x="186" y="1067"/>
                    </a:lnTo>
                    <a:lnTo>
                      <a:pt x="193" y="1055"/>
                    </a:lnTo>
                    <a:lnTo>
                      <a:pt x="202" y="1041"/>
                    </a:lnTo>
                    <a:lnTo>
                      <a:pt x="210" y="1033"/>
                    </a:lnTo>
                    <a:lnTo>
                      <a:pt x="216" y="1027"/>
                    </a:lnTo>
                    <a:lnTo>
                      <a:pt x="224" y="1021"/>
                    </a:lnTo>
                    <a:lnTo>
                      <a:pt x="231" y="1015"/>
                    </a:lnTo>
                    <a:lnTo>
                      <a:pt x="239" y="1011"/>
                    </a:lnTo>
                    <a:lnTo>
                      <a:pt x="247" y="1006"/>
                    </a:lnTo>
                    <a:lnTo>
                      <a:pt x="263" y="998"/>
                    </a:lnTo>
                    <a:lnTo>
                      <a:pt x="279" y="991"/>
                    </a:lnTo>
                    <a:lnTo>
                      <a:pt x="288" y="986"/>
                    </a:lnTo>
                    <a:lnTo>
                      <a:pt x="295" y="982"/>
                    </a:lnTo>
                    <a:lnTo>
                      <a:pt x="311" y="971"/>
                    </a:lnTo>
                    <a:lnTo>
                      <a:pt x="318" y="965"/>
                    </a:lnTo>
                    <a:lnTo>
                      <a:pt x="326" y="959"/>
                    </a:lnTo>
                    <a:lnTo>
                      <a:pt x="332" y="951"/>
                    </a:lnTo>
                    <a:lnTo>
                      <a:pt x="335" y="945"/>
                    </a:lnTo>
                    <a:lnTo>
                      <a:pt x="338" y="938"/>
                    </a:lnTo>
                    <a:lnTo>
                      <a:pt x="340" y="930"/>
                    </a:lnTo>
                    <a:lnTo>
                      <a:pt x="341" y="915"/>
                    </a:lnTo>
                    <a:lnTo>
                      <a:pt x="343" y="906"/>
                    </a:lnTo>
                    <a:lnTo>
                      <a:pt x="346" y="897"/>
                    </a:lnTo>
                    <a:lnTo>
                      <a:pt x="355" y="858"/>
                    </a:lnTo>
                    <a:lnTo>
                      <a:pt x="361" y="825"/>
                    </a:lnTo>
                    <a:lnTo>
                      <a:pt x="367" y="790"/>
                    </a:lnTo>
                    <a:lnTo>
                      <a:pt x="372" y="750"/>
                    </a:lnTo>
                    <a:lnTo>
                      <a:pt x="375" y="725"/>
                    </a:lnTo>
                    <a:lnTo>
                      <a:pt x="375" y="712"/>
                    </a:lnTo>
                    <a:lnTo>
                      <a:pt x="375" y="700"/>
                    </a:lnTo>
                    <a:lnTo>
                      <a:pt x="375" y="677"/>
                    </a:lnTo>
                    <a:lnTo>
                      <a:pt x="372" y="650"/>
                    </a:lnTo>
                    <a:lnTo>
                      <a:pt x="366" y="613"/>
                    </a:lnTo>
                    <a:lnTo>
                      <a:pt x="360" y="582"/>
                    </a:lnTo>
                    <a:lnTo>
                      <a:pt x="353" y="551"/>
                    </a:lnTo>
                    <a:lnTo>
                      <a:pt x="344" y="521"/>
                    </a:lnTo>
                    <a:lnTo>
                      <a:pt x="334" y="493"/>
                    </a:lnTo>
                    <a:lnTo>
                      <a:pt x="320" y="464"/>
                    </a:lnTo>
                    <a:lnTo>
                      <a:pt x="312" y="449"/>
                    </a:lnTo>
                    <a:lnTo>
                      <a:pt x="305" y="434"/>
                    </a:lnTo>
                    <a:lnTo>
                      <a:pt x="286" y="402"/>
                    </a:lnTo>
                    <a:lnTo>
                      <a:pt x="280" y="407"/>
                    </a:lnTo>
                    <a:lnTo>
                      <a:pt x="277" y="410"/>
                    </a:lnTo>
                    <a:lnTo>
                      <a:pt x="274" y="414"/>
                    </a:lnTo>
                    <a:lnTo>
                      <a:pt x="271" y="419"/>
                    </a:lnTo>
                    <a:lnTo>
                      <a:pt x="268" y="429"/>
                    </a:lnTo>
                    <a:lnTo>
                      <a:pt x="262" y="440"/>
                    </a:lnTo>
                    <a:lnTo>
                      <a:pt x="257" y="446"/>
                    </a:lnTo>
                    <a:lnTo>
                      <a:pt x="251" y="451"/>
                    </a:lnTo>
                    <a:lnTo>
                      <a:pt x="242" y="461"/>
                    </a:lnTo>
                    <a:lnTo>
                      <a:pt x="238" y="466"/>
                    </a:lnTo>
                    <a:lnTo>
                      <a:pt x="233" y="470"/>
                    </a:lnTo>
                    <a:lnTo>
                      <a:pt x="230" y="475"/>
                    </a:lnTo>
                    <a:lnTo>
                      <a:pt x="230" y="478"/>
                    </a:lnTo>
                    <a:lnTo>
                      <a:pt x="230" y="480"/>
                    </a:lnTo>
                    <a:lnTo>
                      <a:pt x="230" y="486"/>
                    </a:lnTo>
                    <a:lnTo>
                      <a:pt x="231" y="493"/>
                    </a:lnTo>
                    <a:lnTo>
                      <a:pt x="233" y="501"/>
                    </a:lnTo>
                    <a:lnTo>
                      <a:pt x="234" y="508"/>
                    </a:lnTo>
                    <a:lnTo>
                      <a:pt x="239" y="524"/>
                    </a:lnTo>
                    <a:lnTo>
                      <a:pt x="245" y="540"/>
                    </a:lnTo>
                    <a:lnTo>
                      <a:pt x="251" y="554"/>
                    </a:lnTo>
                    <a:lnTo>
                      <a:pt x="257" y="565"/>
                    </a:lnTo>
                    <a:lnTo>
                      <a:pt x="262" y="575"/>
                    </a:lnTo>
                    <a:lnTo>
                      <a:pt x="257" y="574"/>
                    </a:lnTo>
                    <a:lnTo>
                      <a:pt x="253" y="571"/>
                    </a:lnTo>
                    <a:lnTo>
                      <a:pt x="248" y="568"/>
                    </a:lnTo>
                    <a:lnTo>
                      <a:pt x="245" y="563"/>
                    </a:lnTo>
                    <a:lnTo>
                      <a:pt x="239" y="556"/>
                    </a:lnTo>
                    <a:lnTo>
                      <a:pt x="234" y="545"/>
                    </a:lnTo>
                    <a:lnTo>
                      <a:pt x="225" y="522"/>
                    </a:lnTo>
                    <a:lnTo>
                      <a:pt x="221" y="510"/>
                    </a:lnTo>
                    <a:lnTo>
                      <a:pt x="216" y="499"/>
                    </a:lnTo>
                    <a:lnTo>
                      <a:pt x="209" y="505"/>
                    </a:lnTo>
                    <a:lnTo>
                      <a:pt x="201" y="512"/>
                    </a:lnTo>
                    <a:lnTo>
                      <a:pt x="190" y="525"/>
                    </a:lnTo>
                    <a:lnTo>
                      <a:pt x="186" y="533"/>
                    </a:lnTo>
                    <a:lnTo>
                      <a:pt x="183" y="540"/>
                    </a:lnTo>
                    <a:lnTo>
                      <a:pt x="180" y="548"/>
                    </a:lnTo>
                    <a:lnTo>
                      <a:pt x="176" y="556"/>
                    </a:lnTo>
                    <a:lnTo>
                      <a:pt x="175" y="565"/>
                    </a:lnTo>
                    <a:lnTo>
                      <a:pt x="175" y="572"/>
                    </a:lnTo>
                    <a:lnTo>
                      <a:pt x="173" y="591"/>
                    </a:lnTo>
                    <a:lnTo>
                      <a:pt x="175" y="600"/>
                    </a:lnTo>
                    <a:lnTo>
                      <a:pt x="176" y="609"/>
                    </a:lnTo>
                    <a:lnTo>
                      <a:pt x="180" y="629"/>
                    </a:lnTo>
                    <a:lnTo>
                      <a:pt x="192" y="682"/>
                    </a:lnTo>
                    <a:lnTo>
                      <a:pt x="193" y="691"/>
                    </a:lnTo>
                    <a:lnTo>
                      <a:pt x="193" y="700"/>
                    </a:lnTo>
                    <a:lnTo>
                      <a:pt x="192" y="708"/>
                    </a:lnTo>
                    <a:lnTo>
                      <a:pt x="189" y="717"/>
                    </a:lnTo>
                    <a:lnTo>
                      <a:pt x="186" y="725"/>
                    </a:lnTo>
                    <a:lnTo>
                      <a:pt x="181" y="732"/>
                    </a:lnTo>
                    <a:lnTo>
                      <a:pt x="172" y="747"/>
                    </a:lnTo>
                    <a:lnTo>
                      <a:pt x="161" y="761"/>
                    </a:lnTo>
                    <a:lnTo>
                      <a:pt x="152" y="778"/>
                    </a:lnTo>
                    <a:lnTo>
                      <a:pt x="148" y="785"/>
                    </a:lnTo>
                    <a:lnTo>
                      <a:pt x="144" y="795"/>
                    </a:lnTo>
                    <a:lnTo>
                      <a:pt x="143" y="802"/>
                    </a:lnTo>
                    <a:lnTo>
                      <a:pt x="143" y="813"/>
                    </a:lnTo>
                    <a:lnTo>
                      <a:pt x="143" y="822"/>
                    </a:lnTo>
                    <a:lnTo>
                      <a:pt x="144" y="831"/>
                    </a:lnTo>
                    <a:lnTo>
                      <a:pt x="149" y="848"/>
                    </a:lnTo>
                    <a:lnTo>
                      <a:pt x="152" y="857"/>
                    </a:lnTo>
                    <a:lnTo>
                      <a:pt x="154" y="865"/>
                    </a:lnTo>
                    <a:lnTo>
                      <a:pt x="154" y="874"/>
                    </a:lnTo>
                    <a:lnTo>
                      <a:pt x="154" y="878"/>
                    </a:lnTo>
                    <a:lnTo>
                      <a:pt x="154" y="884"/>
                    </a:lnTo>
                    <a:lnTo>
                      <a:pt x="148" y="924"/>
                    </a:lnTo>
                    <a:lnTo>
                      <a:pt x="146" y="916"/>
                    </a:lnTo>
                    <a:lnTo>
                      <a:pt x="146" y="909"/>
                    </a:lnTo>
                    <a:lnTo>
                      <a:pt x="148" y="901"/>
                    </a:lnTo>
                    <a:lnTo>
                      <a:pt x="148" y="893"/>
                    </a:lnTo>
                    <a:lnTo>
                      <a:pt x="148" y="883"/>
                    </a:lnTo>
                    <a:lnTo>
                      <a:pt x="146" y="874"/>
                    </a:lnTo>
                    <a:lnTo>
                      <a:pt x="144" y="865"/>
                    </a:lnTo>
                    <a:lnTo>
                      <a:pt x="141" y="857"/>
                    </a:lnTo>
                    <a:lnTo>
                      <a:pt x="135" y="839"/>
                    </a:lnTo>
                    <a:lnTo>
                      <a:pt x="128" y="820"/>
                    </a:lnTo>
                    <a:lnTo>
                      <a:pt x="123" y="831"/>
                    </a:lnTo>
                    <a:lnTo>
                      <a:pt x="117" y="839"/>
                    </a:lnTo>
                    <a:lnTo>
                      <a:pt x="109" y="851"/>
                    </a:lnTo>
                    <a:lnTo>
                      <a:pt x="88" y="880"/>
                    </a:lnTo>
                    <a:lnTo>
                      <a:pt x="83" y="886"/>
                    </a:lnTo>
                    <a:lnTo>
                      <a:pt x="79" y="892"/>
                    </a:lnTo>
                    <a:lnTo>
                      <a:pt x="67" y="904"/>
                    </a:lnTo>
                    <a:lnTo>
                      <a:pt x="42" y="927"/>
                    </a:lnTo>
                    <a:lnTo>
                      <a:pt x="61" y="904"/>
                    </a:lnTo>
                    <a:lnTo>
                      <a:pt x="77" y="878"/>
                    </a:lnTo>
                    <a:lnTo>
                      <a:pt x="99" y="845"/>
                    </a:lnTo>
                    <a:lnTo>
                      <a:pt x="120" y="808"/>
                    </a:lnTo>
                    <a:lnTo>
                      <a:pt x="131" y="790"/>
                    </a:lnTo>
                    <a:lnTo>
                      <a:pt x="141" y="770"/>
                    </a:lnTo>
                    <a:lnTo>
                      <a:pt x="151" y="750"/>
                    </a:lnTo>
                    <a:lnTo>
                      <a:pt x="160" y="732"/>
                    </a:lnTo>
                    <a:lnTo>
                      <a:pt x="166" y="714"/>
                    </a:lnTo>
                    <a:lnTo>
                      <a:pt x="169" y="705"/>
                    </a:lnTo>
                    <a:lnTo>
                      <a:pt x="170" y="696"/>
                    </a:lnTo>
                    <a:lnTo>
                      <a:pt x="172" y="690"/>
                    </a:lnTo>
                    <a:lnTo>
                      <a:pt x="173" y="682"/>
                    </a:lnTo>
                    <a:lnTo>
                      <a:pt x="172" y="667"/>
                    </a:lnTo>
                    <a:lnTo>
                      <a:pt x="170" y="650"/>
                    </a:lnTo>
                    <a:lnTo>
                      <a:pt x="167" y="633"/>
                    </a:lnTo>
                    <a:lnTo>
                      <a:pt x="163" y="617"/>
                    </a:lnTo>
                    <a:lnTo>
                      <a:pt x="160" y="600"/>
                    </a:lnTo>
                    <a:lnTo>
                      <a:pt x="158" y="585"/>
                    </a:lnTo>
                    <a:lnTo>
                      <a:pt x="158" y="577"/>
                    </a:lnTo>
                    <a:lnTo>
                      <a:pt x="158" y="571"/>
                    </a:lnTo>
                    <a:lnTo>
                      <a:pt x="160" y="554"/>
                    </a:lnTo>
                    <a:lnTo>
                      <a:pt x="164" y="539"/>
                    </a:lnTo>
                    <a:lnTo>
                      <a:pt x="166" y="531"/>
                    </a:lnTo>
                    <a:lnTo>
                      <a:pt x="169" y="525"/>
                    </a:lnTo>
                    <a:lnTo>
                      <a:pt x="176" y="513"/>
                    </a:lnTo>
                    <a:lnTo>
                      <a:pt x="184" y="501"/>
                    </a:lnTo>
                    <a:lnTo>
                      <a:pt x="193" y="490"/>
                    </a:lnTo>
                    <a:lnTo>
                      <a:pt x="212" y="469"/>
                    </a:lnTo>
                    <a:lnTo>
                      <a:pt x="230" y="448"/>
                    </a:lnTo>
                    <a:lnTo>
                      <a:pt x="239" y="437"/>
                    </a:lnTo>
                    <a:lnTo>
                      <a:pt x="247" y="425"/>
                    </a:lnTo>
                    <a:lnTo>
                      <a:pt x="253" y="413"/>
                    </a:lnTo>
                    <a:lnTo>
                      <a:pt x="257" y="399"/>
                    </a:lnTo>
                    <a:lnTo>
                      <a:pt x="260" y="391"/>
                    </a:lnTo>
                    <a:lnTo>
                      <a:pt x="262" y="384"/>
                    </a:lnTo>
                    <a:lnTo>
                      <a:pt x="262" y="375"/>
                    </a:lnTo>
                    <a:lnTo>
                      <a:pt x="262" y="367"/>
                    </a:lnTo>
                    <a:lnTo>
                      <a:pt x="262" y="347"/>
                    </a:lnTo>
                    <a:lnTo>
                      <a:pt x="260" y="340"/>
                    </a:lnTo>
                    <a:lnTo>
                      <a:pt x="259" y="330"/>
                    </a:lnTo>
                    <a:lnTo>
                      <a:pt x="256" y="314"/>
                    </a:lnTo>
                    <a:lnTo>
                      <a:pt x="251" y="298"/>
                    </a:lnTo>
                    <a:lnTo>
                      <a:pt x="245" y="283"/>
                    </a:lnTo>
                    <a:lnTo>
                      <a:pt x="239" y="268"/>
                    </a:lnTo>
                    <a:lnTo>
                      <a:pt x="227" y="239"/>
                    </a:lnTo>
                    <a:lnTo>
                      <a:pt x="213" y="210"/>
                    </a:lnTo>
                    <a:lnTo>
                      <a:pt x="207" y="197"/>
                    </a:lnTo>
                    <a:lnTo>
                      <a:pt x="201" y="181"/>
                    </a:lnTo>
                    <a:lnTo>
                      <a:pt x="196" y="165"/>
                    </a:lnTo>
                    <a:lnTo>
                      <a:pt x="195" y="157"/>
                    </a:lnTo>
                    <a:lnTo>
                      <a:pt x="193" y="149"/>
                    </a:lnTo>
                    <a:lnTo>
                      <a:pt x="192" y="140"/>
                    </a:lnTo>
                    <a:lnTo>
                      <a:pt x="192" y="131"/>
                    </a:lnTo>
                    <a:lnTo>
                      <a:pt x="190" y="113"/>
                    </a:lnTo>
                    <a:lnTo>
                      <a:pt x="190" y="95"/>
                    </a:lnTo>
                    <a:lnTo>
                      <a:pt x="192" y="78"/>
                    </a:lnTo>
                    <a:lnTo>
                      <a:pt x="195" y="60"/>
                    </a:lnTo>
                    <a:lnTo>
                      <a:pt x="196" y="43"/>
                    </a:lnTo>
                    <a:lnTo>
                      <a:pt x="199" y="28"/>
                    </a:lnTo>
                    <a:lnTo>
                      <a:pt x="204" y="15"/>
                    </a:lnTo>
                    <a:lnTo>
                      <a:pt x="207" y="6"/>
                    </a:lnTo>
                    <a:lnTo>
                      <a:pt x="210" y="3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7" name="Freeform 1097"/>
              <p:cNvSpPr>
                <a:spLocks/>
              </p:cNvSpPr>
              <p:nvPr/>
            </p:nvSpPr>
            <p:spPr bwMode="auto">
              <a:xfrm>
                <a:off x="935" y="1618"/>
                <a:ext cx="22" cy="5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5" y="12"/>
                  </a:cxn>
                  <a:cxn ang="0">
                    <a:pos x="29" y="39"/>
                  </a:cxn>
                  <a:cxn ang="0">
                    <a:pos x="39" y="73"/>
                  </a:cxn>
                  <a:cxn ang="0">
                    <a:pos x="42" y="108"/>
                  </a:cxn>
                  <a:cxn ang="0">
                    <a:pos x="36" y="109"/>
                  </a:cxn>
                  <a:cxn ang="0">
                    <a:pos x="33" y="74"/>
                  </a:cxn>
                  <a:cxn ang="0">
                    <a:pos x="22" y="41"/>
                  </a:cxn>
                  <a:cxn ang="0">
                    <a:pos x="10" y="1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2" h="109">
                    <a:moveTo>
                      <a:pt x="4" y="0"/>
                    </a:moveTo>
                    <a:lnTo>
                      <a:pt x="15" y="12"/>
                    </a:lnTo>
                    <a:lnTo>
                      <a:pt x="29" y="39"/>
                    </a:lnTo>
                    <a:lnTo>
                      <a:pt x="39" y="73"/>
                    </a:lnTo>
                    <a:lnTo>
                      <a:pt x="42" y="108"/>
                    </a:lnTo>
                    <a:lnTo>
                      <a:pt x="36" y="109"/>
                    </a:lnTo>
                    <a:lnTo>
                      <a:pt x="33" y="74"/>
                    </a:lnTo>
                    <a:lnTo>
                      <a:pt x="22" y="41"/>
                    </a:lnTo>
                    <a:lnTo>
                      <a:pt x="10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8" name="Rectangle 1098"/>
              <p:cNvSpPr>
                <a:spLocks noChangeArrowheads="1"/>
              </p:cNvSpPr>
              <p:nvPr/>
            </p:nvSpPr>
            <p:spPr bwMode="auto">
              <a:xfrm>
                <a:off x="954" y="1672"/>
                <a:ext cx="3" cy="2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9" name="Freeform 1099"/>
              <p:cNvSpPr>
                <a:spLocks/>
              </p:cNvSpPr>
              <p:nvPr/>
            </p:nvSpPr>
            <p:spPr bwMode="auto">
              <a:xfrm>
                <a:off x="954" y="1672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0" name="Freeform 1100"/>
              <p:cNvSpPr>
                <a:spLocks/>
              </p:cNvSpPr>
              <p:nvPr/>
            </p:nvSpPr>
            <p:spPr bwMode="auto">
              <a:xfrm>
                <a:off x="954" y="1692"/>
                <a:ext cx="14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3"/>
                  </a:cxn>
                  <a:cxn ang="0">
                    <a:pos x="11" y="41"/>
                  </a:cxn>
                  <a:cxn ang="0">
                    <a:pos x="18" y="60"/>
                  </a:cxn>
                  <a:cxn ang="0">
                    <a:pos x="21" y="66"/>
                  </a:cxn>
                  <a:cxn ang="0">
                    <a:pos x="29" y="73"/>
                  </a:cxn>
                  <a:cxn ang="0">
                    <a:pos x="25" y="78"/>
                  </a:cxn>
                  <a:cxn ang="0">
                    <a:pos x="17" y="70"/>
                  </a:cxn>
                  <a:cxn ang="0">
                    <a:pos x="12" y="61"/>
                  </a:cxn>
                  <a:cxn ang="0">
                    <a:pos x="5" y="43"/>
                  </a:cxn>
                  <a:cxn ang="0">
                    <a:pos x="2" y="23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29" h="78">
                    <a:moveTo>
                      <a:pt x="6" y="0"/>
                    </a:moveTo>
                    <a:lnTo>
                      <a:pt x="8" y="23"/>
                    </a:lnTo>
                    <a:lnTo>
                      <a:pt x="11" y="41"/>
                    </a:lnTo>
                    <a:lnTo>
                      <a:pt x="18" y="60"/>
                    </a:lnTo>
                    <a:lnTo>
                      <a:pt x="21" y="66"/>
                    </a:lnTo>
                    <a:lnTo>
                      <a:pt x="29" y="73"/>
                    </a:lnTo>
                    <a:lnTo>
                      <a:pt x="25" y="78"/>
                    </a:lnTo>
                    <a:lnTo>
                      <a:pt x="17" y="70"/>
                    </a:lnTo>
                    <a:lnTo>
                      <a:pt x="12" y="61"/>
                    </a:lnTo>
                    <a:lnTo>
                      <a:pt x="5" y="43"/>
                    </a:lnTo>
                    <a:lnTo>
                      <a:pt x="2" y="2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1" name="Freeform 1101"/>
              <p:cNvSpPr>
                <a:spLocks/>
              </p:cNvSpPr>
              <p:nvPr/>
            </p:nvSpPr>
            <p:spPr bwMode="auto">
              <a:xfrm>
                <a:off x="954" y="169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2" name="Freeform 1102"/>
              <p:cNvSpPr>
                <a:spLocks/>
              </p:cNvSpPr>
              <p:nvPr/>
            </p:nvSpPr>
            <p:spPr bwMode="auto">
              <a:xfrm>
                <a:off x="966" y="1729"/>
                <a:ext cx="39" cy="1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11"/>
                  </a:cxn>
                  <a:cxn ang="0">
                    <a:pos x="38" y="19"/>
                  </a:cxn>
                  <a:cxn ang="0">
                    <a:pos x="58" y="23"/>
                  </a:cxn>
                  <a:cxn ang="0">
                    <a:pos x="77" y="31"/>
                  </a:cxn>
                  <a:cxn ang="0">
                    <a:pos x="76" y="37"/>
                  </a:cxn>
                  <a:cxn ang="0">
                    <a:pos x="56" y="29"/>
                  </a:cxn>
                  <a:cxn ang="0">
                    <a:pos x="36" y="25"/>
                  </a:cxn>
                  <a:cxn ang="0">
                    <a:pos x="19" y="17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77" h="37">
                    <a:moveTo>
                      <a:pt x="4" y="0"/>
                    </a:moveTo>
                    <a:lnTo>
                      <a:pt x="21" y="11"/>
                    </a:lnTo>
                    <a:lnTo>
                      <a:pt x="38" y="19"/>
                    </a:lnTo>
                    <a:lnTo>
                      <a:pt x="58" y="23"/>
                    </a:lnTo>
                    <a:lnTo>
                      <a:pt x="77" y="31"/>
                    </a:lnTo>
                    <a:lnTo>
                      <a:pt x="76" y="37"/>
                    </a:lnTo>
                    <a:lnTo>
                      <a:pt x="56" y="29"/>
                    </a:lnTo>
                    <a:lnTo>
                      <a:pt x="36" y="25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3" name="Freeform 1103"/>
              <p:cNvSpPr>
                <a:spLocks/>
              </p:cNvSpPr>
              <p:nvPr/>
            </p:nvSpPr>
            <p:spPr bwMode="auto">
              <a:xfrm>
                <a:off x="966" y="1729"/>
                <a:ext cx="2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4" name="Freeform 1104"/>
              <p:cNvSpPr>
                <a:spLocks/>
              </p:cNvSpPr>
              <p:nvPr/>
            </p:nvSpPr>
            <p:spPr bwMode="auto">
              <a:xfrm>
                <a:off x="1003" y="1745"/>
                <a:ext cx="48" cy="3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9" y="16"/>
                  </a:cxn>
                  <a:cxn ang="0">
                    <a:pos x="51" y="31"/>
                  </a:cxn>
                  <a:cxn ang="0">
                    <a:pos x="72" y="44"/>
                  </a:cxn>
                  <a:cxn ang="0">
                    <a:pos x="96" y="55"/>
                  </a:cxn>
                  <a:cxn ang="0">
                    <a:pos x="95" y="61"/>
                  </a:cxn>
                  <a:cxn ang="0">
                    <a:pos x="67" y="49"/>
                  </a:cxn>
                  <a:cxn ang="0">
                    <a:pos x="46" y="35"/>
                  </a:cxn>
                  <a:cxn ang="0">
                    <a:pos x="25" y="2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96" h="61">
                    <a:moveTo>
                      <a:pt x="5" y="0"/>
                    </a:moveTo>
                    <a:lnTo>
                      <a:pt x="29" y="16"/>
                    </a:lnTo>
                    <a:lnTo>
                      <a:pt x="51" y="31"/>
                    </a:lnTo>
                    <a:lnTo>
                      <a:pt x="72" y="44"/>
                    </a:lnTo>
                    <a:lnTo>
                      <a:pt x="96" y="55"/>
                    </a:lnTo>
                    <a:lnTo>
                      <a:pt x="95" y="61"/>
                    </a:lnTo>
                    <a:lnTo>
                      <a:pt x="67" y="49"/>
                    </a:lnTo>
                    <a:lnTo>
                      <a:pt x="46" y="35"/>
                    </a:lnTo>
                    <a:lnTo>
                      <a:pt x="25" y="2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5" name="Freeform 1105"/>
              <p:cNvSpPr>
                <a:spLocks/>
              </p:cNvSpPr>
              <p:nvPr/>
            </p:nvSpPr>
            <p:spPr bwMode="auto">
              <a:xfrm>
                <a:off x="1003" y="1744"/>
                <a:ext cx="2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1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0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5" y="1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6" name="Freeform 1106"/>
              <p:cNvSpPr>
                <a:spLocks/>
              </p:cNvSpPr>
              <p:nvPr/>
            </p:nvSpPr>
            <p:spPr bwMode="auto">
              <a:xfrm>
                <a:off x="1050" y="1772"/>
                <a:ext cx="84" cy="4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6" y="14"/>
                  </a:cxn>
                  <a:cxn ang="0">
                    <a:pos x="91" y="26"/>
                  </a:cxn>
                  <a:cxn ang="0">
                    <a:pos x="114" y="35"/>
                  </a:cxn>
                  <a:cxn ang="0">
                    <a:pos x="136" y="47"/>
                  </a:cxn>
                  <a:cxn ang="0">
                    <a:pos x="154" y="59"/>
                  </a:cxn>
                  <a:cxn ang="0">
                    <a:pos x="168" y="76"/>
                  </a:cxn>
                  <a:cxn ang="0">
                    <a:pos x="163" y="81"/>
                  </a:cxn>
                  <a:cxn ang="0">
                    <a:pos x="149" y="64"/>
                  </a:cxn>
                  <a:cxn ang="0">
                    <a:pos x="131" y="52"/>
                  </a:cxn>
                  <a:cxn ang="0">
                    <a:pos x="113" y="41"/>
                  </a:cxn>
                  <a:cxn ang="0">
                    <a:pos x="90" y="32"/>
                  </a:cxn>
                  <a:cxn ang="0">
                    <a:pos x="44" y="20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68" h="81">
                    <a:moveTo>
                      <a:pt x="1" y="0"/>
                    </a:moveTo>
                    <a:lnTo>
                      <a:pt x="46" y="14"/>
                    </a:lnTo>
                    <a:lnTo>
                      <a:pt x="91" y="26"/>
                    </a:lnTo>
                    <a:lnTo>
                      <a:pt x="114" y="35"/>
                    </a:lnTo>
                    <a:lnTo>
                      <a:pt x="136" y="47"/>
                    </a:lnTo>
                    <a:lnTo>
                      <a:pt x="154" y="59"/>
                    </a:lnTo>
                    <a:lnTo>
                      <a:pt x="168" y="76"/>
                    </a:lnTo>
                    <a:lnTo>
                      <a:pt x="163" y="81"/>
                    </a:lnTo>
                    <a:lnTo>
                      <a:pt x="149" y="64"/>
                    </a:lnTo>
                    <a:lnTo>
                      <a:pt x="131" y="52"/>
                    </a:lnTo>
                    <a:lnTo>
                      <a:pt x="113" y="41"/>
                    </a:lnTo>
                    <a:lnTo>
                      <a:pt x="90" y="32"/>
                    </a:lnTo>
                    <a:lnTo>
                      <a:pt x="44" y="20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7" name="Freeform 1107"/>
              <p:cNvSpPr>
                <a:spLocks/>
              </p:cNvSpPr>
              <p:nvPr/>
            </p:nvSpPr>
            <p:spPr bwMode="auto">
              <a:xfrm>
                <a:off x="1050" y="1772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0"/>
                  </a:cxn>
                  <a:cxn ang="0">
                    <a:pos x="0" y="6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8" name="Freeform 1108"/>
              <p:cNvSpPr>
                <a:spLocks/>
              </p:cNvSpPr>
              <p:nvPr/>
            </p:nvSpPr>
            <p:spPr bwMode="auto">
              <a:xfrm>
                <a:off x="1098" y="1790"/>
                <a:ext cx="36" cy="22"/>
              </a:xfrm>
              <a:custGeom>
                <a:avLst/>
                <a:gdLst/>
                <a:ahLst/>
                <a:cxnLst>
                  <a:cxn ang="0">
                    <a:pos x="69" y="44"/>
                  </a:cxn>
                  <a:cxn ang="0">
                    <a:pos x="26" y="15"/>
                  </a:cxn>
                  <a:cxn ang="0">
                    <a:pos x="11" y="7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4" y="3"/>
                  </a:cxn>
                  <a:cxn ang="0">
                    <a:pos x="31" y="10"/>
                  </a:cxn>
                  <a:cxn ang="0">
                    <a:pos x="74" y="39"/>
                  </a:cxn>
                  <a:cxn ang="0">
                    <a:pos x="69" y="44"/>
                  </a:cxn>
                </a:cxnLst>
                <a:rect l="0" t="0" r="r" b="b"/>
                <a:pathLst>
                  <a:path w="74" h="44">
                    <a:moveTo>
                      <a:pt x="69" y="44"/>
                    </a:moveTo>
                    <a:lnTo>
                      <a:pt x="26" y="15"/>
                    </a:lnTo>
                    <a:lnTo>
                      <a:pt x="1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31" y="10"/>
                    </a:lnTo>
                    <a:lnTo>
                      <a:pt x="74" y="39"/>
                    </a:lnTo>
                    <a:lnTo>
                      <a:pt x="6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9" name="Freeform 1109"/>
              <p:cNvSpPr>
                <a:spLocks/>
              </p:cNvSpPr>
              <p:nvPr/>
            </p:nvSpPr>
            <p:spPr bwMode="auto">
              <a:xfrm>
                <a:off x="1132" y="1810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0" name="Freeform 1110"/>
              <p:cNvSpPr>
                <a:spLocks/>
              </p:cNvSpPr>
              <p:nvPr/>
            </p:nvSpPr>
            <p:spPr bwMode="auto">
              <a:xfrm>
                <a:off x="1063" y="1785"/>
                <a:ext cx="35" cy="8"/>
              </a:xfrm>
              <a:custGeom>
                <a:avLst/>
                <a:gdLst/>
                <a:ahLst/>
                <a:cxnLst>
                  <a:cxn ang="0">
                    <a:pos x="68" y="15"/>
                  </a:cxn>
                  <a:cxn ang="0">
                    <a:pos x="47" y="14"/>
                  </a:cxn>
                  <a:cxn ang="0">
                    <a:pos x="32" y="9"/>
                  </a:cxn>
                  <a:cxn ang="0">
                    <a:pos x="21" y="6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1" y="1"/>
                  </a:cxn>
                  <a:cxn ang="0">
                    <a:pos x="35" y="5"/>
                  </a:cxn>
                  <a:cxn ang="0">
                    <a:pos x="47" y="9"/>
                  </a:cxn>
                  <a:cxn ang="0">
                    <a:pos x="68" y="11"/>
                  </a:cxn>
                  <a:cxn ang="0">
                    <a:pos x="68" y="15"/>
                  </a:cxn>
                </a:cxnLst>
                <a:rect l="0" t="0" r="r" b="b"/>
                <a:pathLst>
                  <a:path w="68" h="15">
                    <a:moveTo>
                      <a:pt x="68" y="15"/>
                    </a:moveTo>
                    <a:lnTo>
                      <a:pt x="47" y="14"/>
                    </a:lnTo>
                    <a:lnTo>
                      <a:pt x="32" y="9"/>
                    </a:lnTo>
                    <a:lnTo>
                      <a:pt x="21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35" y="5"/>
                    </a:lnTo>
                    <a:lnTo>
                      <a:pt x="47" y="9"/>
                    </a:lnTo>
                    <a:lnTo>
                      <a:pt x="68" y="11"/>
                    </a:lnTo>
                    <a:lnTo>
                      <a:pt x="6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1" name="Freeform 1111"/>
              <p:cNvSpPr>
                <a:spLocks/>
              </p:cNvSpPr>
              <p:nvPr/>
            </p:nvSpPr>
            <p:spPr bwMode="auto">
              <a:xfrm>
                <a:off x="1098" y="1790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2" name="Freeform 1112"/>
              <p:cNvSpPr>
                <a:spLocks/>
              </p:cNvSpPr>
              <p:nvPr/>
            </p:nvSpPr>
            <p:spPr bwMode="auto">
              <a:xfrm>
                <a:off x="1062" y="1785"/>
                <a:ext cx="56" cy="3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" y="21"/>
                  </a:cxn>
                  <a:cxn ang="0">
                    <a:pos x="55" y="40"/>
                  </a:cxn>
                  <a:cxn ang="0">
                    <a:pos x="79" y="52"/>
                  </a:cxn>
                  <a:cxn ang="0">
                    <a:pos x="111" y="62"/>
                  </a:cxn>
                  <a:cxn ang="0">
                    <a:pos x="110" y="68"/>
                  </a:cxn>
                  <a:cxn ang="0">
                    <a:pos x="78" y="58"/>
                  </a:cxn>
                  <a:cxn ang="0">
                    <a:pos x="50" y="44"/>
                  </a:cxn>
                  <a:cxn ang="0">
                    <a:pos x="26" y="26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11" h="68">
                    <a:moveTo>
                      <a:pt x="4" y="0"/>
                    </a:moveTo>
                    <a:lnTo>
                      <a:pt x="30" y="21"/>
                    </a:lnTo>
                    <a:lnTo>
                      <a:pt x="55" y="40"/>
                    </a:lnTo>
                    <a:lnTo>
                      <a:pt x="79" y="52"/>
                    </a:lnTo>
                    <a:lnTo>
                      <a:pt x="111" y="62"/>
                    </a:lnTo>
                    <a:lnTo>
                      <a:pt x="110" y="68"/>
                    </a:lnTo>
                    <a:lnTo>
                      <a:pt x="78" y="58"/>
                    </a:lnTo>
                    <a:lnTo>
                      <a:pt x="50" y="44"/>
                    </a:lnTo>
                    <a:lnTo>
                      <a:pt x="26" y="26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3" name="Freeform 1113"/>
              <p:cNvSpPr>
                <a:spLocks/>
              </p:cNvSpPr>
              <p:nvPr/>
            </p:nvSpPr>
            <p:spPr bwMode="auto">
              <a:xfrm>
                <a:off x="1059" y="1785"/>
                <a:ext cx="5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0" y="0"/>
                  </a:cxn>
                  <a:cxn ang="0">
                    <a:pos x="9" y="5"/>
                  </a:cxn>
                  <a:cxn ang="0">
                    <a:pos x="9" y="0"/>
                  </a:cxn>
                </a:cxnLst>
                <a:rect l="0" t="0" r="r" b="b"/>
                <a:pathLst>
                  <a:path w="10" h="5">
                    <a:moveTo>
                      <a:pt x="9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4" name="Freeform 1114"/>
              <p:cNvSpPr>
                <a:spLocks/>
              </p:cNvSpPr>
              <p:nvPr/>
            </p:nvSpPr>
            <p:spPr bwMode="auto">
              <a:xfrm>
                <a:off x="1117" y="1816"/>
                <a:ext cx="31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2" y="13"/>
                  </a:cxn>
                  <a:cxn ang="0">
                    <a:pos x="48" y="23"/>
                  </a:cxn>
                  <a:cxn ang="0">
                    <a:pos x="62" y="37"/>
                  </a:cxn>
                  <a:cxn ang="0">
                    <a:pos x="58" y="41"/>
                  </a:cxn>
                  <a:cxn ang="0">
                    <a:pos x="44" y="28"/>
                  </a:cxn>
                  <a:cxn ang="0">
                    <a:pos x="30" y="19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62" h="41">
                    <a:moveTo>
                      <a:pt x="1" y="0"/>
                    </a:moveTo>
                    <a:lnTo>
                      <a:pt x="32" y="13"/>
                    </a:lnTo>
                    <a:lnTo>
                      <a:pt x="48" y="23"/>
                    </a:lnTo>
                    <a:lnTo>
                      <a:pt x="62" y="37"/>
                    </a:lnTo>
                    <a:lnTo>
                      <a:pt x="58" y="41"/>
                    </a:lnTo>
                    <a:lnTo>
                      <a:pt x="44" y="28"/>
                    </a:lnTo>
                    <a:lnTo>
                      <a:pt x="30" y="19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5" name="Freeform 1115"/>
              <p:cNvSpPr>
                <a:spLocks/>
              </p:cNvSpPr>
              <p:nvPr/>
            </p:nvSpPr>
            <p:spPr bwMode="auto">
              <a:xfrm>
                <a:off x="1117" y="1816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6" name="Freeform 1116"/>
              <p:cNvSpPr>
                <a:spLocks/>
              </p:cNvSpPr>
              <p:nvPr/>
            </p:nvSpPr>
            <p:spPr bwMode="auto">
              <a:xfrm>
                <a:off x="1099" y="1818"/>
                <a:ext cx="49" cy="19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45" y="15"/>
                  </a:cxn>
                  <a:cxn ang="0">
                    <a:pos x="21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48" y="11"/>
                  </a:cxn>
                  <a:cxn ang="0">
                    <a:pos x="97" y="32"/>
                  </a:cxn>
                  <a:cxn ang="0">
                    <a:pos x="94" y="36"/>
                  </a:cxn>
                </a:cxnLst>
                <a:rect l="0" t="0" r="r" b="b"/>
                <a:pathLst>
                  <a:path w="97" h="36">
                    <a:moveTo>
                      <a:pt x="94" y="36"/>
                    </a:moveTo>
                    <a:lnTo>
                      <a:pt x="45" y="15"/>
                    </a:lnTo>
                    <a:lnTo>
                      <a:pt x="21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48" y="11"/>
                    </a:lnTo>
                    <a:lnTo>
                      <a:pt x="97" y="32"/>
                    </a:lnTo>
                    <a:lnTo>
                      <a:pt x="9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7" name="Freeform 1117"/>
              <p:cNvSpPr>
                <a:spLocks/>
              </p:cNvSpPr>
              <p:nvPr/>
            </p:nvSpPr>
            <p:spPr bwMode="auto">
              <a:xfrm>
                <a:off x="1146" y="1834"/>
                <a:ext cx="2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1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8" name="Freeform 1118"/>
              <p:cNvSpPr>
                <a:spLocks/>
              </p:cNvSpPr>
              <p:nvPr/>
            </p:nvSpPr>
            <p:spPr bwMode="auto">
              <a:xfrm>
                <a:off x="1098" y="1819"/>
                <a:ext cx="24" cy="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8" y="43"/>
                  </a:cxn>
                  <a:cxn ang="0">
                    <a:pos x="49" y="89"/>
                  </a:cxn>
                  <a:cxn ang="0">
                    <a:pos x="43" y="90"/>
                  </a:cxn>
                  <a:cxn ang="0">
                    <a:pos x="22" y="45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49" h="90">
                    <a:moveTo>
                      <a:pt x="7" y="0"/>
                    </a:moveTo>
                    <a:lnTo>
                      <a:pt x="28" y="43"/>
                    </a:lnTo>
                    <a:lnTo>
                      <a:pt x="49" y="89"/>
                    </a:lnTo>
                    <a:lnTo>
                      <a:pt x="43" y="90"/>
                    </a:lnTo>
                    <a:lnTo>
                      <a:pt x="22" y="4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9" name="Freeform 1119"/>
              <p:cNvSpPr>
                <a:spLocks/>
              </p:cNvSpPr>
              <p:nvPr/>
            </p:nvSpPr>
            <p:spPr bwMode="auto">
              <a:xfrm>
                <a:off x="1097" y="1818"/>
                <a:ext cx="4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rect l="0" t="0" r="r" b="b"/>
                <a:pathLst>
                  <a:path w="8" h="4">
                    <a:moveTo>
                      <a:pt x="5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0" name="Freeform 1120"/>
              <p:cNvSpPr>
                <a:spLocks/>
              </p:cNvSpPr>
              <p:nvPr/>
            </p:nvSpPr>
            <p:spPr bwMode="auto">
              <a:xfrm>
                <a:off x="1119" y="1863"/>
                <a:ext cx="31" cy="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8" y="20"/>
                  </a:cxn>
                  <a:cxn ang="0">
                    <a:pos x="34" y="37"/>
                  </a:cxn>
                  <a:cxn ang="0">
                    <a:pos x="49" y="53"/>
                  </a:cxn>
                  <a:cxn ang="0">
                    <a:pos x="63" y="73"/>
                  </a:cxn>
                  <a:cxn ang="0">
                    <a:pos x="58" y="78"/>
                  </a:cxn>
                  <a:cxn ang="0">
                    <a:pos x="44" y="58"/>
                  </a:cxn>
                  <a:cxn ang="0">
                    <a:pos x="29" y="41"/>
                  </a:cxn>
                  <a:cxn ang="0">
                    <a:pos x="14" y="25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63" h="78">
                    <a:moveTo>
                      <a:pt x="5" y="0"/>
                    </a:moveTo>
                    <a:lnTo>
                      <a:pt x="18" y="20"/>
                    </a:lnTo>
                    <a:lnTo>
                      <a:pt x="34" y="37"/>
                    </a:lnTo>
                    <a:lnTo>
                      <a:pt x="49" y="53"/>
                    </a:lnTo>
                    <a:lnTo>
                      <a:pt x="63" y="73"/>
                    </a:lnTo>
                    <a:lnTo>
                      <a:pt x="58" y="78"/>
                    </a:lnTo>
                    <a:lnTo>
                      <a:pt x="44" y="58"/>
                    </a:lnTo>
                    <a:lnTo>
                      <a:pt x="29" y="41"/>
                    </a:lnTo>
                    <a:lnTo>
                      <a:pt x="14" y="2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1" name="Freeform 1121"/>
              <p:cNvSpPr>
                <a:spLocks/>
              </p:cNvSpPr>
              <p:nvPr/>
            </p:nvSpPr>
            <p:spPr bwMode="auto">
              <a:xfrm>
                <a:off x="1119" y="1863"/>
                <a:ext cx="3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2" name="Freeform 1122"/>
              <p:cNvSpPr>
                <a:spLocks/>
              </p:cNvSpPr>
              <p:nvPr/>
            </p:nvSpPr>
            <p:spPr bwMode="auto">
              <a:xfrm>
                <a:off x="1148" y="1900"/>
                <a:ext cx="21" cy="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7" y="27"/>
                  </a:cxn>
                  <a:cxn ang="0">
                    <a:pos x="21" y="53"/>
                  </a:cxn>
                  <a:cxn ang="0">
                    <a:pos x="29" y="79"/>
                  </a:cxn>
                  <a:cxn ang="0">
                    <a:pos x="41" y="103"/>
                  </a:cxn>
                  <a:cxn ang="0">
                    <a:pos x="35" y="105"/>
                  </a:cxn>
                  <a:cxn ang="0">
                    <a:pos x="23" y="80"/>
                  </a:cxn>
                  <a:cxn ang="0">
                    <a:pos x="15" y="55"/>
                  </a:cxn>
                  <a:cxn ang="0">
                    <a:pos x="11" y="29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41" h="105">
                    <a:moveTo>
                      <a:pt x="6" y="0"/>
                    </a:moveTo>
                    <a:lnTo>
                      <a:pt x="17" y="27"/>
                    </a:lnTo>
                    <a:lnTo>
                      <a:pt x="21" y="53"/>
                    </a:lnTo>
                    <a:lnTo>
                      <a:pt x="29" y="79"/>
                    </a:lnTo>
                    <a:lnTo>
                      <a:pt x="41" y="103"/>
                    </a:lnTo>
                    <a:lnTo>
                      <a:pt x="35" y="105"/>
                    </a:lnTo>
                    <a:lnTo>
                      <a:pt x="23" y="80"/>
                    </a:lnTo>
                    <a:lnTo>
                      <a:pt x="15" y="55"/>
                    </a:lnTo>
                    <a:lnTo>
                      <a:pt x="11" y="29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3" name="Freeform 1123"/>
              <p:cNvSpPr>
                <a:spLocks/>
              </p:cNvSpPr>
              <p:nvPr/>
            </p:nvSpPr>
            <p:spPr bwMode="auto">
              <a:xfrm>
                <a:off x="1148" y="1899"/>
                <a:ext cx="3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lnTo>
                      <a:pt x="6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4" name="Freeform 1124"/>
              <p:cNvSpPr>
                <a:spLocks/>
              </p:cNvSpPr>
              <p:nvPr/>
            </p:nvSpPr>
            <p:spPr bwMode="auto">
              <a:xfrm>
                <a:off x="1166" y="1951"/>
                <a:ext cx="39" cy="2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4" y="9"/>
                  </a:cxn>
                  <a:cxn ang="0">
                    <a:pos x="22" y="16"/>
                  </a:cxn>
                  <a:cxn ang="0">
                    <a:pos x="41" y="29"/>
                  </a:cxn>
                  <a:cxn ang="0">
                    <a:pos x="61" y="38"/>
                  </a:cxn>
                  <a:cxn ang="0">
                    <a:pos x="80" y="53"/>
                  </a:cxn>
                  <a:cxn ang="0">
                    <a:pos x="75" y="58"/>
                  </a:cxn>
                  <a:cxn ang="0">
                    <a:pos x="57" y="42"/>
                  </a:cxn>
                  <a:cxn ang="0">
                    <a:pos x="37" y="33"/>
                  </a:cxn>
                  <a:cxn ang="0">
                    <a:pos x="17" y="21"/>
                  </a:cxn>
                  <a:cxn ang="0">
                    <a:pos x="9" y="13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80" h="58">
                    <a:moveTo>
                      <a:pt x="5" y="0"/>
                    </a:moveTo>
                    <a:lnTo>
                      <a:pt x="14" y="9"/>
                    </a:lnTo>
                    <a:lnTo>
                      <a:pt x="22" y="16"/>
                    </a:lnTo>
                    <a:lnTo>
                      <a:pt x="41" y="29"/>
                    </a:lnTo>
                    <a:lnTo>
                      <a:pt x="61" y="38"/>
                    </a:lnTo>
                    <a:lnTo>
                      <a:pt x="80" y="53"/>
                    </a:lnTo>
                    <a:lnTo>
                      <a:pt x="75" y="58"/>
                    </a:lnTo>
                    <a:lnTo>
                      <a:pt x="57" y="42"/>
                    </a:lnTo>
                    <a:lnTo>
                      <a:pt x="37" y="33"/>
                    </a:lnTo>
                    <a:lnTo>
                      <a:pt x="17" y="21"/>
                    </a:lnTo>
                    <a:lnTo>
                      <a:pt x="9" y="1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5" name="Freeform 1125"/>
              <p:cNvSpPr>
                <a:spLocks/>
              </p:cNvSpPr>
              <p:nvPr/>
            </p:nvSpPr>
            <p:spPr bwMode="auto">
              <a:xfrm>
                <a:off x="1166" y="1951"/>
                <a:ext cx="3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6" name="Rectangle 1126"/>
              <p:cNvSpPr>
                <a:spLocks noChangeArrowheads="1"/>
              </p:cNvSpPr>
              <p:nvPr/>
            </p:nvSpPr>
            <p:spPr bwMode="auto">
              <a:xfrm>
                <a:off x="1201" y="1977"/>
                <a:ext cx="4" cy="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7" name="Freeform 1127"/>
              <p:cNvSpPr>
                <a:spLocks/>
              </p:cNvSpPr>
              <p:nvPr/>
            </p:nvSpPr>
            <p:spPr bwMode="auto">
              <a:xfrm>
                <a:off x="1203" y="1977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1" y="7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5" y="2"/>
                  </a:cxn>
                </a:cxnLst>
                <a:rect l="0" t="0" r="r" b="b"/>
                <a:pathLst>
                  <a:path w="11" h="7">
                    <a:moveTo>
                      <a:pt x="5" y="2"/>
                    </a:moveTo>
                    <a:lnTo>
                      <a:pt x="11" y="7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8" name="Freeform 1128"/>
              <p:cNvSpPr>
                <a:spLocks/>
              </p:cNvSpPr>
              <p:nvPr/>
            </p:nvSpPr>
            <p:spPr bwMode="auto">
              <a:xfrm>
                <a:off x="1155" y="1942"/>
                <a:ext cx="46" cy="38"/>
              </a:xfrm>
              <a:custGeom>
                <a:avLst/>
                <a:gdLst/>
                <a:ahLst/>
                <a:cxnLst>
                  <a:cxn ang="0">
                    <a:pos x="90" y="77"/>
                  </a:cxn>
                  <a:cxn ang="0">
                    <a:pos x="62" y="63"/>
                  </a:cxn>
                  <a:cxn ang="0">
                    <a:pos x="36" y="49"/>
                  </a:cxn>
                  <a:cxn ang="0">
                    <a:pos x="27" y="40"/>
                  </a:cxn>
                  <a:cxn ang="0">
                    <a:pos x="17" y="31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21" y="26"/>
                  </a:cxn>
                  <a:cxn ang="0">
                    <a:pos x="30" y="35"/>
                  </a:cxn>
                  <a:cxn ang="0">
                    <a:pos x="41" y="45"/>
                  </a:cxn>
                  <a:cxn ang="0">
                    <a:pos x="65" y="58"/>
                  </a:cxn>
                  <a:cxn ang="0">
                    <a:pos x="93" y="72"/>
                  </a:cxn>
                  <a:cxn ang="0">
                    <a:pos x="90" y="77"/>
                  </a:cxn>
                </a:cxnLst>
                <a:rect l="0" t="0" r="r" b="b"/>
                <a:pathLst>
                  <a:path w="93" h="77">
                    <a:moveTo>
                      <a:pt x="90" y="77"/>
                    </a:moveTo>
                    <a:lnTo>
                      <a:pt x="62" y="63"/>
                    </a:lnTo>
                    <a:lnTo>
                      <a:pt x="36" y="49"/>
                    </a:lnTo>
                    <a:lnTo>
                      <a:pt x="27" y="40"/>
                    </a:lnTo>
                    <a:lnTo>
                      <a:pt x="17" y="31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21" y="26"/>
                    </a:lnTo>
                    <a:lnTo>
                      <a:pt x="30" y="35"/>
                    </a:lnTo>
                    <a:lnTo>
                      <a:pt x="41" y="45"/>
                    </a:lnTo>
                    <a:lnTo>
                      <a:pt x="65" y="58"/>
                    </a:lnTo>
                    <a:lnTo>
                      <a:pt x="93" y="72"/>
                    </a:lnTo>
                    <a:lnTo>
                      <a:pt x="9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09" name="Freeform 1129"/>
              <p:cNvSpPr>
                <a:spLocks/>
              </p:cNvSpPr>
              <p:nvPr/>
            </p:nvSpPr>
            <p:spPr bwMode="auto">
              <a:xfrm>
                <a:off x="1200" y="1977"/>
                <a:ext cx="1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7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7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0" name="Freeform 1130"/>
              <p:cNvSpPr>
                <a:spLocks/>
              </p:cNvSpPr>
              <p:nvPr/>
            </p:nvSpPr>
            <p:spPr bwMode="auto">
              <a:xfrm>
                <a:off x="1138" y="1897"/>
                <a:ext cx="19" cy="46"/>
              </a:xfrm>
              <a:custGeom>
                <a:avLst/>
                <a:gdLst/>
                <a:ahLst/>
                <a:cxnLst>
                  <a:cxn ang="0">
                    <a:pos x="34" y="92"/>
                  </a:cxn>
                  <a:cxn ang="0">
                    <a:pos x="26" y="68"/>
                  </a:cxn>
                  <a:cxn ang="0">
                    <a:pos x="20" y="45"/>
                  </a:cxn>
                  <a:cxn ang="0">
                    <a:pos x="13" y="2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7" y="21"/>
                  </a:cxn>
                  <a:cxn ang="0">
                    <a:pos x="25" y="42"/>
                  </a:cxn>
                  <a:cxn ang="0">
                    <a:pos x="31" y="65"/>
                  </a:cxn>
                  <a:cxn ang="0">
                    <a:pos x="38" y="89"/>
                  </a:cxn>
                  <a:cxn ang="0">
                    <a:pos x="34" y="92"/>
                  </a:cxn>
                </a:cxnLst>
                <a:rect l="0" t="0" r="r" b="b"/>
                <a:pathLst>
                  <a:path w="38" h="92">
                    <a:moveTo>
                      <a:pt x="34" y="92"/>
                    </a:moveTo>
                    <a:lnTo>
                      <a:pt x="26" y="68"/>
                    </a:lnTo>
                    <a:lnTo>
                      <a:pt x="20" y="45"/>
                    </a:lnTo>
                    <a:lnTo>
                      <a:pt x="13" y="24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7" y="21"/>
                    </a:lnTo>
                    <a:lnTo>
                      <a:pt x="25" y="42"/>
                    </a:lnTo>
                    <a:lnTo>
                      <a:pt x="31" y="65"/>
                    </a:lnTo>
                    <a:lnTo>
                      <a:pt x="38" y="89"/>
                    </a:lnTo>
                    <a:lnTo>
                      <a:pt x="34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1" name="Freeform 1131"/>
              <p:cNvSpPr>
                <a:spLocks/>
              </p:cNvSpPr>
              <p:nvPr/>
            </p:nvSpPr>
            <p:spPr bwMode="auto">
              <a:xfrm>
                <a:off x="1155" y="1942"/>
                <a:ext cx="2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2" name="Freeform 1132"/>
              <p:cNvSpPr>
                <a:spLocks/>
              </p:cNvSpPr>
              <p:nvPr/>
            </p:nvSpPr>
            <p:spPr bwMode="auto">
              <a:xfrm>
                <a:off x="1132" y="1897"/>
                <a:ext cx="9" cy="34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2" y="16"/>
                  </a:cxn>
                  <a:cxn ang="0">
                    <a:pos x="9" y="33"/>
                  </a:cxn>
                  <a:cxn ang="0">
                    <a:pos x="6" y="68"/>
                  </a:cxn>
                  <a:cxn ang="0">
                    <a:pos x="0" y="68"/>
                  </a:cxn>
                  <a:cxn ang="0">
                    <a:pos x="3" y="33"/>
                  </a:cxn>
                  <a:cxn ang="0">
                    <a:pos x="6" y="15"/>
                  </a:cxn>
                  <a:cxn ang="0">
                    <a:pos x="12" y="0"/>
                  </a:cxn>
                  <a:cxn ang="0">
                    <a:pos x="18" y="1"/>
                  </a:cxn>
                </a:cxnLst>
                <a:rect l="0" t="0" r="r" b="b"/>
                <a:pathLst>
                  <a:path w="18" h="68">
                    <a:moveTo>
                      <a:pt x="18" y="1"/>
                    </a:moveTo>
                    <a:lnTo>
                      <a:pt x="12" y="16"/>
                    </a:lnTo>
                    <a:lnTo>
                      <a:pt x="9" y="33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3" y="33"/>
                    </a:lnTo>
                    <a:lnTo>
                      <a:pt x="6" y="15"/>
                    </a:lnTo>
                    <a:lnTo>
                      <a:pt x="12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3" name="Freeform 1133"/>
              <p:cNvSpPr>
                <a:spLocks/>
              </p:cNvSpPr>
              <p:nvPr/>
            </p:nvSpPr>
            <p:spPr bwMode="auto">
              <a:xfrm>
                <a:off x="1138" y="1895"/>
                <a:ext cx="3" cy="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6" y="6"/>
                  </a:cxn>
                  <a:cxn ang="0">
                    <a:pos x="0" y="9"/>
                  </a:cxn>
                  <a:cxn ang="0">
                    <a:pos x="5" y="5"/>
                  </a:cxn>
                </a:cxnLst>
                <a:rect l="0" t="0" r="r" b="b"/>
                <a:pathLst>
                  <a:path w="6" h="9">
                    <a:moveTo>
                      <a:pt x="5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4" name="Freeform 1134"/>
              <p:cNvSpPr>
                <a:spLocks/>
              </p:cNvSpPr>
              <p:nvPr/>
            </p:nvSpPr>
            <p:spPr bwMode="auto">
              <a:xfrm>
                <a:off x="1132" y="1931"/>
                <a:ext cx="17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18"/>
                  </a:cxn>
                  <a:cxn ang="0">
                    <a:pos x="15" y="29"/>
                  </a:cxn>
                  <a:cxn ang="0">
                    <a:pos x="25" y="41"/>
                  </a:cxn>
                  <a:cxn ang="0">
                    <a:pos x="34" y="59"/>
                  </a:cxn>
                  <a:cxn ang="0">
                    <a:pos x="28" y="61"/>
                  </a:cxn>
                  <a:cxn ang="0">
                    <a:pos x="20" y="46"/>
                  </a:cxn>
                  <a:cxn ang="0">
                    <a:pos x="11" y="34"/>
                  </a:cxn>
                  <a:cxn ang="0">
                    <a:pos x="3" y="2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34" h="61">
                    <a:moveTo>
                      <a:pt x="6" y="0"/>
                    </a:moveTo>
                    <a:lnTo>
                      <a:pt x="9" y="18"/>
                    </a:lnTo>
                    <a:lnTo>
                      <a:pt x="15" y="29"/>
                    </a:lnTo>
                    <a:lnTo>
                      <a:pt x="25" y="41"/>
                    </a:lnTo>
                    <a:lnTo>
                      <a:pt x="34" y="59"/>
                    </a:lnTo>
                    <a:lnTo>
                      <a:pt x="28" y="61"/>
                    </a:lnTo>
                    <a:lnTo>
                      <a:pt x="20" y="46"/>
                    </a:lnTo>
                    <a:lnTo>
                      <a:pt x="11" y="34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5" name="Freeform 1135"/>
              <p:cNvSpPr>
                <a:spLocks/>
              </p:cNvSpPr>
              <p:nvPr/>
            </p:nvSpPr>
            <p:spPr bwMode="auto">
              <a:xfrm>
                <a:off x="1132" y="193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6" name="Freeform 1136"/>
              <p:cNvSpPr>
                <a:spLocks/>
              </p:cNvSpPr>
              <p:nvPr/>
            </p:nvSpPr>
            <p:spPr bwMode="auto">
              <a:xfrm>
                <a:off x="1146" y="1961"/>
                <a:ext cx="19" cy="8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43"/>
                  </a:cxn>
                  <a:cxn ang="0">
                    <a:pos x="30" y="81"/>
                  </a:cxn>
                  <a:cxn ang="0">
                    <a:pos x="36" y="121"/>
                  </a:cxn>
                  <a:cxn ang="0">
                    <a:pos x="38" y="165"/>
                  </a:cxn>
                  <a:cxn ang="0">
                    <a:pos x="32" y="165"/>
                  </a:cxn>
                  <a:cxn ang="0">
                    <a:pos x="30" y="121"/>
                  </a:cxn>
                  <a:cxn ang="0">
                    <a:pos x="24" y="83"/>
                  </a:cxn>
                  <a:cxn ang="0">
                    <a:pos x="15" y="45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38" h="165">
                    <a:moveTo>
                      <a:pt x="6" y="0"/>
                    </a:moveTo>
                    <a:lnTo>
                      <a:pt x="21" y="43"/>
                    </a:lnTo>
                    <a:lnTo>
                      <a:pt x="30" y="81"/>
                    </a:lnTo>
                    <a:lnTo>
                      <a:pt x="36" y="121"/>
                    </a:lnTo>
                    <a:lnTo>
                      <a:pt x="38" y="165"/>
                    </a:lnTo>
                    <a:lnTo>
                      <a:pt x="32" y="165"/>
                    </a:lnTo>
                    <a:lnTo>
                      <a:pt x="30" y="121"/>
                    </a:lnTo>
                    <a:lnTo>
                      <a:pt x="24" y="83"/>
                    </a:lnTo>
                    <a:lnTo>
                      <a:pt x="15" y="45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7" name="Freeform 1137"/>
              <p:cNvSpPr>
                <a:spLocks/>
              </p:cNvSpPr>
              <p:nvPr/>
            </p:nvSpPr>
            <p:spPr bwMode="auto">
              <a:xfrm>
                <a:off x="1146" y="1961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8" name="Freeform 1138"/>
              <p:cNvSpPr>
                <a:spLocks/>
              </p:cNvSpPr>
              <p:nvPr/>
            </p:nvSpPr>
            <p:spPr bwMode="auto">
              <a:xfrm>
                <a:off x="1154" y="2043"/>
                <a:ext cx="11" cy="2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15"/>
                  </a:cxn>
                  <a:cxn ang="0">
                    <a:pos x="19" y="29"/>
                  </a:cxn>
                  <a:cxn ang="0">
                    <a:pos x="14" y="42"/>
                  </a:cxn>
                  <a:cxn ang="0">
                    <a:pos x="5" y="58"/>
                  </a:cxn>
                  <a:cxn ang="0">
                    <a:pos x="0" y="53"/>
                  </a:cxn>
                  <a:cxn ang="0">
                    <a:pos x="8" y="41"/>
                  </a:cxn>
                  <a:cxn ang="0">
                    <a:pos x="13" y="27"/>
                  </a:cxn>
                  <a:cxn ang="0">
                    <a:pos x="16" y="15"/>
                  </a:cxn>
                  <a:cxn ang="0">
                    <a:pos x="16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58">
                    <a:moveTo>
                      <a:pt x="22" y="0"/>
                    </a:moveTo>
                    <a:lnTo>
                      <a:pt x="22" y="15"/>
                    </a:lnTo>
                    <a:lnTo>
                      <a:pt x="19" y="29"/>
                    </a:lnTo>
                    <a:lnTo>
                      <a:pt x="14" y="42"/>
                    </a:lnTo>
                    <a:lnTo>
                      <a:pt x="5" y="58"/>
                    </a:lnTo>
                    <a:lnTo>
                      <a:pt x="0" y="53"/>
                    </a:lnTo>
                    <a:lnTo>
                      <a:pt x="8" y="41"/>
                    </a:lnTo>
                    <a:lnTo>
                      <a:pt x="13" y="27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19" name="Freeform 1139"/>
              <p:cNvSpPr>
                <a:spLocks/>
              </p:cNvSpPr>
              <p:nvPr/>
            </p:nvSpPr>
            <p:spPr bwMode="auto">
              <a:xfrm>
                <a:off x="1162" y="2043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0" name="Freeform 1140"/>
              <p:cNvSpPr>
                <a:spLocks/>
              </p:cNvSpPr>
              <p:nvPr/>
            </p:nvSpPr>
            <p:spPr bwMode="auto">
              <a:xfrm>
                <a:off x="1154" y="2043"/>
                <a:ext cx="8" cy="28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6" y="26"/>
                  </a:cxn>
                  <a:cxn ang="0">
                    <a:pos x="9" y="14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4" y="17"/>
                  </a:cxn>
                  <a:cxn ang="0">
                    <a:pos x="11" y="29"/>
                  </a:cxn>
                  <a:cxn ang="0">
                    <a:pos x="5" y="56"/>
                  </a:cxn>
                  <a:cxn ang="0">
                    <a:pos x="0" y="53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6" y="26"/>
                    </a:lnTo>
                    <a:lnTo>
                      <a:pt x="9" y="14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4" y="17"/>
                    </a:lnTo>
                    <a:lnTo>
                      <a:pt x="11" y="29"/>
                    </a:lnTo>
                    <a:lnTo>
                      <a:pt x="5" y="56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1" name="Freeform 1141"/>
              <p:cNvSpPr>
                <a:spLocks/>
              </p:cNvSpPr>
              <p:nvPr/>
            </p:nvSpPr>
            <p:spPr bwMode="auto">
              <a:xfrm>
                <a:off x="1154" y="2070"/>
                <a:ext cx="2" cy="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2" name="Freeform 1142"/>
              <p:cNvSpPr>
                <a:spLocks/>
              </p:cNvSpPr>
              <p:nvPr/>
            </p:nvSpPr>
            <p:spPr bwMode="auto">
              <a:xfrm>
                <a:off x="1140" y="1965"/>
                <a:ext cx="22" cy="78"/>
              </a:xfrm>
              <a:custGeom>
                <a:avLst/>
                <a:gdLst/>
                <a:ahLst/>
                <a:cxnLst>
                  <a:cxn ang="0">
                    <a:pos x="38" y="157"/>
                  </a:cxn>
                  <a:cxn ang="0">
                    <a:pos x="35" y="114"/>
                  </a:cxn>
                  <a:cxn ang="0">
                    <a:pos x="27" y="79"/>
                  </a:cxn>
                  <a:cxn ang="0">
                    <a:pos x="15" y="4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20" y="40"/>
                  </a:cxn>
                  <a:cxn ang="0">
                    <a:pos x="32" y="76"/>
                  </a:cxn>
                  <a:cxn ang="0">
                    <a:pos x="40" y="114"/>
                  </a:cxn>
                  <a:cxn ang="0">
                    <a:pos x="43" y="157"/>
                  </a:cxn>
                  <a:cxn ang="0">
                    <a:pos x="38" y="157"/>
                  </a:cxn>
                </a:cxnLst>
                <a:rect l="0" t="0" r="r" b="b"/>
                <a:pathLst>
                  <a:path w="43" h="157">
                    <a:moveTo>
                      <a:pt x="38" y="157"/>
                    </a:moveTo>
                    <a:lnTo>
                      <a:pt x="35" y="114"/>
                    </a:lnTo>
                    <a:lnTo>
                      <a:pt x="27" y="79"/>
                    </a:lnTo>
                    <a:lnTo>
                      <a:pt x="15" y="4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0" y="40"/>
                    </a:lnTo>
                    <a:lnTo>
                      <a:pt x="32" y="76"/>
                    </a:lnTo>
                    <a:lnTo>
                      <a:pt x="40" y="114"/>
                    </a:lnTo>
                    <a:lnTo>
                      <a:pt x="43" y="157"/>
                    </a:lnTo>
                    <a:lnTo>
                      <a:pt x="38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3" name="Freeform 1143"/>
              <p:cNvSpPr>
                <a:spLocks/>
              </p:cNvSpPr>
              <p:nvPr/>
            </p:nvSpPr>
            <p:spPr bwMode="auto">
              <a:xfrm>
                <a:off x="1160" y="2043"/>
                <a:ext cx="2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4" name="Freeform 1144"/>
              <p:cNvSpPr>
                <a:spLocks/>
              </p:cNvSpPr>
              <p:nvPr/>
            </p:nvSpPr>
            <p:spPr bwMode="auto">
              <a:xfrm>
                <a:off x="1123" y="1931"/>
                <a:ext cx="20" cy="35"/>
              </a:xfrm>
              <a:custGeom>
                <a:avLst/>
                <a:gdLst/>
                <a:ahLst/>
                <a:cxnLst>
                  <a:cxn ang="0">
                    <a:pos x="35" y="70"/>
                  </a:cxn>
                  <a:cxn ang="0">
                    <a:pos x="24" y="53"/>
                  </a:cxn>
                  <a:cxn ang="0">
                    <a:pos x="12" y="38"/>
                  </a:cxn>
                  <a:cxn ang="0">
                    <a:pos x="3" y="21"/>
                  </a:cxn>
                  <a:cxn ang="0">
                    <a:pos x="1" y="1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11"/>
                  </a:cxn>
                  <a:cxn ang="0">
                    <a:pos x="7" y="18"/>
                  </a:cxn>
                  <a:cxn ang="0">
                    <a:pos x="17" y="34"/>
                  </a:cxn>
                  <a:cxn ang="0">
                    <a:pos x="29" y="49"/>
                  </a:cxn>
                  <a:cxn ang="0">
                    <a:pos x="39" y="67"/>
                  </a:cxn>
                  <a:cxn ang="0">
                    <a:pos x="35" y="70"/>
                  </a:cxn>
                </a:cxnLst>
                <a:rect l="0" t="0" r="r" b="b"/>
                <a:pathLst>
                  <a:path w="39" h="70">
                    <a:moveTo>
                      <a:pt x="35" y="70"/>
                    </a:moveTo>
                    <a:lnTo>
                      <a:pt x="24" y="53"/>
                    </a:lnTo>
                    <a:lnTo>
                      <a:pt x="12" y="38"/>
                    </a:lnTo>
                    <a:lnTo>
                      <a:pt x="3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11"/>
                    </a:lnTo>
                    <a:lnTo>
                      <a:pt x="7" y="18"/>
                    </a:lnTo>
                    <a:lnTo>
                      <a:pt x="17" y="34"/>
                    </a:lnTo>
                    <a:lnTo>
                      <a:pt x="29" y="49"/>
                    </a:lnTo>
                    <a:lnTo>
                      <a:pt x="39" y="67"/>
                    </a:lnTo>
                    <a:lnTo>
                      <a:pt x="35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5" name="Freeform 1145"/>
              <p:cNvSpPr>
                <a:spLocks/>
              </p:cNvSpPr>
              <p:nvPr/>
            </p:nvSpPr>
            <p:spPr bwMode="auto">
              <a:xfrm>
                <a:off x="1140" y="1965"/>
                <a:ext cx="3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6" name="Freeform 1146"/>
              <p:cNvSpPr>
                <a:spLocks/>
              </p:cNvSpPr>
              <p:nvPr/>
            </p:nvSpPr>
            <p:spPr bwMode="auto">
              <a:xfrm>
                <a:off x="1123" y="1893"/>
                <a:ext cx="8" cy="3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4" y="37"/>
                  </a:cxn>
                  <a:cxn ang="0">
                    <a:pos x="10" y="0"/>
                  </a:cxn>
                  <a:cxn ang="0">
                    <a:pos x="15" y="3"/>
                  </a:cxn>
                  <a:cxn ang="0">
                    <a:pos x="9" y="40"/>
                  </a:cxn>
                  <a:cxn ang="0">
                    <a:pos x="4" y="78"/>
                  </a:cxn>
                  <a:cxn ang="0">
                    <a:pos x="0" y="75"/>
                  </a:cxn>
                </a:cxnLst>
                <a:rect l="0" t="0" r="r" b="b"/>
                <a:pathLst>
                  <a:path w="15" h="78">
                    <a:moveTo>
                      <a:pt x="0" y="75"/>
                    </a:moveTo>
                    <a:lnTo>
                      <a:pt x="4" y="37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9" y="40"/>
                    </a:lnTo>
                    <a:lnTo>
                      <a:pt x="4" y="7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7" name="Freeform 1147"/>
              <p:cNvSpPr>
                <a:spLocks/>
              </p:cNvSpPr>
              <p:nvPr/>
            </p:nvSpPr>
            <p:spPr bwMode="auto">
              <a:xfrm>
                <a:off x="1123" y="1930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8" name="Freeform 1148"/>
              <p:cNvSpPr>
                <a:spLocks/>
              </p:cNvSpPr>
              <p:nvPr/>
            </p:nvSpPr>
            <p:spPr bwMode="auto">
              <a:xfrm>
                <a:off x="1112" y="1870"/>
                <a:ext cx="19" cy="24"/>
              </a:xfrm>
              <a:custGeom>
                <a:avLst/>
                <a:gdLst/>
                <a:ahLst/>
                <a:cxnLst>
                  <a:cxn ang="0">
                    <a:pos x="32" y="48"/>
                  </a:cxn>
                  <a:cxn ang="0">
                    <a:pos x="29" y="34"/>
                  </a:cxn>
                  <a:cxn ang="0">
                    <a:pos x="22" y="26"/>
                  </a:cxn>
                  <a:cxn ang="0">
                    <a:pos x="11" y="1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4" y="13"/>
                  </a:cxn>
                  <a:cxn ang="0">
                    <a:pos x="25" y="22"/>
                  </a:cxn>
                  <a:cxn ang="0">
                    <a:pos x="34" y="31"/>
                  </a:cxn>
                  <a:cxn ang="0">
                    <a:pos x="37" y="48"/>
                  </a:cxn>
                  <a:cxn ang="0">
                    <a:pos x="32" y="48"/>
                  </a:cxn>
                </a:cxnLst>
                <a:rect l="0" t="0" r="r" b="b"/>
                <a:pathLst>
                  <a:path w="37" h="48">
                    <a:moveTo>
                      <a:pt x="32" y="48"/>
                    </a:moveTo>
                    <a:lnTo>
                      <a:pt x="29" y="34"/>
                    </a:lnTo>
                    <a:lnTo>
                      <a:pt x="22" y="26"/>
                    </a:lnTo>
                    <a:lnTo>
                      <a:pt x="11" y="1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4" y="13"/>
                    </a:lnTo>
                    <a:lnTo>
                      <a:pt x="25" y="22"/>
                    </a:lnTo>
                    <a:lnTo>
                      <a:pt x="34" y="31"/>
                    </a:lnTo>
                    <a:lnTo>
                      <a:pt x="37" y="48"/>
                    </a:lnTo>
                    <a:lnTo>
                      <a:pt x="32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29" name="Freeform 1149"/>
              <p:cNvSpPr>
                <a:spLocks/>
              </p:cNvSpPr>
              <p:nvPr/>
            </p:nvSpPr>
            <p:spPr bwMode="auto">
              <a:xfrm>
                <a:off x="1128" y="1893"/>
                <a:ext cx="3" cy="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0" name="Freeform 1150"/>
              <p:cNvSpPr>
                <a:spLocks/>
              </p:cNvSpPr>
              <p:nvPr/>
            </p:nvSpPr>
            <p:spPr bwMode="auto">
              <a:xfrm>
                <a:off x="1093" y="1831"/>
                <a:ext cx="22" cy="41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29" y="59"/>
                  </a:cxn>
                  <a:cxn ang="0">
                    <a:pos x="23" y="39"/>
                  </a:cxn>
                  <a:cxn ang="0">
                    <a:pos x="14" y="23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9" y="18"/>
                  </a:cxn>
                  <a:cxn ang="0">
                    <a:pos x="28" y="36"/>
                  </a:cxn>
                  <a:cxn ang="0">
                    <a:pos x="34" y="56"/>
                  </a:cxn>
                  <a:cxn ang="0">
                    <a:pos x="43" y="77"/>
                  </a:cxn>
                  <a:cxn ang="0">
                    <a:pos x="38" y="80"/>
                  </a:cxn>
                </a:cxnLst>
                <a:rect l="0" t="0" r="r" b="b"/>
                <a:pathLst>
                  <a:path w="43" h="80">
                    <a:moveTo>
                      <a:pt x="38" y="80"/>
                    </a:moveTo>
                    <a:lnTo>
                      <a:pt x="29" y="59"/>
                    </a:lnTo>
                    <a:lnTo>
                      <a:pt x="23" y="39"/>
                    </a:lnTo>
                    <a:lnTo>
                      <a:pt x="14" y="23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9" y="18"/>
                    </a:lnTo>
                    <a:lnTo>
                      <a:pt x="28" y="36"/>
                    </a:lnTo>
                    <a:lnTo>
                      <a:pt x="34" y="56"/>
                    </a:lnTo>
                    <a:lnTo>
                      <a:pt x="43" y="77"/>
                    </a:lnTo>
                    <a:lnTo>
                      <a:pt x="38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1" name="Freeform 1151"/>
              <p:cNvSpPr>
                <a:spLocks/>
              </p:cNvSpPr>
              <p:nvPr/>
            </p:nvSpPr>
            <p:spPr bwMode="auto">
              <a:xfrm>
                <a:off x="1112" y="1870"/>
                <a:ext cx="3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2" name="Freeform 1152"/>
              <p:cNvSpPr>
                <a:spLocks/>
              </p:cNvSpPr>
              <p:nvPr/>
            </p:nvSpPr>
            <p:spPr bwMode="auto">
              <a:xfrm>
                <a:off x="1082" y="1831"/>
                <a:ext cx="13" cy="51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3" y="13"/>
                  </a:cxn>
                  <a:cxn ang="0">
                    <a:pos x="17" y="27"/>
                  </a:cxn>
                  <a:cxn ang="0">
                    <a:pos x="11" y="61"/>
                  </a:cxn>
                  <a:cxn ang="0">
                    <a:pos x="7" y="100"/>
                  </a:cxn>
                  <a:cxn ang="0">
                    <a:pos x="0" y="100"/>
                  </a:cxn>
                  <a:cxn ang="0">
                    <a:pos x="5" y="61"/>
                  </a:cxn>
                  <a:cxn ang="0">
                    <a:pos x="11" y="26"/>
                  </a:cxn>
                  <a:cxn ang="0">
                    <a:pos x="17" y="12"/>
                  </a:cxn>
                  <a:cxn ang="0">
                    <a:pos x="23" y="0"/>
                  </a:cxn>
                  <a:cxn ang="0">
                    <a:pos x="28" y="4"/>
                  </a:cxn>
                </a:cxnLst>
                <a:rect l="0" t="0" r="r" b="b"/>
                <a:pathLst>
                  <a:path w="28" h="100">
                    <a:moveTo>
                      <a:pt x="28" y="4"/>
                    </a:moveTo>
                    <a:lnTo>
                      <a:pt x="23" y="13"/>
                    </a:lnTo>
                    <a:lnTo>
                      <a:pt x="17" y="27"/>
                    </a:lnTo>
                    <a:lnTo>
                      <a:pt x="11" y="61"/>
                    </a:lnTo>
                    <a:lnTo>
                      <a:pt x="7" y="100"/>
                    </a:lnTo>
                    <a:lnTo>
                      <a:pt x="0" y="100"/>
                    </a:lnTo>
                    <a:lnTo>
                      <a:pt x="5" y="61"/>
                    </a:lnTo>
                    <a:lnTo>
                      <a:pt x="11" y="26"/>
                    </a:lnTo>
                    <a:lnTo>
                      <a:pt x="17" y="12"/>
                    </a:lnTo>
                    <a:lnTo>
                      <a:pt x="23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3" name="Freeform 1153"/>
              <p:cNvSpPr>
                <a:spLocks/>
              </p:cNvSpPr>
              <p:nvPr/>
            </p:nvSpPr>
            <p:spPr bwMode="auto">
              <a:xfrm>
                <a:off x="1093" y="1830"/>
                <a:ext cx="2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5" y="3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4" name="Freeform 1154"/>
              <p:cNvSpPr>
                <a:spLocks/>
              </p:cNvSpPr>
              <p:nvPr/>
            </p:nvSpPr>
            <p:spPr bwMode="auto">
              <a:xfrm>
                <a:off x="1078" y="1858"/>
                <a:ext cx="6" cy="24"/>
              </a:xfrm>
              <a:custGeom>
                <a:avLst/>
                <a:gdLst/>
                <a:ahLst/>
                <a:cxnLst>
                  <a:cxn ang="0">
                    <a:pos x="7" y="49"/>
                  </a:cxn>
                  <a:cxn ang="0">
                    <a:pos x="4" y="38"/>
                  </a:cxn>
                  <a:cxn ang="0">
                    <a:pos x="1" y="2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4"/>
                  </a:cxn>
                  <a:cxn ang="0">
                    <a:pos x="9" y="38"/>
                  </a:cxn>
                  <a:cxn ang="0">
                    <a:pos x="12" y="46"/>
                  </a:cxn>
                  <a:cxn ang="0">
                    <a:pos x="7" y="49"/>
                  </a:cxn>
                </a:cxnLst>
                <a:rect l="0" t="0" r="r" b="b"/>
                <a:pathLst>
                  <a:path w="12" h="49">
                    <a:moveTo>
                      <a:pt x="7" y="49"/>
                    </a:moveTo>
                    <a:lnTo>
                      <a:pt x="4" y="38"/>
                    </a:lnTo>
                    <a:lnTo>
                      <a:pt x="1" y="2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4"/>
                    </a:lnTo>
                    <a:lnTo>
                      <a:pt x="9" y="38"/>
                    </a:lnTo>
                    <a:lnTo>
                      <a:pt x="12" y="46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5" name="Freeform 1155"/>
              <p:cNvSpPr>
                <a:spLocks/>
              </p:cNvSpPr>
              <p:nvPr/>
            </p:nvSpPr>
            <p:spPr bwMode="auto">
              <a:xfrm>
                <a:off x="1082" y="1881"/>
                <a:ext cx="3" cy="1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7" y="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6" name="Freeform 1156"/>
              <p:cNvSpPr>
                <a:spLocks/>
              </p:cNvSpPr>
              <p:nvPr/>
            </p:nvSpPr>
            <p:spPr bwMode="auto">
              <a:xfrm>
                <a:off x="1078" y="1817"/>
                <a:ext cx="11" cy="42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4" y="56"/>
                  </a:cxn>
                  <a:cxn ang="0">
                    <a:pos x="12" y="35"/>
                  </a:cxn>
                  <a:cxn ang="0">
                    <a:pos x="17" y="18"/>
                  </a:cxn>
                  <a:cxn ang="0">
                    <a:pos x="14" y="12"/>
                  </a:cxn>
                  <a:cxn ang="0">
                    <a:pos x="7" y="4"/>
                  </a:cxn>
                  <a:cxn ang="0">
                    <a:pos x="12" y="0"/>
                  </a:cxn>
                  <a:cxn ang="0">
                    <a:pos x="18" y="7"/>
                  </a:cxn>
                  <a:cxn ang="0">
                    <a:pos x="21" y="18"/>
                  </a:cxn>
                  <a:cxn ang="0">
                    <a:pos x="17" y="38"/>
                  </a:cxn>
                  <a:cxn ang="0">
                    <a:pos x="9" y="59"/>
                  </a:cxn>
                  <a:cxn ang="0">
                    <a:pos x="4" y="84"/>
                  </a:cxn>
                  <a:cxn ang="0">
                    <a:pos x="0" y="81"/>
                  </a:cxn>
                </a:cxnLst>
                <a:rect l="0" t="0" r="r" b="b"/>
                <a:pathLst>
                  <a:path w="21" h="84">
                    <a:moveTo>
                      <a:pt x="0" y="81"/>
                    </a:moveTo>
                    <a:lnTo>
                      <a:pt x="4" y="56"/>
                    </a:lnTo>
                    <a:lnTo>
                      <a:pt x="12" y="35"/>
                    </a:lnTo>
                    <a:lnTo>
                      <a:pt x="17" y="18"/>
                    </a:lnTo>
                    <a:lnTo>
                      <a:pt x="14" y="12"/>
                    </a:lnTo>
                    <a:lnTo>
                      <a:pt x="7" y="4"/>
                    </a:lnTo>
                    <a:lnTo>
                      <a:pt x="12" y="0"/>
                    </a:lnTo>
                    <a:lnTo>
                      <a:pt x="18" y="7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9" y="59"/>
                    </a:lnTo>
                    <a:lnTo>
                      <a:pt x="4" y="84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7" name="Freeform 1157"/>
              <p:cNvSpPr>
                <a:spLocks/>
              </p:cNvSpPr>
              <p:nvPr/>
            </p:nvSpPr>
            <p:spPr bwMode="auto">
              <a:xfrm>
                <a:off x="1078" y="1857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8" name="Freeform 1158"/>
              <p:cNvSpPr>
                <a:spLocks/>
              </p:cNvSpPr>
              <p:nvPr/>
            </p:nvSpPr>
            <p:spPr bwMode="auto">
              <a:xfrm>
                <a:off x="1065" y="1801"/>
                <a:ext cx="19" cy="18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20" y="23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18"/>
                  </a:cxn>
                  <a:cxn ang="0">
                    <a:pos x="38" y="32"/>
                  </a:cxn>
                  <a:cxn ang="0">
                    <a:pos x="35" y="36"/>
                  </a:cxn>
                </a:cxnLst>
                <a:rect l="0" t="0" r="r" b="b"/>
                <a:pathLst>
                  <a:path w="38" h="36">
                    <a:moveTo>
                      <a:pt x="35" y="36"/>
                    </a:moveTo>
                    <a:lnTo>
                      <a:pt x="20" y="2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3" y="18"/>
                    </a:lnTo>
                    <a:lnTo>
                      <a:pt x="38" y="32"/>
                    </a:lnTo>
                    <a:lnTo>
                      <a:pt x="35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39" name="Freeform 1159"/>
              <p:cNvSpPr>
                <a:spLocks/>
              </p:cNvSpPr>
              <p:nvPr/>
            </p:nvSpPr>
            <p:spPr bwMode="auto">
              <a:xfrm>
                <a:off x="1082" y="1817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0" name="Freeform 1160"/>
              <p:cNvSpPr>
                <a:spLocks/>
              </p:cNvSpPr>
              <p:nvPr/>
            </p:nvSpPr>
            <p:spPr bwMode="auto">
              <a:xfrm>
                <a:off x="979" y="1752"/>
                <a:ext cx="87" cy="51"/>
              </a:xfrm>
              <a:custGeom>
                <a:avLst/>
                <a:gdLst/>
                <a:ahLst/>
                <a:cxnLst>
                  <a:cxn ang="0">
                    <a:pos x="171" y="103"/>
                  </a:cxn>
                  <a:cxn ang="0">
                    <a:pos x="129" y="70"/>
                  </a:cxn>
                  <a:cxn ang="0">
                    <a:pos x="90" y="4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94" y="43"/>
                  </a:cxn>
                  <a:cxn ang="0">
                    <a:pos x="133" y="65"/>
                  </a:cxn>
                  <a:cxn ang="0">
                    <a:pos x="176" y="99"/>
                  </a:cxn>
                  <a:cxn ang="0">
                    <a:pos x="171" y="103"/>
                  </a:cxn>
                </a:cxnLst>
                <a:rect l="0" t="0" r="r" b="b"/>
                <a:pathLst>
                  <a:path w="176" h="103">
                    <a:moveTo>
                      <a:pt x="171" y="103"/>
                    </a:moveTo>
                    <a:lnTo>
                      <a:pt x="129" y="70"/>
                    </a:lnTo>
                    <a:lnTo>
                      <a:pt x="90" y="4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4" y="43"/>
                    </a:lnTo>
                    <a:lnTo>
                      <a:pt x="133" y="65"/>
                    </a:lnTo>
                    <a:lnTo>
                      <a:pt x="176" y="99"/>
                    </a:lnTo>
                    <a:lnTo>
                      <a:pt x="171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1" name="Freeform 1161"/>
              <p:cNvSpPr>
                <a:spLocks/>
              </p:cNvSpPr>
              <p:nvPr/>
            </p:nvSpPr>
            <p:spPr bwMode="auto">
              <a:xfrm>
                <a:off x="1064" y="1801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2" name="Freeform 1162"/>
              <p:cNvSpPr>
                <a:spLocks/>
              </p:cNvSpPr>
              <p:nvPr/>
            </p:nvSpPr>
            <p:spPr bwMode="auto">
              <a:xfrm>
                <a:off x="973" y="1752"/>
                <a:ext cx="7" cy="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14" y="5"/>
                  </a:cxn>
                </a:cxnLst>
                <a:rect l="0" t="0" r="r" b="b"/>
                <a:pathLst>
                  <a:path w="14" h="8">
                    <a:moveTo>
                      <a:pt x="14" y="5"/>
                    </a:moveTo>
                    <a:lnTo>
                      <a:pt x="3" y="8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3" name="Freeform 1163"/>
              <p:cNvSpPr>
                <a:spLocks/>
              </p:cNvSpPr>
              <p:nvPr/>
            </p:nvSpPr>
            <p:spPr bwMode="auto">
              <a:xfrm>
                <a:off x="979" y="1752"/>
                <a:ext cx="1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4" name="Freeform 1164"/>
              <p:cNvSpPr>
                <a:spLocks/>
              </p:cNvSpPr>
              <p:nvPr/>
            </p:nvSpPr>
            <p:spPr bwMode="auto">
              <a:xfrm>
                <a:off x="973" y="1754"/>
                <a:ext cx="29" cy="8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42"/>
                  </a:cxn>
                  <a:cxn ang="0">
                    <a:pos x="32" y="80"/>
                  </a:cxn>
                  <a:cxn ang="0">
                    <a:pos x="43" y="118"/>
                  </a:cxn>
                  <a:cxn ang="0">
                    <a:pos x="58" y="162"/>
                  </a:cxn>
                  <a:cxn ang="0">
                    <a:pos x="52" y="164"/>
                  </a:cxn>
                  <a:cxn ang="0">
                    <a:pos x="37" y="120"/>
                  </a:cxn>
                  <a:cxn ang="0">
                    <a:pos x="26" y="82"/>
                  </a:cxn>
                  <a:cxn ang="0">
                    <a:pos x="16" y="44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58" h="164">
                    <a:moveTo>
                      <a:pt x="6" y="0"/>
                    </a:moveTo>
                    <a:lnTo>
                      <a:pt x="22" y="42"/>
                    </a:lnTo>
                    <a:lnTo>
                      <a:pt x="32" y="80"/>
                    </a:lnTo>
                    <a:lnTo>
                      <a:pt x="43" y="118"/>
                    </a:lnTo>
                    <a:lnTo>
                      <a:pt x="58" y="162"/>
                    </a:lnTo>
                    <a:lnTo>
                      <a:pt x="52" y="164"/>
                    </a:lnTo>
                    <a:lnTo>
                      <a:pt x="37" y="120"/>
                    </a:lnTo>
                    <a:lnTo>
                      <a:pt x="26" y="82"/>
                    </a:lnTo>
                    <a:lnTo>
                      <a:pt x="16" y="44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5" name="Freeform 1165"/>
              <p:cNvSpPr>
                <a:spLocks/>
              </p:cNvSpPr>
              <p:nvPr/>
            </p:nvSpPr>
            <p:spPr bwMode="auto">
              <a:xfrm>
                <a:off x="972" y="1753"/>
                <a:ext cx="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7" y="2"/>
                  </a:cxn>
                  <a:cxn ang="0">
                    <a:pos x="6" y="5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7" y="2"/>
                    </a:lnTo>
                    <a:lnTo>
                      <a:pt x="6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6" name="Freeform 1166"/>
              <p:cNvSpPr>
                <a:spLocks/>
              </p:cNvSpPr>
              <p:nvPr/>
            </p:nvSpPr>
            <p:spPr bwMode="auto">
              <a:xfrm>
                <a:off x="999" y="1835"/>
                <a:ext cx="32" cy="10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9" y="54"/>
                  </a:cxn>
                  <a:cxn ang="0">
                    <a:pos x="47" y="104"/>
                  </a:cxn>
                  <a:cxn ang="0">
                    <a:pos x="61" y="154"/>
                  </a:cxn>
                  <a:cxn ang="0">
                    <a:pos x="66" y="183"/>
                  </a:cxn>
                  <a:cxn ang="0">
                    <a:pos x="66" y="212"/>
                  </a:cxn>
                  <a:cxn ang="0">
                    <a:pos x="60" y="212"/>
                  </a:cxn>
                  <a:cxn ang="0">
                    <a:pos x="60" y="183"/>
                  </a:cxn>
                  <a:cxn ang="0">
                    <a:pos x="55" y="156"/>
                  </a:cxn>
                  <a:cxn ang="0">
                    <a:pos x="41" y="105"/>
                  </a:cxn>
                  <a:cxn ang="0">
                    <a:pos x="23" y="55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6" h="212">
                    <a:moveTo>
                      <a:pt x="6" y="0"/>
                    </a:moveTo>
                    <a:lnTo>
                      <a:pt x="29" y="54"/>
                    </a:lnTo>
                    <a:lnTo>
                      <a:pt x="47" y="104"/>
                    </a:lnTo>
                    <a:lnTo>
                      <a:pt x="61" y="154"/>
                    </a:lnTo>
                    <a:lnTo>
                      <a:pt x="66" y="183"/>
                    </a:lnTo>
                    <a:lnTo>
                      <a:pt x="66" y="212"/>
                    </a:lnTo>
                    <a:lnTo>
                      <a:pt x="60" y="212"/>
                    </a:lnTo>
                    <a:lnTo>
                      <a:pt x="60" y="183"/>
                    </a:lnTo>
                    <a:lnTo>
                      <a:pt x="55" y="156"/>
                    </a:lnTo>
                    <a:lnTo>
                      <a:pt x="41" y="105"/>
                    </a:lnTo>
                    <a:lnTo>
                      <a:pt x="23" y="55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7" name="Freeform 1167"/>
              <p:cNvSpPr>
                <a:spLocks/>
              </p:cNvSpPr>
              <p:nvPr/>
            </p:nvSpPr>
            <p:spPr bwMode="auto">
              <a:xfrm>
                <a:off x="999" y="1835"/>
                <a:ext cx="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8" name="Rectangle 1168"/>
              <p:cNvSpPr>
                <a:spLocks noChangeArrowheads="1"/>
              </p:cNvSpPr>
              <p:nvPr/>
            </p:nvSpPr>
            <p:spPr bwMode="auto">
              <a:xfrm>
                <a:off x="1028" y="1941"/>
                <a:ext cx="3" cy="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49" name="Freeform 1169"/>
              <p:cNvSpPr>
                <a:spLocks/>
              </p:cNvSpPr>
              <p:nvPr/>
            </p:nvSpPr>
            <p:spPr bwMode="auto">
              <a:xfrm>
                <a:off x="1028" y="1941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0" name="Freeform 1170"/>
              <p:cNvSpPr>
                <a:spLocks/>
              </p:cNvSpPr>
              <p:nvPr/>
            </p:nvSpPr>
            <p:spPr bwMode="auto">
              <a:xfrm>
                <a:off x="1018" y="1984"/>
                <a:ext cx="13" cy="7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5" y="41"/>
                  </a:cxn>
                  <a:cxn ang="0">
                    <a:pos x="17" y="76"/>
                  </a:cxn>
                  <a:cxn ang="0">
                    <a:pos x="11" y="113"/>
                  </a:cxn>
                  <a:cxn ang="0">
                    <a:pos x="6" y="154"/>
                  </a:cxn>
                  <a:cxn ang="0">
                    <a:pos x="0" y="154"/>
                  </a:cxn>
                  <a:cxn ang="0">
                    <a:pos x="5" y="113"/>
                  </a:cxn>
                  <a:cxn ang="0">
                    <a:pos x="11" y="76"/>
                  </a:cxn>
                  <a:cxn ang="0">
                    <a:pos x="19" y="41"/>
                  </a:cxn>
                  <a:cxn ang="0">
                    <a:pos x="22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154">
                    <a:moveTo>
                      <a:pt x="28" y="0"/>
                    </a:moveTo>
                    <a:lnTo>
                      <a:pt x="25" y="41"/>
                    </a:lnTo>
                    <a:lnTo>
                      <a:pt x="17" y="76"/>
                    </a:lnTo>
                    <a:lnTo>
                      <a:pt x="11" y="113"/>
                    </a:lnTo>
                    <a:lnTo>
                      <a:pt x="6" y="154"/>
                    </a:lnTo>
                    <a:lnTo>
                      <a:pt x="0" y="154"/>
                    </a:lnTo>
                    <a:lnTo>
                      <a:pt x="5" y="113"/>
                    </a:lnTo>
                    <a:lnTo>
                      <a:pt x="11" y="76"/>
                    </a:lnTo>
                    <a:lnTo>
                      <a:pt x="19" y="41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1" name="Freeform 1171"/>
              <p:cNvSpPr>
                <a:spLocks/>
              </p:cNvSpPr>
              <p:nvPr/>
            </p:nvSpPr>
            <p:spPr bwMode="auto">
              <a:xfrm>
                <a:off x="1028" y="1984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2" name="Freeform 1172"/>
              <p:cNvSpPr>
                <a:spLocks/>
              </p:cNvSpPr>
              <p:nvPr/>
            </p:nvSpPr>
            <p:spPr bwMode="auto">
              <a:xfrm>
                <a:off x="1018" y="2060"/>
                <a:ext cx="19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6"/>
                  </a:cxn>
                  <a:cxn ang="0">
                    <a:pos x="9" y="9"/>
                  </a:cxn>
                  <a:cxn ang="0">
                    <a:pos x="19" y="17"/>
                  </a:cxn>
                  <a:cxn ang="0">
                    <a:pos x="29" y="23"/>
                  </a:cxn>
                  <a:cxn ang="0">
                    <a:pos x="40" y="32"/>
                  </a:cxn>
                  <a:cxn ang="0">
                    <a:pos x="35" y="36"/>
                  </a:cxn>
                  <a:cxn ang="0">
                    <a:pos x="25" y="27"/>
                  </a:cxn>
                  <a:cxn ang="0">
                    <a:pos x="14" y="21"/>
                  </a:cxn>
                  <a:cxn ang="0">
                    <a:pos x="5" y="14"/>
                  </a:cxn>
                  <a:cxn ang="0">
                    <a:pos x="2" y="7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40" h="36">
                    <a:moveTo>
                      <a:pt x="6" y="0"/>
                    </a:moveTo>
                    <a:lnTo>
                      <a:pt x="8" y="6"/>
                    </a:lnTo>
                    <a:lnTo>
                      <a:pt x="9" y="9"/>
                    </a:lnTo>
                    <a:lnTo>
                      <a:pt x="19" y="17"/>
                    </a:lnTo>
                    <a:lnTo>
                      <a:pt x="29" y="23"/>
                    </a:lnTo>
                    <a:lnTo>
                      <a:pt x="40" y="32"/>
                    </a:lnTo>
                    <a:lnTo>
                      <a:pt x="35" y="36"/>
                    </a:lnTo>
                    <a:lnTo>
                      <a:pt x="25" y="27"/>
                    </a:lnTo>
                    <a:lnTo>
                      <a:pt x="14" y="21"/>
                    </a:lnTo>
                    <a:lnTo>
                      <a:pt x="5" y="14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3" name="Freeform 1173"/>
              <p:cNvSpPr>
                <a:spLocks/>
              </p:cNvSpPr>
              <p:nvPr/>
            </p:nvSpPr>
            <p:spPr bwMode="auto">
              <a:xfrm>
                <a:off x="1018" y="2060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4" name="Freeform 1174"/>
              <p:cNvSpPr>
                <a:spLocks/>
              </p:cNvSpPr>
              <p:nvPr/>
            </p:nvSpPr>
            <p:spPr bwMode="auto">
              <a:xfrm>
                <a:off x="1035" y="2076"/>
                <a:ext cx="44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3" y="45"/>
                  </a:cxn>
                  <a:cxn ang="0">
                    <a:pos x="63" y="67"/>
                  </a:cxn>
                  <a:cxn ang="0">
                    <a:pos x="87" y="87"/>
                  </a:cxn>
                  <a:cxn ang="0">
                    <a:pos x="83" y="91"/>
                  </a:cxn>
                  <a:cxn ang="0">
                    <a:pos x="58" y="71"/>
                  </a:cxn>
                  <a:cxn ang="0">
                    <a:pos x="38" y="5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87" h="91">
                    <a:moveTo>
                      <a:pt x="5" y="0"/>
                    </a:moveTo>
                    <a:lnTo>
                      <a:pt x="43" y="45"/>
                    </a:lnTo>
                    <a:lnTo>
                      <a:pt x="63" y="67"/>
                    </a:lnTo>
                    <a:lnTo>
                      <a:pt x="87" y="87"/>
                    </a:lnTo>
                    <a:lnTo>
                      <a:pt x="83" y="91"/>
                    </a:lnTo>
                    <a:lnTo>
                      <a:pt x="58" y="71"/>
                    </a:lnTo>
                    <a:lnTo>
                      <a:pt x="38" y="50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5" name="Freeform 1175"/>
              <p:cNvSpPr>
                <a:spLocks/>
              </p:cNvSpPr>
              <p:nvPr/>
            </p:nvSpPr>
            <p:spPr bwMode="auto">
              <a:xfrm>
                <a:off x="1035" y="2076"/>
                <a:ext cx="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6" name="Freeform 1176"/>
              <p:cNvSpPr>
                <a:spLocks/>
              </p:cNvSpPr>
              <p:nvPr/>
            </p:nvSpPr>
            <p:spPr bwMode="auto">
              <a:xfrm>
                <a:off x="1076" y="2120"/>
                <a:ext cx="32" cy="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0" y="15"/>
                  </a:cxn>
                  <a:cxn ang="0">
                    <a:pos x="35" y="36"/>
                  </a:cxn>
                  <a:cxn ang="0">
                    <a:pos x="55" y="79"/>
                  </a:cxn>
                  <a:cxn ang="0">
                    <a:pos x="64" y="120"/>
                  </a:cxn>
                  <a:cxn ang="0">
                    <a:pos x="64" y="136"/>
                  </a:cxn>
                  <a:cxn ang="0">
                    <a:pos x="62" y="150"/>
                  </a:cxn>
                  <a:cxn ang="0">
                    <a:pos x="56" y="150"/>
                  </a:cxn>
                  <a:cxn ang="0">
                    <a:pos x="58" y="136"/>
                  </a:cxn>
                  <a:cxn ang="0">
                    <a:pos x="58" y="121"/>
                  </a:cxn>
                  <a:cxn ang="0">
                    <a:pos x="49" y="80"/>
                  </a:cxn>
                  <a:cxn ang="0">
                    <a:pos x="29" y="38"/>
                  </a:cxn>
                  <a:cxn ang="0">
                    <a:pos x="15" y="19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64" h="150">
                    <a:moveTo>
                      <a:pt x="4" y="0"/>
                    </a:moveTo>
                    <a:lnTo>
                      <a:pt x="20" y="15"/>
                    </a:lnTo>
                    <a:lnTo>
                      <a:pt x="35" y="36"/>
                    </a:lnTo>
                    <a:lnTo>
                      <a:pt x="55" y="79"/>
                    </a:lnTo>
                    <a:lnTo>
                      <a:pt x="64" y="120"/>
                    </a:lnTo>
                    <a:lnTo>
                      <a:pt x="64" y="136"/>
                    </a:lnTo>
                    <a:lnTo>
                      <a:pt x="62" y="150"/>
                    </a:lnTo>
                    <a:lnTo>
                      <a:pt x="56" y="150"/>
                    </a:lnTo>
                    <a:lnTo>
                      <a:pt x="58" y="136"/>
                    </a:lnTo>
                    <a:lnTo>
                      <a:pt x="58" y="121"/>
                    </a:lnTo>
                    <a:lnTo>
                      <a:pt x="49" y="80"/>
                    </a:lnTo>
                    <a:lnTo>
                      <a:pt x="29" y="38"/>
                    </a:lnTo>
                    <a:lnTo>
                      <a:pt x="15" y="19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7" name="Freeform 1177"/>
              <p:cNvSpPr>
                <a:spLocks/>
              </p:cNvSpPr>
              <p:nvPr/>
            </p:nvSpPr>
            <p:spPr bwMode="auto">
              <a:xfrm>
                <a:off x="1076" y="2120"/>
                <a:ext cx="3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8" name="Freeform 1178"/>
              <p:cNvSpPr>
                <a:spLocks/>
              </p:cNvSpPr>
              <p:nvPr/>
            </p:nvSpPr>
            <p:spPr bwMode="auto">
              <a:xfrm>
                <a:off x="1087" y="2147"/>
                <a:ext cx="20" cy="48"/>
              </a:xfrm>
              <a:custGeom>
                <a:avLst/>
                <a:gdLst/>
                <a:ahLst/>
                <a:cxnLst>
                  <a:cxn ang="0">
                    <a:pos x="35" y="96"/>
                  </a:cxn>
                  <a:cxn ang="0">
                    <a:pos x="32" y="70"/>
                  </a:cxn>
                  <a:cxn ang="0">
                    <a:pos x="23" y="49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28" y="46"/>
                  </a:cxn>
                  <a:cxn ang="0">
                    <a:pos x="37" y="70"/>
                  </a:cxn>
                  <a:cxn ang="0">
                    <a:pos x="40" y="96"/>
                  </a:cxn>
                  <a:cxn ang="0">
                    <a:pos x="35" y="96"/>
                  </a:cxn>
                </a:cxnLst>
                <a:rect l="0" t="0" r="r" b="b"/>
                <a:pathLst>
                  <a:path w="40" h="96">
                    <a:moveTo>
                      <a:pt x="35" y="96"/>
                    </a:moveTo>
                    <a:lnTo>
                      <a:pt x="32" y="70"/>
                    </a:lnTo>
                    <a:lnTo>
                      <a:pt x="23" y="49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28" y="46"/>
                    </a:lnTo>
                    <a:lnTo>
                      <a:pt x="37" y="70"/>
                    </a:lnTo>
                    <a:lnTo>
                      <a:pt x="40" y="96"/>
                    </a:lnTo>
                    <a:lnTo>
                      <a:pt x="35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59" name="Freeform 1179"/>
              <p:cNvSpPr>
                <a:spLocks/>
              </p:cNvSpPr>
              <p:nvPr/>
            </p:nvSpPr>
            <p:spPr bwMode="auto">
              <a:xfrm>
                <a:off x="1105" y="2195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0" name="Freeform 1180"/>
              <p:cNvSpPr>
                <a:spLocks/>
              </p:cNvSpPr>
              <p:nvPr/>
            </p:nvSpPr>
            <p:spPr bwMode="auto">
              <a:xfrm>
                <a:off x="1058" y="2114"/>
                <a:ext cx="31" cy="35"/>
              </a:xfrm>
              <a:custGeom>
                <a:avLst/>
                <a:gdLst/>
                <a:ahLst/>
                <a:cxnLst>
                  <a:cxn ang="0">
                    <a:pos x="58" y="70"/>
                  </a:cxn>
                  <a:cxn ang="0">
                    <a:pos x="46" y="49"/>
                  </a:cxn>
                  <a:cxn ang="0">
                    <a:pos x="35" y="3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8" y="29"/>
                  </a:cxn>
                  <a:cxn ang="0">
                    <a:pos x="50" y="44"/>
                  </a:cxn>
                  <a:cxn ang="0">
                    <a:pos x="63" y="67"/>
                  </a:cxn>
                  <a:cxn ang="0">
                    <a:pos x="58" y="70"/>
                  </a:cxn>
                </a:cxnLst>
                <a:rect l="0" t="0" r="r" b="b"/>
                <a:pathLst>
                  <a:path w="63" h="70">
                    <a:moveTo>
                      <a:pt x="58" y="70"/>
                    </a:moveTo>
                    <a:lnTo>
                      <a:pt x="46" y="49"/>
                    </a:lnTo>
                    <a:lnTo>
                      <a:pt x="35" y="3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8" y="29"/>
                    </a:lnTo>
                    <a:lnTo>
                      <a:pt x="50" y="44"/>
                    </a:lnTo>
                    <a:lnTo>
                      <a:pt x="63" y="67"/>
                    </a:lnTo>
                    <a:lnTo>
                      <a:pt x="5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1" name="Freeform 1181"/>
              <p:cNvSpPr>
                <a:spLocks/>
              </p:cNvSpPr>
              <p:nvPr/>
            </p:nvSpPr>
            <p:spPr bwMode="auto">
              <a:xfrm>
                <a:off x="1087" y="2147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2" name="Freeform 1182"/>
              <p:cNvSpPr>
                <a:spLocks/>
              </p:cNvSpPr>
              <p:nvPr/>
            </p:nvSpPr>
            <p:spPr bwMode="auto">
              <a:xfrm>
                <a:off x="1016" y="2075"/>
                <a:ext cx="44" cy="41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3" y="59"/>
                  </a:cxn>
                  <a:cxn ang="0">
                    <a:pos x="44" y="36"/>
                  </a:cxn>
                  <a:cxn ang="0">
                    <a:pos x="25" y="18"/>
                  </a:cxn>
                  <a:cxn ang="0">
                    <a:pos x="14" y="1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7" y="6"/>
                  </a:cxn>
                  <a:cxn ang="0">
                    <a:pos x="29" y="13"/>
                  </a:cxn>
                  <a:cxn ang="0">
                    <a:pos x="49" y="32"/>
                  </a:cxn>
                  <a:cxn ang="0">
                    <a:pos x="66" y="55"/>
                  </a:cxn>
                  <a:cxn ang="0">
                    <a:pos x="89" y="77"/>
                  </a:cxn>
                  <a:cxn ang="0">
                    <a:pos x="86" y="82"/>
                  </a:cxn>
                </a:cxnLst>
                <a:rect l="0" t="0" r="r" b="b"/>
                <a:pathLst>
                  <a:path w="89" h="82">
                    <a:moveTo>
                      <a:pt x="86" y="82"/>
                    </a:moveTo>
                    <a:lnTo>
                      <a:pt x="63" y="59"/>
                    </a:lnTo>
                    <a:lnTo>
                      <a:pt x="44" y="36"/>
                    </a:lnTo>
                    <a:lnTo>
                      <a:pt x="25" y="18"/>
                    </a:lnTo>
                    <a:lnTo>
                      <a:pt x="14" y="10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7" y="6"/>
                    </a:lnTo>
                    <a:lnTo>
                      <a:pt x="29" y="13"/>
                    </a:lnTo>
                    <a:lnTo>
                      <a:pt x="49" y="32"/>
                    </a:lnTo>
                    <a:lnTo>
                      <a:pt x="66" y="55"/>
                    </a:lnTo>
                    <a:lnTo>
                      <a:pt x="89" y="77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3" name="Freeform 1183"/>
              <p:cNvSpPr>
                <a:spLocks/>
              </p:cNvSpPr>
              <p:nvPr/>
            </p:nvSpPr>
            <p:spPr bwMode="auto">
              <a:xfrm>
                <a:off x="1058" y="2114"/>
                <a:ext cx="2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4" name="Freeform 1184"/>
              <p:cNvSpPr>
                <a:spLocks/>
              </p:cNvSpPr>
              <p:nvPr/>
            </p:nvSpPr>
            <p:spPr bwMode="auto">
              <a:xfrm>
                <a:off x="1010" y="2076"/>
                <a:ext cx="8" cy="4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0"/>
                  </a:cxn>
                  <a:cxn ang="0">
                    <a:pos x="0" y="93"/>
                  </a:cxn>
                  <a:cxn ang="0">
                    <a:pos x="6" y="93"/>
                  </a:cxn>
                  <a:cxn ang="0">
                    <a:pos x="17" y="0"/>
                  </a:cxn>
                </a:cxnLst>
                <a:rect l="0" t="0" r="r" b="b"/>
                <a:pathLst>
                  <a:path w="17" h="93">
                    <a:moveTo>
                      <a:pt x="17" y="0"/>
                    </a:moveTo>
                    <a:lnTo>
                      <a:pt x="11" y="0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5" name="Freeform 1185"/>
              <p:cNvSpPr>
                <a:spLocks/>
              </p:cNvSpPr>
              <p:nvPr/>
            </p:nvSpPr>
            <p:spPr bwMode="auto">
              <a:xfrm>
                <a:off x="1015" y="2074"/>
                <a:ext cx="3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1" y="6"/>
                  </a:cxn>
                  <a:cxn ang="0">
                    <a:pos x="4" y="2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6" name="Rectangle 1186"/>
              <p:cNvSpPr>
                <a:spLocks noChangeArrowheads="1"/>
              </p:cNvSpPr>
              <p:nvPr/>
            </p:nvSpPr>
            <p:spPr bwMode="auto">
              <a:xfrm>
                <a:off x="1010" y="2122"/>
                <a:ext cx="3" cy="6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7" name="Freeform 1187"/>
              <p:cNvSpPr>
                <a:spLocks/>
              </p:cNvSpPr>
              <p:nvPr/>
            </p:nvSpPr>
            <p:spPr bwMode="auto">
              <a:xfrm>
                <a:off x="1010" y="212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8" name="Freeform 1188"/>
              <p:cNvSpPr>
                <a:spLocks/>
              </p:cNvSpPr>
              <p:nvPr/>
            </p:nvSpPr>
            <p:spPr bwMode="auto">
              <a:xfrm>
                <a:off x="1010" y="2190"/>
                <a:ext cx="27" cy="5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6"/>
                  </a:cxn>
                  <a:cxn ang="0">
                    <a:pos x="11" y="31"/>
                  </a:cxn>
                  <a:cxn ang="0">
                    <a:pos x="21" y="56"/>
                  </a:cxn>
                  <a:cxn ang="0">
                    <a:pos x="38" y="82"/>
                  </a:cxn>
                  <a:cxn ang="0">
                    <a:pos x="55" y="111"/>
                  </a:cxn>
                  <a:cxn ang="0">
                    <a:pos x="50" y="115"/>
                  </a:cxn>
                  <a:cxn ang="0">
                    <a:pos x="34" y="86"/>
                  </a:cxn>
                  <a:cxn ang="0">
                    <a:pos x="17" y="60"/>
                  </a:cxn>
                  <a:cxn ang="0">
                    <a:pos x="5" y="33"/>
                  </a:cxn>
                  <a:cxn ang="0">
                    <a:pos x="2" y="18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55" h="115">
                    <a:moveTo>
                      <a:pt x="6" y="0"/>
                    </a:moveTo>
                    <a:lnTo>
                      <a:pt x="8" y="16"/>
                    </a:lnTo>
                    <a:lnTo>
                      <a:pt x="11" y="31"/>
                    </a:lnTo>
                    <a:lnTo>
                      <a:pt x="21" y="56"/>
                    </a:lnTo>
                    <a:lnTo>
                      <a:pt x="38" y="82"/>
                    </a:lnTo>
                    <a:lnTo>
                      <a:pt x="55" y="111"/>
                    </a:lnTo>
                    <a:lnTo>
                      <a:pt x="50" y="115"/>
                    </a:lnTo>
                    <a:lnTo>
                      <a:pt x="34" y="86"/>
                    </a:lnTo>
                    <a:lnTo>
                      <a:pt x="17" y="60"/>
                    </a:lnTo>
                    <a:lnTo>
                      <a:pt x="5" y="33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69" name="Freeform 1189"/>
              <p:cNvSpPr>
                <a:spLocks/>
              </p:cNvSpPr>
              <p:nvPr/>
            </p:nvSpPr>
            <p:spPr bwMode="auto">
              <a:xfrm>
                <a:off x="1010" y="2190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0" name="Freeform 1190"/>
              <p:cNvSpPr>
                <a:spLocks/>
              </p:cNvSpPr>
              <p:nvPr/>
            </p:nvSpPr>
            <p:spPr bwMode="auto">
              <a:xfrm>
                <a:off x="1035" y="2246"/>
                <a:ext cx="30" cy="5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9" y="31"/>
                  </a:cxn>
                  <a:cxn ang="0">
                    <a:pos x="28" y="61"/>
                  </a:cxn>
                  <a:cxn ang="0">
                    <a:pos x="38" y="85"/>
                  </a:cxn>
                  <a:cxn ang="0">
                    <a:pos x="48" y="98"/>
                  </a:cxn>
                  <a:cxn ang="0">
                    <a:pos x="60" y="108"/>
                  </a:cxn>
                  <a:cxn ang="0">
                    <a:pos x="55" y="113"/>
                  </a:cxn>
                  <a:cxn ang="0">
                    <a:pos x="43" y="102"/>
                  </a:cxn>
                  <a:cxn ang="0">
                    <a:pos x="34" y="90"/>
                  </a:cxn>
                  <a:cxn ang="0">
                    <a:pos x="22" y="63"/>
                  </a:cxn>
                  <a:cxn ang="0">
                    <a:pos x="13" y="32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0" h="113">
                    <a:moveTo>
                      <a:pt x="6" y="0"/>
                    </a:moveTo>
                    <a:lnTo>
                      <a:pt x="19" y="31"/>
                    </a:lnTo>
                    <a:lnTo>
                      <a:pt x="28" y="61"/>
                    </a:lnTo>
                    <a:lnTo>
                      <a:pt x="38" y="85"/>
                    </a:lnTo>
                    <a:lnTo>
                      <a:pt x="48" y="98"/>
                    </a:lnTo>
                    <a:lnTo>
                      <a:pt x="60" y="108"/>
                    </a:lnTo>
                    <a:lnTo>
                      <a:pt x="55" y="113"/>
                    </a:lnTo>
                    <a:lnTo>
                      <a:pt x="43" y="102"/>
                    </a:lnTo>
                    <a:lnTo>
                      <a:pt x="34" y="90"/>
                    </a:lnTo>
                    <a:lnTo>
                      <a:pt x="22" y="63"/>
                    </a:lnTo>
                    <a:lnTo>
                      <a:pt x="13" y="32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1" name="Freeform 1191"/>
              <p:cNvSpPr>
                <a:spLocks/>
              </p:cNvSpPr>
              <p:nvPr/>
            </p:nvSpPr>
            <p:spPr bwMode="auto">
              <a:xfrm>
                <a:off x="1035" y="2245"/>
                <a:ext cx="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lnTo>
                      <a:pt x="6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2" name="Freeform 1192"/>
              <p:cNvSpPr>
                <a:spLocks/>
              </p:cNvSpPr>
              <p:nvPr/>
            </p:nvSpPr>
            <p:spPr bwMode="auto">
              <a:xfrm>
                <a:off x="1063" y="2300"/>
                <a:ext cx="61" cy="5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0" y="25"/>
                  </a:cxn>
                  <a:cxn ang="0">
                    <a:pos x="55" y="35"/>
                  </a:cxn>
                  <a:cxn ang="0">
                    <a:pos x="69" y="47"/>
                  </a:cxn>
                  <a:cxn ang="0">
                    <a:pos x="124" y="105"/>
                  </a:cxn>
                  <a:cxn ang="0">
                    <a:pos x="119" y="110"/>
                  </a:cxn>
                  <a:cxn ang="0">
                    <a:pos x="64" y="52"/>
                  </a:cxn>
                  <a:cxn ang="0">
                    <a:pos x="51" y="40"/>
                  </a:cxn>
                  <a:cxn ang="0">
                    <a:pos x="35" y="29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124" h="110">
                    <a:moveTo>
                      <a:pt x="5" y="0"/>
                    </a:moveTo>
                    <a:lnTo>
                      <a:pt x="40" y="25"/>
                    </a:lnTo>
                    <a:lnTo>
                      <a:pt x="55" y="35"/>
                    </a:lnTo>
                    <a:lnTo>
                      <a:pt x="69" y="47"/>
                    </a:lnTo>
                    <a:lnTo>
                      <a:pt x="124" y="105"/>
                    </a:lnTo>
                    <a:lnTo>
                      <a:pt x="119" y="110"/>
                    </a:lnTo>
                    <a:lnTo>
                      <a:pt x="64" y="52"/>
                    </a:lnTo>
                    <a:lnTo>
                      <a:pt x="51" y="40"/>
                    </a:lnTo>
                    <a:lnTo>
                      <a:pt x="35" y="29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3" name="Freeform 1193"/>
              <p:cNvSpPr>
                <a:spLocks/>
              </p:cNvSpPr>
              <p:nvPr/>
            </p:nvSpPr>
            <p:spPr bwMode="auto">
              <a:xfrm>
                <a:off x="1063" y="2300"/>
                <a:ext cx="2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4" name="Freeform 1194"/>
              <p:cNvSpPr>
                <a:spLocks/>
              </p:cNvSpPr>
              <p:nvPr/>
            </p:nvSpPr>
            <p:spPr bwMode="auto">
              <a:xfrm>
                <a:off x="1122" y="2353"/>
                <a:ext cx="24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8" y="50"/>
                  </a:cxn>
                  <a:cxn ang="0">
                    <a:pos x="43" y="55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48" h="55">
                    <a:moveTo>
                      <a:pt x="5" y="0"/>
                    </a:moveTo>
                    <a:lnTo>
                      <a:pt x="48" y="50"/>
                    </a:lnTo>
                    <a:lnTo>
                      <a:pt x="43" y="5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5" name="Freeform 1195"/>
              <p:cNvSpPr>
                <a:spLocks/>
              </p:cNvSpPr>
              <p:nvPr/>
            </p:nvSpPr>
            <p:spPr bwMode="auto">
              <a:xfrm>
                <a:off x="1122" y="2353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6" name="Freeform 1196"/>
              <p:cNvSpPr>
                <a:spLocks/>
              </p:cNvSpPr>
              <p:nvPr/>
            </p:nvSpPr>
            <p:spPr bwMode="auto">
              <a:xfrm>
                <a:off x="1099" y="2337"/>
                <a:ext cx="47" cy="43"/>
              </a:xfrm>
              <a:custGeom>
                <a:avLst/>
                <a:gdLst/>
                <a:ahLst/>
                <a:cxnLst>
                  <a:cxn ang="0">
                    <a:pos x="88" y="85"/>
                  </a:cxn>
                  <a:cxn ang="0">
                    <a:pos x="62" y="67"/>
                  </a:cxn>
                  <a:cxn ang="0">
                    <a:pos x="42" y="47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93" y="80"/>
                  </a:cxn>
                  <a:cxn ang="0">
                    <a:pos x="88" y="85"/>
                  </a:cxn>
                </a:cxnLst>
                <a:rect l="0" t="0" r="r" b="b"/>
                <a:pathLst>
                  <a:path w="93" h="85">
                    <a:moveTo>
                      <a:pt x="88" y="85"/>
                    </a:moveTo>
                    <a:lnTo>
                      <a:pt x="62" y="67"/>
                    </a:lnTo>
                    <a:lnTo>
                      <a:pt x="42" y="4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93" y="80"/>
                    </a:lnTo>
                    <a:lnTo>
                      <a:pt x="88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7" name="Freeform 1197"/>
              <p:cNvSpPr>
                <a:spLocks/>
              </p:cNvSpPr>
              <p:nvPr/>
            </p:nvSpPr>
            <p:spPr bwMode="auto">
              <a:xfrm>
                <a:off x="1143" y="2378"/>
                <a:ext cx="3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8" name="Freeform 1198"/>
              <p:cNvSpPr>
                <a:spLocks/>
              </p:cNvSpPr>
              <p:nvPr/>
            </p:nvSpPr>
            <p:spPr bwMode="auto">
              <a:xfrm>
                <a:off x="1092" y="2338"/>
                <a:ext cx="10" cy="4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26"/>
                  </a:cxn>
                  <a:cxn ang="0">
                    <a:pos x="16" y="46"/>
                  </a:cxn>
                  <a:cxn ang="0">
                    <a:pos x="9" y="63"/>
                  </a:cxn>
                  <a:cxn ang="0">
                    <a:pos x="6" y="85"/>
                  </a:cxn>
                  <a:cxn ang="0">
                    <a:pos x="0" y="85"/>
                  </a:cxn>
                  <a:cxn ang="0">
                    <a:pos x="3" y="63"/>
                  </a:cxn>
                  <a:cxn ang="0">
                    <a:pos x="9" y="44"/>
                  </a:cxn>
                  <a:cxn ang="0">
                    <a:pos x="14" y="26"/>
                  </a:cxn>
                  <a:cxn ang="0">
                    <a:pos x="14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85">
                    <a:moveTo>
                      <a:pt x="20" y="0"/>
                    </a:moveTo>
                    <a:lnTo>
                      <a:pt x="20" y="26"/>
                    </a:lnTo>
                    <a:lnTo>
                      <a:pt x="16" y="46"/>
                    </a:lnTo>
                    <a:lnTo>
                      <a:pt x="9" y="63"/>
                    </a:lnTo>
                    <a:lnTo>
                      <a:pt x="6" y="85"/>
                    </a:lnTo>
                    <a:lnTo>
                      <a:pt x="0" y="85"/>
                    </a:lnTo>
                    <a:lnTo>
                      <a:pt x="3" y="63"/>
                    </a:lnTo>
                    <a:lnTo>
                      <a:pt x="9" y="44"/>
                    </a:lnTo>
                    <a:lnTo>
                      <a:pt x="14" y="26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79" name="Freeform 1199"/>
              <p:cNvSpPr>
                <a:spLocks/>
              </p:cNvSpPr>
              <p:nvPr/>
            </p:nvSpPr>
            <p:spPr bwMode="auto">
              <a:xfrm>
                <a:off x="1098" y="2335"/>
                <a:ext cx="4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2" y="9"/>
                  </a:cxn>
                  <a:cxn ang="0">
                    <a:pos x="5" y="5"/>
                  </a:cxn>
                </a:cxnLst>
                <a:rect l="0" t="0" r="r" b="b"/>
                <a:pathLst>
                  <a:path w="6" h="9">
                    <a:moveTo>
                      <a:pt x="5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2" y="9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0" name="Freeform 1200"/>
              <p:cNvSpPr>
                <a:spLocks/>
              </p:cNvSpPr>
              <p:nvPr/>
            </p:nvSpPr>
            <p:spPr bwMode="auto">
              <a:xfrm>
                <a:off x="1092" y="2381"/>
                <a:ext cx="6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22"/>
                  </a:cxn>
                  <a:cxn ang="0">
                    <a:pos x="12" y="31"/>
                  </a:cxn>
                  <a:cxn ang="0">
                    <a:pos x="14" y="42"/>
                  </a:cxn>
                  <a:cxn ang="0">
                    <a:pos x="8" y="42"/>
                  </a:cxn>
                  <a:cxn ang="0">
                    <a:pos x="6" y="32"/>
                  </a:cxn>
                  <a:cxn ang="0">
                    <a:pos x="3" y="23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14" h="42">
                    <a:moveTo>
                      <a:pt x="6" y="0"/>
                    </a:moveTo>
                    <a:lnTo>
                      <a:pt x="9" y="22"/>
                    </a:lnTo>
                    <a:lnTo>
                      <a:pt x="12" y="31"/>
                    </a:lnTo>
                    <a:lnTo>
                      <a:pt x="14" y="42"/>
                    </a:lnTo>
                    <a:lnTo>
                      <a:pt x="8" y="42"/>
                    </a:lnTo>
                    <a:lnTo>
                      <a:pt x="6" y="32"/>
                    </a:lnTo>
                    <a:lnTo>
                      <a:pt x="3" y="23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1" name="Freeform 1201"/>
              <p:cNvSpPr>
                <a:spLocks/>
              </p:cNvSpPr>
              <p:nvPr/>
            </p:nvSpPr>
            <p:spPr bwMode="auto">
              <a:xfrm>
                <a:off x="1092" y="238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2" name="Rectangle 1202"/>
              <p:cNvSpPr>
                <a:spLocks noChangeArrowheads="1"/>
              </p:cNvSpPr>
              <p:nvPr/>
            </p:nvSpPr>
            <p:spPr bwMode="auto">
              <a:xfrm>
                <a:off x="1095" y="2401"/>
                <a:ext cx="3" cy="1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3" name="Freeform 1203"/>
              <p:cNvSpPr>
                <a:spLocks/>
              </p:cNvSpPr>
              <p:nvPr/>
            </p:nvSpPr>
            <p:spPr bwMode="auto">
              <a:xfrm>
                <a:off x="1095" y="2401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4" name="Freeform 1204"/>
              <p:cNvSpPr>
                <a:spLocks/>
              </p:cNvSpPr>
              <p:nvPr/>
            </p:nvSpPr>
            <p:spPr bwMode="auto">
              <a:xfrm>
                <a:off x="1087" y="2387"/>
                <a:ext cx="11" cy="30"/>
              </a:xfrm>
              <a:custGeom>
                <a:avLst/>
                <a:gdLst/>
                <a:ahLst/>
                <a:cxnLst>
                  <a:cxn ang="0">
                    <a:pos x="17" y="59"/>
                  </a:cxn>
                  <a:cxn ang="0">
                    <a:pos x="11" y="47"/>
                  </a:cxn>
                  <a:cxn ang="0">
                    <a:pos x="6" y="3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1" y="30"/>
                  </a:cxn>
                  <a:cxn ang="0">
                    <a:pos x="15" y="44"/>
                  </a:cxn>
                  <a:cxn ang="0">
                    <a:pos x="21" y="56"/>
                  </a:cxn>
                  <a:cxn ang="0">
                    <a:pos x="17" y="59"/>
                  </a:cxn>
                </a:cxnLst>
                <a:rect l="0" t="0" r="r" b="b"/>
                <a:pathLst>
                  <a:path w="21" h="59">
                    <a:moveTo>
                      <a:pt x="17" y="59"/>
                    </a:moveTo>
                    <a:lnTo>
                      <a:pt x="11" y="47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30"/>
                    </a:lnTo>
                    <a:lnTo>
                      <a:pt x="15" y="44"/>
                    </a:lnTo>
                    <a:lnTo>
                      <a:pt x="21" y="56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5" name="Freeform 1205"/>
              <p:cNvSpPr>
                <a:spLocks/>
              </p:cNvSpPr>
              <p:nvPr/>
            </p:nvSpPr>
            <p:spPr bwMode="auto">
              <a:xfrm>
                <a:off x="1095" y="2415"/>
                <a:ext cx="3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6" name="Freeform 1206"/>
              <p:cNvSpPr>
                <a:spLocks/>
              </p:cNvSpPr>
              <p:nvPr/>
            </p:nvSpPr>
            <p:spPr bwMode="auto">
              <a:xfrm>
                <a:off x="1071" y="2386"/>
                <a:ext cx="18" cy="38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2" y="11"/>
                  </a:cxn>
                  <a:cxn ang="0">
                    <a:pos x="29" y="20"/>
                  </a:cxn>
                  <a:cxn ang="0">
                    <a:pos x="23" y="38"/>
                  </a:cxn>
                  <a:cxn ang="0">
                    <a:pos x="17" y="58"/>
                  </a:cxn>
                  <a:cxn ang="0">
                    <a:pos x="5" y="76"/>
                  </a:cxn>
                  <a:cxn ang="0">
                    <a:pos x="0" y="72"/>
                  </a:cxn>
                  <a:cxn ang="0">
                    <a:pos x="11" y="56"/>
                  </a:cxn>
                  <a:cxn ang="0">
                    <a:pos x="17" y="37"/>
                  </a:cxn>
                  <a:cxn ang="0">
                    <a:pos x="23" y="18"/>
                  </a:cxn>
                  <a:cxn ang="0">
                    <a:pos x="26" y="9"/>
                  </a:cxn>
                  <a:cxn ang="0">
                    <a:pos x="32" y="0"/>
                  </a:cxn>
                  <a:cxn ang="0">
                    <a:pos x="37" y="5"/>
                  </a:cxn>
                </a:cxnLst>
                <a:rect l="0" t="0" r="r" b="b"/>
                <a:pathLst>
                  <a:path w="37" h="76">
                    <a:moveTo>
                      <a:pt x="37" y="5"/>
                    </a:moveTo>
                    <a:lnTo>
                      <a:pt x="32" y="11"/>
                    </a:lnTo>
                    <a:lnTo>
                      <a:pt x="29" y="20"/>
                    </a:lnTo>
                    <a:lnTo>
                      <a:pt x="23" y="38"/>
                    </a:lnTo>
                    <a:lnTo>
                      <a:pt x="17" y="58"/>
                    </a:lnTo>
                    <a:lnTo>
                      <a:pt x="5" y="76"/>
                    </a:lnTo>
                    <a:lnTo>
                      <a:pt x="0" y="72"/>
                    </a:lnTo>
                    <a:lnTo>
                      <a:pt x="11" y="56"/>
                    </a:lnTo>
                    <a:lnTo>
                      <a:pt x="17" y="37"/>
                    </a:lnTo>
                    <a:lnTo>
                      <a:pt x="23" y="18"/>
                    </a:lnTo>
                    <a:lnTo>
                      <a:pt x="26" y="9"/>
                    </a:lnTo>
                    <a:lnTo>
                      <a:pt x="32" y="0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7" name="Freeform 1207"/>
              <p:cNvSpPr>
                <a:spLocks/>
              </p:cNvSpPr>
              <p:nvPr/>
            </p:nvSpPr>
            <p:spPr bwMode="auto">
              <a:xfrm>
                <a:off x="1087" y="2384"/>
                <a:ext cx="2" cy="4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0" y="6"/>
                  </a:cxn>
                  <a:cxn ang="0">
                    <a:pos x="5" y="6"/>
                  </a:cxn>
                </a:cxnLst>
                <a:rect l="0" t="0" r="r" b="b"/>
                <a:pathLst>
                  <a:path w="5" h="9">
                    <a:moveTo>
                      <a:pt x="5" y="6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8" name="Freeform 1208"/>
              <p:cNvSpPr>
                <a:spLocks/>
              </p:cNvSpPr>
              <p:nvPr/>
            </p:nvSpPr>
            <p:spPr bwMode="auto">
              <a:xfrm>
                <a:off x="1071" y="2339"/>
                <a:ext cx="24" cy="84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6" y="141"/>
                  </a:cxn>
                  <a:cxn ang="0">
                    <a:pos x="14" y="118"/>
                  </a:cxn>
                  <a:cxn ang="0">
                    <a:pos x="29" y="76"/>
                  </a:cxn>
                  <a:cxn ang="0">
                    <a:pos x="40" y="36"/>
                  </a:cxn>
                  <a:cxn ang="0">
                    <a:pos x="41" y="18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47" y="18"/>
                  </a:cxn>
                  <a:cxn ang="0">
                    <a:pos x="44" y="39"/>
                  </a:cxn>
                  <a:cxn ang="0">
                    <a:pos x="34" y="79"/>
                  </a:cxn>
                  <a:cxn ang="0">
                    <a:pos x="18" y="122"/>
                  </a:cxn>
                  <a:cxn ang="0">
                    <a:pos x="11" y="144"/>
                  </a:cxn>
                  <a:cxn ang="0">
                    <a:pos x="5" y="169"/>
                  </a:cxn>
                  <a:cxn ang="0">
                    <a:pos x="0" y="166"/>
                  </a:cxn>
                </a:cxnLst>
                <a:rect l="0" t="0" r="r" b="b"/>
                <a:pathLst>
                  <a:path w="47" h="169">
                    <a:moveTo>
                      <a:pt x="0" y="166"/>
                    </a:moveTo>
                    <a:lnTo>
                      <a:pt x="6" y="141"/>
                    </a:lnTo>
                    <a:lnTo>
                      <a:pt x="14" y="118"/>
                    </a:lnTo>
                    <a:lnTo>
                      <a:pt x="29" y="76"/>
                    </a:lnTo>
                    <a:lnTo>
                      <a:pt x="40" y="36"/>
                    </a:lnTo>
                    <a:lnTo>
                      <a:pt x="41" y="18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7" y="18"/>
                    </a:lnTo>
                    <a:lnTo>
                      <a:pt x="44" y="39"/>
                    </a:lnTo>
                    <a:lnTo>
                      <a:pt x="34" y="79"/>
                    </a:lnTo>
                    <a:lnTo>
                      <a:pt x="18" y="122"/>
                    </a:lnTo>
                    <a:lnTo>
                      <a:pt x="11" y="144"/>
                    </a:lnTo>
                    <a:lnTo>
                      <a:pt x="5" y="169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89" name="Freeform 1209"/>
              <p:cNvSpPr>
                <a:spLocks/>
              </p:cNvSpPr>
              <p:nvPr/>
            </p:nvSpPr>
            <p:spPr bwMode="auto">
              <a:xfrm>
                <a:off x="1071" y="2422"/>
                <a:ext cx="2" cy="2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0" name="Freeform 1210"/>
              <p:cNvSpPr>
                <a:spLocks/>
              </p:cNvSpPr>
              <p:nvPr/>
            </p:nvSpPr>
            <p:spPr bwMode="auto">
              <a:xfrm>
                <a:off x="1050" y="2305"/>
                <a:ext cx="43" cy="34"/>
              </a:xfrm>
              <a:custGeom>
                <a:avLst/>
                <a:gdLst/>
                <a:ahLst/>
                <a:cxnLst>
                  <a:cxn ang="0">
                    <a:pos x="83" y="69"/>
                  </a:cxn>
                  <a:cxn ang="0">
                    <a:pos x="81" y="64"/>
                  </a:cxn>
                  <a:cxn ang="0">
                    <a:pos x="78" y="60"/>
                  </a:cxn>
                  <a:cxn ang="0">
                    <a:pos x="74" y="51"/>
                  </a:cxn>
                  <a:cxn ang="0">
                    <a:pos x="51" y="35"/>
                  </a:cxn>
                  <a:cxn ang="0">
                    <a:pos x="26" y="2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1" y="17"/>
                  </a:cxn>
                  <a:cxn ang="0">
                    <a:pos x="55" y="31"/>
                  </a:cxn>
                  <a:cxn ang="0">
                    <a:pos x="77" y="46"/>
                  </a:cxn>
                  <a:cxn ang="0">
                    <a:pos x="83" y="55"/>
                  </a:cxn>
                  <a:cxn ang="0">
                    <a:pos x="86" y="61"/>
                  </a:cxn>
                  <a:cxn ang="0">
                    <a:pos x="87" y="69"/>
                  </a:cxn>
                  <a:cxn ang="0">
                    <a:pos x="83" y="69"/>
                  </a:cxn>
                </a:cxnLst>
                <a:rect l="0" t="0" r="r" b="b"/>
                <a:pathLst>
                  <a:path w="87" h="69">
                    <a:moveTo>
                      <a:pt x="83" y="69"/>
                    </a:moveTo>
                    <a:lnTo>
                      <a:pt x="81" y="64"/>
                    </a:lnTo>
                    <a:lnTo>
                      <a:pt x="78" y="60"/>
                    </a:lnTo>
                    <a:lnTo>
                      <a:pt x="74" y="51"/>
                    </a:lnTo>
                    <a:lnTo>
                      <a:pt x="51" y="35"/>
                    </a:lnTo>
                    <a:lnTo>
                      <a:pt x="26" y="2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31" y="17"/>
                    </a:lnTo>
                    <a:lnTo>
                      <a:pt x="55" y="31"/>
                    </a:lnTo>
                    <a:lnTo>
                      <a:pt x="77" y="46"/>
                    </a:lnTo>
                    <a:lnTo>
                      <a:pt x="83" y="55"/>
                    </a:lnTo>
                    <a:lnTo>
                      <a:pt x="86" y="61"/>
                    </a:lnTo>
                    <a:lnTo>
                      <a:pt x="87" y="69"/>
                    </a:lnTo>
                    <a:lnTo>
                      <a:pt x="8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1" name="Freeform 1211"/>
              <p:cNvSpPr>
                <a:spLocks/>
              </p:cNvSpPr>
              <p:nvPr/>
            </p:nvSpPr>
            <p:spPr bwMode="auto">
              <a:xfrm>
                <a:off x="1091" y="2339"/>
                <a:ext cx="2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2" name="Freeform 1212"/>
              <p:cNvSpPr>
                <a:spLocks/>
              </p:cNvSpPr>
              <p:nvPr/>
            </p:nvSpPr>
            <p:spPr bwMode="auto">
              <a:xfrm>
                <a:off x="1048" y="2305"/>
                <a:ext cx="5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62"/>
                  </a:cxn>
                  <a:cxn ang="0">
                    <a:pos x="6" y="123"/>
                  </a:cxn>
                  <a:cxn ang="0">
                    <a:pos x="0" y="123"/>
                  </a:cxn>
                  <a:cxn ang="0">
                    <a:pos x="5" y="62"/>
                  </a:cxn>
                  <a:cxn ang="0">
                    <a:pos x="3" y="0"/>
                  </a:cxn>
                  <a:cxn ang="0">
                    <a:pos x="9" y="0"/>
                  </a:cxn>
                </a:cxnLst>
                <a:rect l="0" t="0" r="r" b="b"/>
                <a:pathLst>
                  <a:path w="11" h="123">
                    <a:moveTo>
                      <a:pt x="9" y="0"/>
                    </a:moveTo>
                    <a:lnTo>
                      <a:pt x="11" y="62"/>
                    </a:lnTo>
                    <a:lnTo>
                      <a:pt x="6" y="123"/>
                    </a:lnTo>
                    <a:lnTo>
                      <a:pt x="0" y="123"/>
                    </a:lnTo>
                    <a:lnTo>
                      <a:pt x="5" y="62"/>
                    </a:lnTo>
                    <a:lnTo>
                      <a:pt x="3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3" name="Freeform 1213"/>
              <p:cNvSpPr>
                <a:spLocks/>
              </p:cNvSpPr>
              <p:nvPr/>
            </p:nvSpPr>
            <p:spPr bwMode="auto">
              <a:xfrm>
                <a:off x="1050" y="2303"/>
                <a:ext cx="3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0" y="8"/>
                  </a:cxn>
                  <a:cxn ang="0">
                    <a:pos x="5" y="3"/>
                  </a:cxn>
                </a:cxnLst>
                <a:rect l="0" t="0" r="r" b="b"/>
                <a:pathLst>
                  <a:path w="6" h="8">
                    <a:moveTo>
                      <a:pt x="5" y="3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8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4" name="Freeform 1214"/>
              <p:cNvSpPr>
                <a:spLocks/>
              </p:cNvSpPr>
              <p:nvPr/>
            </p:nvSpPr>
            <p:spPr bwMode="auto">
              <a:xfrm>
                <a:off x="1004" y="2367"/>
                <a:ext cx="47" cy="6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0" y="23"/>
                  </a:cxn>
                  <a:cxn ang="0">
                    <a:pos x="78" y="47"/>
                  </a:cxn>
                  <a:cxn ang="0">
                    <a:pos x="47" y="85"/>
                  </a:cxn>
                  <a:cxn ang="0">
                    <a:pos x="18" y="113"/>
                  </a:cxn>
                  <a:cxn ang="0">
                    <a:pos x="4" y="123"/>
                  </a:cxn>
                  <a:cxn ang="0">
                    <a:pos x="0" y="119"/>
                  </a:cxn>
                  <a:cxn ang="0">
                    <a:pos x="14" y="108"/>
                  </a:cxn>
                  <a:cxn ang="0">
                    <a:pos x="43" y="81"/>
                  </a:cxn>
                  <a:cxn ang="0">
                    <a:pos x="73" y="43"/>
                  </a:cxn>
                  <a:cxn ang="0">
                    <a:pos x="84" y="21"/>
                  </a:cxn>
                  <a:cxn ang="0">
                    <a:pos x="88" y="0"/>
                  </a:cxn>
                  <a:cxn ang="0">
                    <a:pos x="94" y="0"/>
                  </a:cxn>
                </a:cxnLst>
                <a:rect l="0" t="0" r="r" b="b"/>
                <a:pathLst>
                  <a:path w="94" h="123">
                    <a:moveTo>
                      <a:pt x="94" y="0"/>
                    </a:moveTo>
                    <a:lnTo>
                      <a:pt x="90" y="23"/>
                    </a:lnTo>
                    <a:lnTo>
                      <a:pt x="78" y="47"/>
                    </a:lnTo>
                    <a:lnTo>
                      <a:pt x="47" y="85"/>
                    </a:lnTo>
                    <a:lnTo>
                      <a:pt x="18" y="113"/>
                    </a:lnTo>
                    <a:lnTo>
                      <a:pt x="4" y="123"/>
                    </a:lnTo>
                    <a:lnTo>
                      <a:pt x="0" y="119"/>
                    </a:lnTo>
                    <a:lnTo>
                      <a:pt x="14" y="108"/>
                    </a:lnTo>
                    <a:lnTo>
                      <a:pt x="43" y="81"/>
                    </a:lnTo>
                    <a:lnTo>
                      <a:pt x="73" y="43"/>
                    </a:lnTo>
                    <a:lnTo>
                      <a:pt x="84" y="21"/>
                    </a:lnTo>
                    <a:lnTo>
                      <a:pt x="88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5" name="Freeform 1215"/>
              <p:cNvSpPr>
                <a:spLocks/>
              </p:cNvSpPr>
              <p:nvPr/>
            </p:nvSpPr>
            <p:spPr bwMode="auto">
              <a:xfrm>
                <a:off x="1048" y="2367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6" name="Freeform 1216"/>
              <p:cNvSpPr>
                <a:spLocks/>
              </p:cNvSpPr>
              <p:nvPr/>
            </p:nvSpPr>
            <p:spPr bwMode="auto">
              <a:xfrm>
                <a:off x="1004" y="2353"/>
                <a:ext cx="43" cy="7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33" y="114"/>
                  </a:cxn>
                  <a:cxn ang="0">
                    <a:pos x="46" y="97"/>
                  </a:cxn>
                  <a:cxn ang="0">
                    <a:pos x="58" y="80"/>
                  </a:cxn>
                  <a:cxn ang="0">
                    <a:pos x="67" y="62"/>
                  </a:cxn>
                  <a:cxn ang="0">
                    <a:pos x="73" y="42"/>
                  </a:cxn>
                  <a:cxn ang="0">
                    <a:pos x="78" y="21"/>
                  </a:cxn>
                  <a:cxn ang="0">
                    <a:pos x="81" y="0"/>
                  </a:cxn>
                  <a:cxn ang="0">
                    <a:pos x="85" y="0"/>
                  </a:cxn>
                  <a:cxn ang="0">
                    <a:pos x="82" y="24"/>
                  </a:cxn>
                  <a:cxn ang="0">
                    <a:pos x="78" y="45"/>
                  </a:cxn>
                  <a:cxn ang="0">
                    <a:pos x="72" y="67"/>
                  </a:cxn>
                  <a:cxn ang="0">
                    <a:pos x="62" y="85"/>
                  </a:cxn>
                  <a:cxn ang="0">
                    <a:pos x="50" y="102"/>
                  </a:cxn>
                  <a:cxn ang="0">
                    <a:pos x="38" y="118"/>
                  </a:cxn>
                  <a:cxn ang="0">
                    <a:pos x="4" y="150"/>
                  </a:cxn>
                  <a:cxn ang="0">
                    <a:pos x="0" y="146"/>
                  </a:cxn>
                </a:cxnLst>
                <a:rect l="0" t="0" r="r" b="b"/>
                <a:pathLst>
                  <a:path w="85" h="150">
                    <a:moveTo>
                      <a:pt x="0" y="146"/>
                    </a:moveTo>
                    <a:lnTo>
                      <a:pt x="33" y="114"/>
                    </a:lnTo>
                    <a:lnTo>
                      <a:pt x="46" y="97"/>
                    </a:lnTo>
                    <a:lnTo>
                      <a:pt x="58" y="80"/>
                    </a:lnTo>
                    <a:lnTo>
                      <a:pt x="67" y="62"/>
                    </a:lnTo>
                    <a:lnTo>
                      <a:pt x="73" y="42"/>
                    </a:lnTo>
                    <a:lnTo>
                      <a:pt x="78" y="21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2" y="24"/>
                    </a:lnTo>
                    <a:lnTo>
                      <a:pt x="78" y="45"/>
                    </a:lnTo>
                    <a:lnTo>
                      <a:pt x="72" y="67"/>
                    </a:lnTo>
                    <a:lnTo>
                      <a:pt x="62" y="85"/>
                    </a:lnTo>
                    <a:lnTo>
                      <a:pt x="50" y="102"/>
                    </a:lnTo>
                    <a:lnTo>
                      <a:pt x="38" y="118"/>
                    </a:lnTo>
                    <a:lnTo>
                      <a:pt x="4" y="150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7" name="Freeform 1217"/>
              <p:cNvSpPr>
                <a:spLocks/>
              </p:cNvSpPr>
              <p:nvPr/>
            </p:nvSpPr>
            <p:spPr bwMode="auto">
              <a:xfrm>
                <a:off x="1004" y="2426"/>
                <a:ext cx="2" cy="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8" name="Freeform 1218"/>
              <p:cNvSpPr>
                <a:spLocks/>
              </p:cNvSpPr>
              <p:nvPr/>
            </p:nvSpPr>
            <p:spPr bwMode="auto">
              <a:xfrm>
                <a:off x="1044" y="2339"/>
                <a:ext cx="3" cy="14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6" y="29"/>
                  </a:cxn>
                  <a:cxn ang="0">
                    <a:pos x="2" y="29"/>
                  </a:cxn>
                </a:cxnLst>
                <a:rect l="0" t="0" r="r" b="b"/>
                <a:pathLst>
                  <a:path w="6" h="29">
                    <a:moveTo>
                      <a:pt x="2" y="29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9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99" name="Freeform 1219"/>
              <p:cNvSpPr>
                <a:spLocks/>
              </p:cNvSpPr>
              <p:nvPr/>
            </p:nvSpPr>
            <p:spPr bwMode="auto">
              <a:xfrm>
                <a:off x="1044" y="2353"/>
                <a:ext cx="3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0" name="Freeform 1220"/>
              <p:cNvSpPr>
                <a:spLocks/>
              </p:cNvSpPr>
              <p:nvPr/>
            </p:nvSpPr>
            <p:spPr bwMode="auto">
              <a:xfrm>
                <a:off x="1014" y="2338"/>
                <a:ext cx="32" cy="43"/>
              </a:xfrm>
              <a:custGeom>
                <a:avLst/>
                <a:gdLst/>
                <a:ahLst/>
                <a:cxnLst>
                  <a:cxn ang="0">
                    <a:pos x="64" y="5"/>
                  </a:cxn>
                  <a:cxn ang="0">
                    <a:pos x="4" y="85"/>
                  </a:cxn>
                  <a:cxn ang="0">
                    <a:pos x="0" y="81"/>
                  </a:cxn>
                  <a:cxn ang="0">
                    <a:pos x="59" y="0"/>
                  </a:cxn>
                  <a:cxn ang="0">
                    <a:pos x="64" y="5"/>
                  </a:cxn>
                </a:cxnLst>
                <a:rect l="0" t="0" r="r" b="b"/>
                <a:pathLst>
                  <a:path w="64" h="85">
                    <a:moveTo>
                      <a:pt x="64" y="5"/>
                    </a:moveTo>
                    <a:lnTo>
                      <a:pt x="4" y="85"/>
                    </a:lnTo>
                    <a:lnTo>
                      <a:pt x="0" y="81"/>
                    </a:lnTo>
                    <a:lnTo>
                      <a:pt x="59" y="0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1" name="Freeform 1221"/>
              <p:cNvSpPr>
                <a:spLocks/>
              </p:cNvSpPr>
              <p:nvPr/>
            </p:nvSpPr>
            <p:spPr bwMode="auto">
              <a:xfrm>
                <a:off x="1044" y="2335"/>
                <a:ext cx="2" cy="5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5" y="8"/>
                  </a:cxn>
                </a:cxnLst>
                <a:rect l="0" t="0" r="r" b="b"/>
                <a:pathLst>
                  <a:path w="5" h="11">
                    <a:moveTo>
                      <a:pt x="5" y="8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2" name="Freeform 1222"/>
              <p:cNvSpPr>
                <a:spLocks/>
              </p:cNvSpPr>
              <p:nvPr/>
            </p:nvSpPr>
            <p:spPr bwMode="auto">
              <a:xfrm>
                <a:off x="1014" y="2316"/>
                <a:ext cx="29" cy="6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7" y="111"/>
                  </a:cxn>
                  <a:cxn ang="0">
                    <a:pos x="26" y="78"/>
                  </a:cxn>
                  <a:cxn ang="0">
                    <a:pos x="44" y="37"/>
                  </a:cxn>
                  <a:cxn ang="0">
                    <a:pos x="50" y="17"/>
                  </a:cxn>
                  <a:cxn ang="0">
                    <a:pos x="53" y="0"/>
                  </a:cxn>
                  <a:cxn ang="0">
                    <a:pos x="58" y="3"/>
                  </a:cxn>
                  <a:cxn ang="0">
                    <a:pos x="55" y="20"/>
                  </a:cxn>
                  <a:cxn ang="0">
                    <a:pos x="48" y="40"/>
                  </a:cxn>
                  <a:cxn ang="0">
                    <a:pos x="30" y="82"/>
                  </a:cxn>
                  <a:cxn ang="0">
                    <a:pos x="12" y="116"/>
                  </a:cxn>
                  <a:cxn ang="0">
                    <a:pos x="4" y="129"/>
                  </a:cxn>
                  <a:cxn ang="0">
                    <a:pos x="0" y="125"/>
                  </a:cxn>
                </a:cxnLst>
                <a:rect l="0" t="0" r="r" b="b"/>
                <a:pathLst>
                  <a:path w="58" h="129">
                    <a:moveTo>
                      <a:pt x="0" y="125"/>
                    </a:moveTo>
                    <a:lnTo>
                      <a:pt x="7" y="111"/>
                    </a:lnTo>
                    <a:lnTo>
                      <a:pt x="26" y="78"/>
                    </a:lnTo>
                    <a:lnTo>
                      <a:pt x="44" y="37"/>
                    </a:lnTo>
                    <a:lnTo>
                      <a:pt x="50" y="17"/>
                    </a:lnTo>
                    <a:lnTo>
                      <a:pt x="53" y="0"/>
                    </a:lnTo>
                    <a:lnTo>
                      <a:pt x="58" y="3"/>
                    </a:lnTo>
                    <a:lnTo>
                      <a:pt x="55" y="20"/>
                    </a:lnTo>
                    <a:lnTo>
                      <a:pt x="48" y="40"/>
                    </a:lnTo>
                    <a:lnTo>
                      <a:pt x="30" y="82"/>
                    </a:lnTo>
                    <a:lnTo>
                      <a:pt x="12" y="116"/>
                    </a:lnTo>
                    <a:lnTo>
                      <a:pt x="4" y="129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3" name="Freeform 1223"/>
              <p:cNvSpPr>
                <a:spLocks/>
              </p:cNvSpPr>
              <p:nvPr/>
            </p:nvSpPr>
            <p:spPr bwMode="auto">
              <a:xfrm>
                <a:off x="1014" y="2378"/>
                <a:ext cx="2" cy="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4" name="Freeform 1224"/>
              <p:cNvSpPr>
                <a:spLocks/>
              </p:cNvSpPr>
              <p:nvPr/>
            </p:nvSpPr>
            <p:spPr bwMode="auto">
              <a:xfrm>
                <a:off x="1030" y="2258"/>
                <a:ext cx="13" cy="59"/>
              </a:xfrm>
              <a:custGeom>
                <a:avLst/>
                <a:gdLst/>
                <a:ahLst/>
                <a:cxnLst>
                  <a:cxn ang="0">
                    <a:pos x="21" y="118"/>
                  </a:cxn>
                  <a:cxn ang="0">
                    <a:pos x="20" y="84"/>
                  </a:cxn>
                  <a:cxn ang="0">
                    <a:pos x="18" y="58"/>
                  </a:cxn>
                  <a:cxn ang="0">
                    <a:pos x="10" y="3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31"/>
                  </a:cxn>
                  <a:cxn ang="0">
                    <a:pos x="23" y="58"/>
                  </a:cxn>
                  <a:cxn ang="0">
                    <a:pos x="24" y="84"/>
                  </a:cxn>
                  <a:cxn ang="0">
                    <a:pos x="26" y="118"/>
                  </a:cxn>
                  <a:cxn ang="0">
                    <a:pos x="21" y="118"/>
                  </a:cxn>
                </a:cxnLst>
                <a:rect l="0" t="0" r="r" b="b"/>
                <a:pathLst>
                  <a:path w="26" h="118">
                    <a:moveTo>
                      <a:pt x="21" y="118"/>
                    </a:moveTo>
                    <a:lnTo>
                      <a:pt x="20" y="84"/>
                    </a:lnTo>
                    <a:lnTo>
                      <a:pt x="18" y="58"/>
                    </a:lnTo>
                    <a:lnTo>
                      <a:pt x="10" y="3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31"/>
                    </a:lnTo>
                    <a:lnTo>
                      <a:pt x="23" y="58"/>
                    </a:lnTo>
                    <a:lnTo>
                      <a:pt x="24" y="84"/>
                    </a:lnTo>
                    <a:lnTo>
                      <a:pt x="26" y="118"/>
                    </a:lnTo>
                    <a:lnTo>
                      <a:pt x="21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5" name="Freeform 1225"/>
              <p:cNvSpPr>
                <a:spLocks/>
              </p:cNvSpPr>
              <p:nvPr/>
            </p:nvSpPr>
            <p:spPr bwMode="auto">
              <a:xfrm>
                <a:off x="1041" y="2316"/>
                <a:ext cx="2" cy="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6" name="Freeform 1226"/>
              <p:cNvSpPr>
                <a:spLocks/>
              </p:cNvSpPr>
              <p:nvPr/>
            </p:nvSpPr>
            <p:spPr bwMode="auto">
              <a:xfrm>
                <a:off x="996" y="2175"/>
                <a:ext cx="36" cy="85"/>
              </a:xfrm>
              <a:custGeom>
                <a:avLst/>
                <a:gdLst/>
                <a:ahLst/>
                <a:cxnLst>
                  <a:cxn ang="0">
                    <a:pos x="69" y="169"/>
                  </a:cxn>
                  <a:cxn ang="0">
                    <a:pos x="46" y="126"/>
                  </a:cxn>
                  <a:cxn ang="0">
                    <a:pos x="24" y="88"/>
                  </a:cxn>
                  <a:cxn ang="0">
                    <a:pos x="8" y="48"/>
                  </a:cxn>
                  <a:cxn ang="0">
                    <a:pos x="5" y="36"/>
                  </a:cxn>
                  <a:cxn ang="0">
                    <a:pos x="2" y="24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6" y="24"/>
                  </a:cxn>
                  <a:cxn ang="0">
                    <a:pos x="9" y="36"/>
                  </a:cxn>
                  <a:cxn ang="0">
                    <a:pos x="12" y="45"/>
                  </a:cxn>
                  <a:cxn ang="0">
                    <a:pos x="29" y="85"/>
                  </a:cxn>
                  <a:cxn ang="0">
                    <a:pos x="50" y="123"/>
                  </a:cxn>
                  <a:cxn ang="0">
                    <a:pos x="73" y="165"/>
                  </a:cxn>
                  <a:cxn ang="0">
                    <a:pos x="69" y="169"/>
                  </a:cxn>
                </a:cxnLst>
                <a:rect l="0" t="0" r="r" b="b"/>
                <a:pathLst>
                  <a:path w="73" h="169">
                    <a:moveTo>
                      <a:pt x="69" y="169"/>
                    </a:moveTo>
                    <a:lnTo>
                      <a:pt x="46" y="126"/>
                    </a:lnTo>
                    <a:lnTo>
                      <a:pt x="24" y="88"/>
                    </a:lnTo>
                    <a:lnTo>
                      <a:pt x="8" y="48"/>
                    </a:lnTo>
                    <a:lnTo>
                      <a:pt x="5" y="36"/>
                    </a:lnTo>
                    <a:lnTo>
                      <a:pt x="2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24"/>
                    </a:lnTo>
                    <a:lnTo>
                      <a:pt x="9" y="36"/>
                    </a:lnTo>
                    <a:lnTo>
                      <a:pt x="12" y="45"/>
                    </a:lnTo>
                    <a:lnTo>
                      <a:pt x="29" y="85"/>
                    </a:lnTo>
                    <a:lnTo>
                      <a:pt x="50" y="123"/>
                    </a:lnTo>
                    <a:lnTo>
                      <a:pt x="73" y="165"/>
                    </a:lnTo>
                    <a:lnTo>
                      <a:pt x="69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7" name="Freeform 1227"/>
              <p:cNvSpPr>
                <a:spLocks/>
              </p:cNvSpPr>
              <p:nvPr/>
            </p:nvSpPr>
            <p:spPr bwMode="auto">
              <a:xfrm>
                <a:off x="1030" y="2258"/>
                <a:ext cx="2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8" name="Freeform 1228"/>
              <p:cNvSpPr>
                <a:spLocks/>
              </p:cNvSpPr>
              <p:nvPr/>
            </p:nvSpPr>
            <p:spPr bwMode="auto">
              <a:xfrm>
                <a:off x="996" y="2113"/>
                <a:ext cx="3" cy="62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0" y="6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5" y="62"/>
                  </a:cxn>
                  <a:cxn ang="0">
                    <a:pos x="6" y="125"/>
                  </a:cxn>
                  <a:cxn ang="0">
                    <a:pos x="0" y="125"/>
                  </a:cxn>
                </a:cxnLst>
                <a:rect l="0" t="0" r="r" b="b"/>
                <a:pathLst>
                  <a:path w="6" h="125">
                    <a:moveTo>
                      <a:pt x="0" y="125"/>
                    </a:moveTo>
                    <a:lnTo>
                      <a:pt x="0" y="6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62"/>
                    </a:lnTo>
                    <a:lnTo>
                      <a:pt x="6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09" name="Freeform 1229"/>
              <p:cNvSpPr>
                <a:spLocks/>
              </p:cNvSpPr>
              <p:nvPr/>
            </p:nvSpPr>
            <p:spPr bwMode="auto">
              <a:xfrm>
                <a:off x="996" y="217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0" name="Freeform 1230"/>
              <p:cNvSpPr>
                <a:spLocks/>
              </p:cNvSpPr>
              <p:nvPr/>
            </p:nvSpPr>
            <p:spPr bwMode="auto">
              <a:xfrm>
                <a:off x="960" y="2112"/>
                <a:ext cx="39" cy="19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56" y="9"/>
                  </a:cxn>
                  <a:cxn ang="0">
                    <a:pos x="40" y="17"/>
                  </a:cxn>
                  <a:cxn ang="0">
                    <a:pos x="4" y="38"/>
                  </a:cxn>
                  <a:cxn ang="0">
                    <a:pos x="0" y="34"/>
                  </a:cxn>
                  <a:cxn ang="0">
                    <a:pos x="35" y="12"/>
                  </a:cxn>
                  <a:cxn ang="0">
                    <a:pos x="53" y="5"/>
                  </a:cxn>
                  <a:cxn ang="0">
                    <a:pos x="73" y="0"/>
                  </a:cxn>
                  <a:cxn ang="0">
                    <a:pos x="76" y="5"/>
                  </a:cxn>
                </a:cxnLst>
                <a:rect l="0" t="0" r="r" b="b"/>
                <a:pathLst>
                  <a:path w="76" h="38">
                    <a:moveTo>
                      <a:pt x="76" y="5"/>
                    </a:moveTo>
                    <a:lnTo>
                      <a:pt x="56" y="9"/>
                    </a:lnTo>
                    <a:lnTo>
                      <a:pt x="40" y="17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35" y="12"/>
                    </a:lnTo>
                    <a:lnTo>
                      <a:pt x="53" y="5"/>
                    </a:lnTo>
                    <a:lnTo>
                      <a:pt x="73" y="0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1" name="Freeform 1231"/>
              <p:cNvSpPr>
                <a:spLocks/>
              </p:cNvSpPr>
              <p:nvPr/>
            </p:nvSpPr>
            <p:spPr bwMode="auto">
              <a:xfrm>
                <a:off x="996" y="2112"/>
                <a:ext cx="3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2" name="Freeform 1232"/>
              <p:cNvSpPr>
                <a:spLocks/>
              </p:cNvSpPr>
              <p:nvPr/>
            </p:nvSpPr>
            <p:spPr bwMode="auto">
              <a:xfrm>
                <a:off x="939" y="2129"/>
                <a:ext cx="24" cy="27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20" y="26"/>
                  </a:cxn>
                  <a:cxn ang="0">
                    <a:pos x="12" y="35"/>
                  </a:cxn>
                  <a:cxn ang="0">
                    <a:pos x="6" y="53"/>
                  </a:cxn>
                  <a:cxn ang="0">
                    <a:pos x="0" y="52"/>
                  </a:cxn>
                  <a:cxn ang="0">
                    <a:pos x="6" y="33"/>
                  </a:cxn>
                  <a:cxn ang="0">
                    <a:pos x="15" y="21"/>
                  </a:cxn>
                  <a:cxn ang="0">
                    <a:pos x="43" y="0"/>
                  </a:cxn>
                  <a:cxn ang="0">
                    <a:pos x="47" y="4"/>
                  </a:cxn>
                </a:cxnLst>
                <a:rect l="0" t="0" r="r" b="b"/>
                <a:pathLst>
                  <a:path w="47" h="53">
                    <a:moveTo>
                      <a:pt x="47" y="4"/>
                    </a:moveTo>
                    <a:lnTo>
                      <a:pt x="20" y="26"/>
                    </a:lnTo>
                    <a:lnTo>
                      <a:pt x="12" y="35"/>
                    </a:lnTo>
                    <a:lnTo>
                      <a:pt x="6" y="53"/>
                    </a:lnTo>
                    <a:lnTo>
                      <a:pt x="0" y="52"/>
                    </a:lnTo>
                    <a:lnTo>
                      <a:pt x="6" y="33"/>
                    </a:lnTo>
                    <a:lnTo>
                      <a:pt x="15" y="21"/>
                    </a:lnTo>
                    <a:lnTo>
                      <a:pt x="43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3" name="Freeform 1233"/>
              <p:cNvSpPr>
                <a:spLocks/>
              </p:cNvSpPr>
              <p:nvPr/>
            </p:nvSpPr>
            <p:spPr bwMode="auto">
              <a:xfrm>
                <a:off x="960" y="212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4" name="Freeform 1234"/>
              <p:cNvSpPr>
                <a:spLocks/>
              </p:cNvSpPr>
              <p:nvPr/>
            </p:nvSpPr>
            <p:spPr bwMode="auto">
              <a:xfrm>
                <a:off x="919" y="2156"/>
                <a:ext cx="23" cy="6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7" y="37"/>
                  </a:cxn>
                  <a:cxn ang="0">
                    <a:pos x="31" y="70"/>
                  </a:cxn>
                  <a:cxn ang="0">
                    <a:pos x="23" y="104"/>
                  </a:cxn>
                  <a:cxn ang="0">
                    <a:pos x="14" y="122"/>
                  </a:cxn>
                  <a:cxn ang="0">
                    <a:pos x="5" y="139"/>
                  </a:cxn>
                  <a:cxn ang="0">
                    <a:pos x="0" y="134"/>
                  </a:cxn>
                  <a:cxn ang="0">
                    <a:pos x="10" y="119"/>
                  </a:cxn>
                  <a:cxn ang="0">
                    <a:pos x="17" y="102"/>
                  </a:cxn>
                  <a:cxn ang="0">
                    <a:pos x="25" y="70"/>
                  </a:cxn>
                  <a:cxn ang="0">
                    <a:pos x="31" y="37"/>
                  </a:cxn>
                  <a:cxn ang="0">
                    <a:pos x="40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39">
                    <a:moveTo>
                      <a:pt x="46" y="0"/>
                    </a:moveTo>
                    <a:lnTo>
                      <a:pt x="37" y="37"/>
                    </a:lnTo>
                    <a:lnTo>
                      <a:pt x="31" y="70"/>
                    </a:lnTo>
                    <a:lnTo>
                      <a:pt x="23" y="104"/>
                    </a:lnTo>
                    <a:lnTo>
                      <a:pt x="14" y="122"/>
                    </a:lnTo>
                    <a:lnTo>
                      <a:pt x="5" y="139"/>
                    </a:lnTo>
                    <a:lnTo>
                      <a:pt x="0" y="134"/>
                    </a:lnTo>
                    <a:lnTo>
                      <a:pt x="10" y="119"/>
                    </a:lnTo>
                    <a:lnTo>
                      <a:pt x="17" y="102"/>
                    </a:lnTo>
                    <a:lnTo>
                      <a:pt x="25" y="70"/>
                    </a:lnTo>
                    <a:lnTo>
                      <a:pt x="31" y="37"/>
                    </a:lnTo>
                    <a:lnTo>
                      <a:pt x="4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5" name="Freeform 1235"/>
              <p:cNvSpPr>
                <a:spLocks/>
              </p:cNvSpPr>
              <p:nvPr/>
            </p:nvSpPr>
            <p:spPr bwMode="auto">
              <a:xfrm>
                <a:off x="939" y="215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6" name="Freeform 1236"/>
              <p:cNvSpPr>
                <a:spLocks/>
              </p:cNvSpPr>
              <p:nvPr/>
            </p:nvSpPr>
            <p:spPr bwMode="auto">
              <a:xfrm>
                <a:off x="919" y="2178"/>
                <a:ext cx="9" cy="4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7" y="60"/>
                  </a:cxn>
                  <a:cxn ang="0">
                    <a:pos x="7" y="41"/>
                  </a:cxn>
                  <a:cxn ang="0">
                    <a:pos x="8" y="23"/>
                  </a:cxn>
                  <a:cxn ang="0">
                    <a:pos x="13" y="0"/>
                  </a:cxn>
                  <a:cxn ang="0">
                    <a:pos x="17" y="3"/>
                  </a:cxn>
                  <a:cxn ang="0">
                    <a:pos x="13" y="26"/>
                  </a:cxn>
                  <a:cxn ang="0">
                    <a:pos x="11" y="41"/>
                  </a:cxn>
                  <a:cxn ang="0">
                    <a:pos x="11" y="63"/>
                  </a:cxn>
                  <a:cxn ang="0">
                    <a:pos x="5" y="93"/>
                  </a:cxn>
                  <a:cxn ang="0">
                    <a:pos x="0" y="90"/>
                  </a:cxn>
                </a:cxnLst>
                <a:rect l="0" t="0" r="r" b="b"/>
                <a:pathLst>
                  <a:path w="17" h="93">
                    <a:moveTo>
                      <a:pt x="0" y="90"/>
                    </a:moveTo>
                    <a:lnTo>
                      <a:pt x="7" y="60"/>
                    </a:lnTo>
                    <a:lnTo>
                      <a:pt x="7" y="41"/>
                    </a:lnTo>
                    <a:lnTo>
                      <a:pt x="8" y="23"/>
                    </a:lnTo>
                    <a:lnTo>
                      <a:pt x="13" y="0"/>
                    </a:lnTo>
                    <a:lnTo>
                      <a:pt x="17" y="3"/>
                    </a:lnTo>
                    <a:lnTo>
                      <a:pt x="13" y="26"/>
                    </a:lnTo>
                    <a:lnTo>
                      <a:pt x="11" y="41"/>
                    </a:lnTo>
                    <a:lnTo>
                      <a:pt x="11" y="63"/>
                    </a:lnTo>
                    <a:lnTo>
                      <a:pt x="5" y="93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7" name="Freeform 1237"/>
              <p:cNvSpPr>
                <a:spLocks/>
              </p:cNvSpPr>
              <p:nvPr/>
            </p:nvSpPr>
            <p:spPr bwMode="auto">
              <a:xfrm>
                <a:off x="919" y="2222"/>
                <a:ext cx="3" cy="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8" name="Freeform 1238"/>
              <p:cNvSpPr>
                <a:spLocks/>
              </p:cNvSpPr>
              <p:nvPr/>
            </p:nvSpPr>
            <p:spPr bwMode="auto">
              <a:xfrm>
                <a:off x="925" y="2157"/>
                <a:ext cx="6" cy="21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3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43"/>
                  </a:cxn>
                </a:cxnLst>
                <a:rect l="0" t="0" r="r" b="b"/>
                <a:pathLst>
                  <a:path w="10" h="43">
                    <a:moveTo>
                      <a:pt x="0" y="43"/>
                    </a:moveTo>
                    <a:lnTo>
                      <a:pt x="4" y="4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19" name="Freeform 1239"/>
              <p:cNvSpPr>
                <a:spLocks/>
              </p:cNvSpPr>
              <p:nvPr/>
            </p:nvSpPr>
            <p:spPr bwMode="auto">
              <a:xfrm>
                <a:off x="925" y="2178"/>
                <a:ext cx="3" cy="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0" name="Freeform 1240"/>
              <p:cNvSpPr>
                <a:spLocks/>
              </p:cNvSpPr>
              <p:nvPr/>
            </p:nvSpPr>
            <p:spPr bwMode="auto">
              <a:xfrm>
                <a:off x="895" y="2156"/>
                <a:ext cx="36" cy="26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39" y="36"/>
                  </a:cxn>
                  <a:cxn ang="0">
                    <a:pos x="23" y="47"/>
                  </a:cxn>
                  <a:cxn ang="0">
                    <a:pos x="3" y="51"/>
                  </a:cxn>
                  <a:cxn ang="0">
                    <a:pos x="0" y="47"/>
                  </a:cxn>
                  <a:cxn ang="0">
                    <a:pos x="20" y="42"/>
                  </a:cxn>
                  <a:cxn ang="0">
                    <a:pos x="35" y="32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51">
                    <a:moveTo>
                      <a:pt x="71" y="4"/>
                    </a:moveTo>
                    <a:lnTo>
                      <a:pt x="39" y="36"/>
                    </a:lnTo>
                    <a:lnTo>
                      <a:pt x="23" y="47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20" y="42"/>
                    </a:lnTo>
                    <a:lnTo>
                      <a:pt x="35" y="32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1" name="Freeform 1241"/>
              <p:cNvSpPr>
                <a:spLocks/>
              </p:cNvSpPr>
              <p:nvPr/>
            </p:nvSpPr>
            <p:spPr bwMode="auto">
              <a:xfrm>
                <a:off x="928" y="2153"/>
                <a:ext cx="3" cy="6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8"/>
                  </a:cxn>
                </a:cxnLst>
                <a:rect l="0" t="0" r="r" b="b"/>
                <a:pathLst>
                  <a:path w="6" h="11">
                    <a:moveTo>
                      <a:pt x="4" y="8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2" name="Freeform 1242"/>
              <p:cNvSpPr>
                <a:spLocks/>
              </p:cNvSpPr>
              <p:nvPr/>
            </p:nvSpPr>
            <p:spPr bwMode="auto">
              <a:xfrm>
                <a:off x="863" y="2178"/>
                <a:ext cx="33" cy="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65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5" y="9"/>
                  </a:cxn>
                </a:cxnLst>
                <a:rect l="0" t="0" r="r" b="b"/>
                <a:pathLst>
                  <a:path w="65" h="9">
                    <a:moveTo>
                      <a:pt x="65" y="9"/>
                    </a:moveTo>
                    <a:lnTo>
                      <a:pt x="65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3" name="Freeform 1243"/>
              <p:cNvSpPr>
                <a:spLocks/>
              </p:cNvSpPr>
              <p:nvPr/>
            </p:nvSpPr>
            <p:spPr bwMode="auto">
              <a:xfrm>
                <a:off x="895" y="2180"/>
                <a:ext cx="1" cy="2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4" name="Freeform 1244"/>
              <p:cNvSpPr>
                <a:spLocks/>
              </p:cNvSpPr>
              <p:nvPr/>
            </p:nvSpPr>
            <p:spPr bwMode="auto">
              <a:xfrm>
                <a:off x="829" y="2178"/>
                <a:ext cx="34" cy="15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1" y="6"/>
                  </a:cxn>
                  <a:cxn ang="0">
                    <a:pos x="36" y="12"/>
                  </a:cxn>
                  <a:cxn ang="0">
                    <a:pos x="5" y="31"/>
                  </a:cxn>
                  <a:cxn ang="0">
                    <a:pos x="0" y="26"/>
                  </a:cxn>
                  <a:cxn ang="0">
                    <a:pos x="31" y="8"/>
                  </a:cxn>
                  <a:cxn ang="0">
                    <a:pos x="48" y="2"/>
                  </a:cxn>
                  <a:cxn ang="0">
                    <a:pos x="68" y="0"/>
                  </a:cxn>
                  <a:cxn ang="0">
                    <a:pos x="68" y="5"/>
                  </a:cxn>
                </a:cxnLst>
                <a:rect l="0" t="0" r="r" b="b"/>
                <a:pathLst>
                  <a:path w="68" h="31">
                    <a:moveTo>
                      <a:pt x="68" y="5"/>
                    </a:moveTo>
                    <a:lnTo>
                      <a:pt x="51" y="6"/>
                    </a:lnTo>
                    <a:lnTo>
                      <a:pt x="36" y="12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31" y="8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5" name="Freeform 1245"/>
              <p:cNvSpPr>
                <a:spLocks/>
              </p:cNvSpPr>
              <p:nvPr/>
            </p:nvSpPr>
            <p:spPr bwMode="auto">
              <a:xfrm>
                <a:off x="863" y="217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6" name="Freeform 1246"/>
              <p:cNvSpPr>
                <a:spLocks/>
              </p:cNvSpPr>
              <p:nvPr/>
            </p:nvSpPr>
            <p:spPr bwMode="auto">
              <a:xfrm>
                <a:off x="829" y="2172"/>
                <a:ext cx="37" cy="21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4" y="23"/>
                  </a:cxn>
                  <a:cxn ang="0">
                    <a:pos x="33" y="11"/>
                  </a:cxn>
                  <a:cxn ang="0">
                    <a:pos x="54" y="2"/>
                  </a:cxn>
                  <a:cxn ang="0">
                    <a:pos x="63" y="0"/>
                  </a:cxn>
                  <a:cxn ang="0">
                    <a:pos x="74" y="0"/>
                  </a:cxn>
                  <a:cxn ang="0">
                    <a:pos x="74" y="6"/>
                  </a:cxn>
                  <a:cxn ang="0">
                    <a:pos x="63" y="6"/>
                  </a:cxn>
                  <a:cxn ang="0">
                    <a:pos x="55" y="8"/>
                  </a:cxn>
                  <a:cxn ang="0">
                    <a:pos x="36" y="15"/>
                  </a:cxn>
                  <a:cxn ang="0">
                    <a:pos x="19" y="27"/>
                  </a:cxn>
                  <a:cxn ang="0">
                    <a:pos x="5" y="43"/>
                  </a:cxn>
                  <a:cxn ang="0">
                    <a:pos x="0" y="38"/>
                  </a:cxn>
                </a:cxnLst>
                <a:rect l="0" t="0" r="r" b="b"/>
                <a:pathLst>
                  <a:path w="74" h="43">
                    <a:moveTo>
                      <a:pt x="0" y="38"/>
                    </a:moveTo>
                    <a:lnTo>
                      <a:pt x="14" y="23"/>
                    </a:lnTo>
                    <a:lnTo>
                      <a:pt x="33" y="11"/>
                    </a:lnTo>
                    <a:lnTo>
                      <a:pt x="54" y="2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74" y="6"/>
                    </a:lnTo>
                    <a:lnTo>
                      <a:pt x="63" y="6"/>
                    </a:lnTo>
                    <a:lnTo>
                      <a:pt x="55" y="8"/>
                    </a:lnTo>
                    <a:lnTo>
                      <a:pt x="36" y="15"/>
                    </a:lnTo>
                    <a:lnTo>
                      <a:pt x="19" y="27"/>
                    </a:lnTo>
                    <a:lnTo>
                      <a:pt x="5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7" name="Freeform 1247"/>
              <p:cNvSpPr>
                <a:spLocks/>
              </p:cNvSpPr>
              <p:nvPr/>
            </p:nvSpPr>
            <p:spPr bwMode="auto">
              <a:xfrm>
                <a:off x="829" y="2191"/>
                <a:ext cx="3" cy="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8" name="Freeform 1248"/>
              <p:cNvSpPr>
                <a:spLocks/>
              </p:cNvSpPr>
              <p:nvPr/>
            </p:nvSpPr>
            <p:spPr bwMode="auto">
              <a:xfrm>
                <a:off x="866" y="2172"/>
                <a:ext cx="2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53" y="9"/>
                  </a:cxn>
                  <a:cxn ang="0">
                    <a:pos x="53" y="3"/>
                  </a:cxn>
                  <a:cxn ang="0">
                    <a:pos x="0" y="0"/>
                  </a:cxn>
                </a:cxnLst>
                <a:rect l="0" t="0" r="r" b="b"/>
                <a:pathLst>
                  <a:path w="53" h="9">
                    <a:moveTo>
                      <a:pt x="0" y="0"/>
                    </a:moveTo>
                    <a:lnTo>
                      <a:pt x="0" y="6"/>
                    </a:lnTo>
                    <a:lnTo>
                      <a:pt x="53" y="9"/>
                    </a:lnTo>
                    <a:lnTo>
                      <a:pt x="5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29" name="Freeform 1249"/>
              <p:cNvSpPr>
                <a:spLocks/>
              </p:cNvSpPr>
              <p:nvPr/>
            </p:nvSpPr>
            <p:spPr bwMode="auto">
              <a:xfrm>
                <a:off x="866" y="217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0" name="Freeform 1250"/>
              <p:cNvSpPr>
                <a:spLocks/>
              </p:cNvSpPr>
              <p:nvPr/>
            </p:nvSpPr>
            <p:spPr bwMode="auto">
              <a:xfrm>
                <a:off x="893" y="2139"/>
                <a:ext cx="40" cy="37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4" y="67"/>
                  </a:cxn>
                  <a:cxn ang="0">
                    <a:pos x="28" y="62"/>
                  </a:cxn>
                  <a:cxn ang="0">
                    <a:pos x="34" y="57"/>
                  </a:cxn>
                  <a:cxn ang="0">
                    <a:pos x="43" y="48"/>
                  </a:cxn>
                  <a:cxn ang="0">
                    <a:pos x="76" y="0"/>
                  </a:cxn>
                  <a:cxn ang="0">
                    <a:pos x="81" y="4"/>
                  </a:cxn>
                  <a:cxn ang="0">
                    <a:pos x="47" y="53"/>
                  </a:cxn>
                  <a:cxn ang="0">
                    <a:pos x="38" y="62"/>
                  </a:cxn>
                  <a:cxn ang="0">
                    <a:pos x="29" y="68"/>
                  </a:cxn>
                  <a:cxn ang="0">
                    <a:pos x="14" y="73"/>
                  </a:cxn>
                  <a:cxn ang="0">
                    <a:pos x="0" y="74"/>
                  </a:cxn>
                  <a:cxn ang="0">
                    <a:pos x="0" y="68"/>
                  </a:cxn>
                </a:cxnLst>
                <a:rect l="0" t="0" r="r" b="b"/>
                <a:pathLst>
                  <a:path w="81" h="74">
                    <a:moveTo>
                      <a:pt x="0" y="68"/>
                    </a:moveTo>
                    <a:lnTo>
                      <a:pt x="14" y="67"/>
                    </a:lnTo>
                    <a:lnTo>
                      <a:pt x="28" y="62"/>
                    </a:lnTo>
                    <a:lnTo>
                      <a:pt x="34" y="57"/>
                    </a:lnTo>
                    <a:lnTo>
                      <a:pt x="43" y="48"/>
                    </a:lnTo>
                    <a:lnTo>
                      <a:pt x="76" y="0"/>
                    </a:lnTo>
                    <a:lnTo>
                      <a:pt x="81" y="4"/>
                    </a:lnTo>
                    <a:lnTo>
                      <a:pt x="47" y="53"/>
                    </a:lnTo>
                    <a:lnTo>
                      <a:pt x="38" y="62"/>
                    </a:lnTo>
                    <a:lnTo>
                      <a:pt x="29" y="68"/>
                    </a:lnTo>
                    <a:lnTo>
                      <a:pt x="14" y="73"/>
                    </a:lnTo>
                    <a:lnTo>
                      <a:pt x="0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1" name="Freeform 1251"/>
              <p:cNvSpPr>
                <a:spLocks/>
              </p:cNvSpPr>
              <p:nvPr/>
            </p:nvSpPr>
            <p:spPr bwMode="auto">
              <a:xfrm>
                <a:off x="893" y="2173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2" name="Freeform 1252"/>
              <p:cNvSpPr>
                <a:spLocks/>
              </p:cNvSpPr>
              <p:nvPr/>
            </p:nvSpPr>
            <p:spPr bwMode="auto">
              <a:xfrm>
                <a:off x="931" y="2098"/>
                <a:ext cx="64" cy="4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4" y="69"/>
                  </a:cxn>
                  <a:cxn ang="0">
                    <a:pos x="29" y="57"/>
                  </a:cxn>
                  <a:cxn ang="0">
                    <a:pos x="63" y="38"/>
                  </a:cxn>
                  <a:cxn ang="0">
                    <a:pos x="95" y="23"/>
                  </a:cxn>
                  <a:cxn ang="0">
                    <a:pos x="109" y="13"/>
                  </a:cxn>
                  <a:cxn ang="0">
                    <a:pos x="124" y="0"/>
                  </a:cxn>
                  <a:cxn ang="0">
                    <a:pos x="129" y="5"/>
                  </a:cxn>
                  <a:cxn ang="0">
                    <a:pos x="113" y="17"/>
                  </a:cxn>
                  <a:cxn ang="0">
                    <a:pos x="98" y="28"/>
                  </a:cxn>
                  <a:cxn ang="0">
                    <a:pos x="64" y="45"/>
                  </a:cxn>
                  <a:cxn ang="0">
                    <a:pos x="34" y="61"/>
                  </a:cxn>
                  <a:cxn ang="0">
                    <a:pos x="19" y="73"/>
                  </a:cxn>
                  <a:cxn ang="0">
                    <a:pos x="5" y="87"/>
                  </a:cxn>
                  <a:cxn ang="0">
                    <a:pos x="0" y="83"/>
                  </a:cxn>
                </a:cxnLst>
                <a:rect l="0" t="0" r="r" b="b"/>
                <a:pathLst>
                  <a:path w="129" h="87">
                    <a:moveTo>
                      <a:pt x="0" y="83"/>
                    </a:moveTo>
                    <a:lnTo>
                      <a:pt x="14" y="69"/>
                    </a:lnTo>
                    <a:lnTo>
                      <a:pt x="29" y="57"/>
                    </a:lnTo>
                    <a:lnTo>
                      <a:pt x="63" y="38"/>
                    </a:lnTo>
                    <a:lnTo>
                      <a:pt x="95" y="23"/>
                    </a:lnTo>
                    <a:lnTo>
                      <a:pt x="109" y="13"/>
                    </a:lnTo>
                    <a:lnTo>
                      <a:pt x="124" y="0"/>
                    </a:lnTo>
                    <a:lnTo>
                      <a:pt x="129" y="5"/>
                    </a:lnTo>
                    <a:lnTo>
                      <a:pt x="113" y="17"/>
                    </a:lnTo>
                    <a:lnTo>
                      <a:pt x="98" y="28"/>
                    </a:lnTo>
                    <a:lnTo>
                      <a:pt x="64" y="45"/>
                    </a:lnTo>
                    <a:lnTo>
                      <a:pt x="34" y="61"/>
                    </a:lnTo>
                    <a:lnTo>
                      <a:pt x="19" y="73"/>
                    </a:lnTo>
                    <a:lnTo>
                      <a:pt x="5" y="8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3" name="Freeform 1253"/>
              <p:cNvSpPr>
                <a:spLocks/>
              </p:cNvSpPr>
              <p:nvPr/>
            </p:nvSpPr>
            <p:spPr bwMode="auto">
              <a:xfrm>
                <a:off x="931" y="213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4" name="Freeform 1254"/>
              <p:cNvSpPr>
                <a:spLocks/>
              </p:cNvSpPr>
              <p:nvPr/>
            </p:nvSpPr>
            <p:spPr bwMode="auto">
              <a:xfrm>
                <a:off x="992" y="2067"/>
                <a:ext cx="12" cy="3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9" y="49"/>
                  </a:cxn>
                  <a:cxn ang="0">
                    <a:pos x="14" y="33"/>
                  </a:cxn>
                  <a:cxn ang="0">
                    <a:pos x="18" y="0"/>
                  </a:cxn>
                  <a:cxn ang="0">
                    <a:pos x="23" y="3"/>
                  </a:cxn>
                  <a:cxn ang="0">
                    <a:pos x="18" y="37"/>
                  </a:cxn>
                  <a:cxn ang="0">
                    <a:pos x="14" y="53"/>
                  </a:cxn>
                  <a:cxn ang="0">
                    <a:pos x="5" y="67"/>
                  </a:cxn>
                  <a:cxn ang="0">
                    <a:pos x="0" y="62"/>
                  </a:cxn>
                </a:cxnLst>
                <a:rect l="0" t="0" r="r" b="b"/>
                <a:pathLst>
                  <a:path w="23" h="67">
                    <a:moveTo>
                      <a:pt x="0" y="62"/>
                    </a:moveTo>
                    <a:lnTo>
                      <a:pt x="9" y="49"/>
                    </a:lnTo>
                    <a:lnTo>
                      <a:pt x="14" y="33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8" y="37"/>
                    </a:lnTo>
                    <a:lnTo>
                      <a:pt x="14" y="53"/>
                    </a:lnTo>
                    <a:lnTo>
                      <a:pt x="5" y="6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5" name="Freeform 1255"/>
              <p:cNvSpPr>
                <a:spLocks/>
              </p:cNvSpPr>
              <p:nvPr/>
            </p:nvSpPr>
            <p:spPr bwMode="auto">
              <a:xfrm>
                <a:off x="992" y="2098"/>
                <a:ext cx="3" cy="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6" name="Freeform 1256"/>
              <p:cNvSpPr>
                <a:spLocks/>
              </p:cNvSpPr>
              <p:nvPr/>
            </p:nvSpPr>
            <p:spPr bwMode="auto">
              <a:xfrm>
                <a:off x="1002" y="1993"/>
                <a:ext cx="16" cy="75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17" y="74"/>
                  </a:cxn>
                  <a:cxn ang="0">
                    <a:pos x="28" y="0"/>
                  </a:cxn>
                  <a:cxn ang="0">
                    <a:pos x="32" y="3"/>
                  </a:cxn>
                  <a:cxn ang="0">
                    <a:pos x="22" y="78"/>
                  </a:cxn>
                  <a:cxn ang="0">
                    <a:pos x="5" y="149"/>
                  </a:cxn>
                  <a:cxn ang="0">
                    <a:pos x="0" y="146"/>
                  </a:cxn>
                </a:cxnLst>
                <a:rect l="0" t="0" r="r" b="b"/>
                <a:pathLst>
                  <a:path w="32" h="149">
                    <a:moveTo>
                      <a:pt x="0" y="146"/>
                    </a:moveTo>
                    <a:lnTo>
                      <a:pt x="17" y="74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22" y="78"/>
                    </a:lnTo>
                    <a:lnTo>
                      <a:pt x="5" y="149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7" name="Freeform 1257"/>
              <p:cNvSpPr>
                <a:spLocks/>
              </p:cNvSpPr>
              <p:nvPr/>
            </p:nvSpPr>
            <p:spPr bwMode="auto">
              <a:xfrm>
                <a:off x="1002" y="2067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8" name="Freeform 1258"/>
              <p:cNvSpPr>
                <a:spLocks/>
              </p:cNvSpPr>
              <p:nvPr/>
            </p:nvSpPr>
            <p:spPr bwMode="auto">
              <a:xfrm>
                <a:off x="1015" y="1944"/>
                <a:ext cx="4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3" y="75"/>
                  </a:cxn>
                  <a:cxn ang="0">
                    <a:pos x="3" y="5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50"/>
                  </a:cxn>
                  <a:cxn ang="0">
                    <a:pos x="7" y="75"/>
                  </a:cxn>
                  <a:cxn ang="0">
                    <a:pos x="4" y="100"/>
                  </a:cxn>
                  <a:cxn ang="0">
                    <a:pos x="0" y="100"/>
                  </a:cxn>
                </a:cxnLst>
                <a:rect l="0" t="0" r="r" b="b"/>
                <a:pathLst>
                  <a:path w="7" h="100">
                    <a:moveTo>
                      <a:pt x="0" y="100"/>
                    </a:moveTo>
                    <a:lnTo>
                      <a:pt x="3" y="75"/>
                    </a:lnTo>
                    <a:lnTo>
                      <a:pt x="3" y="5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0"/>
                    </a:lnTo>
                    <a:lnTo>
                      <a:pt x="7" y="75"/>
                    </a:lnTo>
                    <a:lnTo>
                      <a:pt x="4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39" name="Freeform 1259"/>
              <p:cNvSpPr>
                <a:spLocks/>
              </p:cNvSpPr>
              <p:nvPr/>
            </p:nvSpPr>
            <p:spPr bwMode="auto">
              <a:xfrm>
                <a:off x="1015" y="1993"/>
                <a:ext cx="3" cy="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0" name="Freeform 1260"/>
              <p:cNvSpPr>
                <a:spLocks/>
              </p:cNvSpPr>
              <p:nvPr/>
            </p:nvSpPr>
            <p:spPr bwMode="auto">
              <a:xfrm>
                <a:off x="973" y="1819"/>
                <a:ext cx="45" cy="125"/>
              </a:xfrm>
              <a:custGeom>
                <a:avLst/>
                <a:gdLst/>
                <a:ahLst/>
                <a:cxnLst>
                  <a:cxn ang="0">
                    <a:pos x="86" y="250"/>
                  </a:cxn>
                  <a:cxn ang="0">
                    <a:pos x="73" y="180"/>
                  </a:cxn>
                  <a:cxn ang="0">
                    <a:pos x="66" y="151"/>
                  </a:cxn>
                  <a:cxn ang="0">
                    <a:pos x="58" y="122"/>
                  </a:cxn>
                  <a:cxn ang="0">
                    <a:pos x="48" y="95"/>
                  </a:cxn>
                  <a:cxn ang="0">
                    <a:pos x="34" y="66"/>
                  </a:cxn>
                  <a:cxn ang="0">
                    <a:pos x="19" y="35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23" y="32"/>
                  </a:cxn>
                  <a:cxn ang="0">
                    <a:pos x="38" y="63"/>
                  </a:cxn>
                  <a:cxn ang="0">
                    <a:pos x="52" y="92"/>
                  </a:cxn>
                  <a:cxn ang="0">
                    <a:pos x="63" y="119"/>
                  </a:cxn>
                  <a:cxn ang="0">
                    <a:pos x="70" y="148"/>
                  </a:cxn>
                  <a:cxn ang="0">
                    <a:pos x="78" y="180"/>
                  </a:cxn>
                  <a:cxn ang="0">
                    <a:pos x="90" y="250"/>
                  </a:cxn>
                  <a:cxn ang="0">
                    <a:pos x="86" y="250"/>
                  </a:cxn>
                </a:cxnLst>
                <a:rect l="0" t="0" r="r" b="b"/>
                <a:pathLst>
                  <a:path w="90" h="250">
                    <a:moveTo>
                      <a:pt x="86" y="250"/>
                    </a:moveTo>
                    <a:lnTo>
                      <a:pt x="73" y="180"/>
                    </a:lnTo>
                    <a:lnTo>
                      <a:pt x="66" y="151"/>
                    </a:lnTo>
                    <a:lnTo>
                      <a:pt x="58" y="122"/>
                    </a:lnTo>
                    <a:lnTo>
                      <a:pt x="48" y="95"/>
                    </a:lnTo>
                    <a:lnTo>
                      <a:pt x="34" y="66"/>
                    </a:lnTo>
                    <a:lnTo>
                      <a:pt x="19" y="35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23" y="32"/>
                    </a:lnTo>
                    <a:lnTo>
                      <a:pt x="38" y="63"/>
                    </a:lnTo>
                    <a:lnTo>
                      <a:pt x="52" y="92"/>
                    </a:lnTo>
                    <a:lnTo>
                      <a:pt x="63" y="119"/>
                    </a:lnTo>
                    <a:lnTo>
                      <a:pt x="70" y="148"/>
                    </a:lnTo>
                    <a:lnTo>
                      <a:pt x="78" y="180"/>
                    </a:lnTo>
                    <a:lnTo>
                      <a:pt x="90" y="250"/>
                    </a:lnTo>
                    <a:lnTo>
                      <a:pt x="86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1" name="Freeform 1261"/>
              <p:cNvSpPr>
                <a:spLocks/>
              </p:cNvSpPr>
              <p:nvPr/>
            </p:nvSpPr>
            <p:spPr bwMode="auto">
              <a:xfrm>
                <a:off x="1015" y="1944"/>
                <a:ext cx="3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2" name="Freeform 1262"/>
              <p:cNvSpPr>
                <a:spLocks/>
              </p:cNvSpPr>
              <p:nvPr/>
            </p:nvSpPr>
            <p:spPr bwMode="auto">
              <a:xfrm>
                <a:off x="960" y="1819"/>
                <a:ext cx="15" cy="20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20" y="13"/>
                  </a:cxn>
                  <a:cxn ang="0">
                    <a:pos x="15" y="19"/>
                  </a:cxn>
                  <a:cxn ang="0">
                    <a:pos x="12" y="29"/>
                  </a:cxn>
                  <a:cxn ang="0">
                    <a:pos x="6" y="40"/>
                  </a:cxn>
                  <a:cxn ang="0">
                    <a:pos x="0" y="38"/>
                  </a:cxn>
                  <a:cxn ang="0">
                    <a:pos x="6" y="28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4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40">
                    <a:moveTo>
                      <a:pt x="29" y="5"/>
                    </a:moveTo>
                    <a:lnTo>
                      <a:pt x="20" y="13"/>
                    </a:lnTo>
                    <a:lnTo>
                      <a:pt x="15" y="19"/>
                    </a:lnTo>
                    <a:lnTo>
                      <a:pt x="12" y="29"/>
                    </a:lnTo>
                    <a:lnTo>
                      <a:pt x="6" y="40"/>
                    </a:lnTo>
                    <a:lnTo>
                      <a:pt x="0" y="38"/>
                    </a:lnTo>
                    <a:lnTo>
                      <a:pt x="6" y="28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4" y="0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3" name="Freeform 1263"/>
              <p:cNvSpPr>
                <a:spLocks/>
              </p:cNvSpPr>
              <p:nvPr/>
            </p:nvSpPr>
            <p:spPr bwMode="auto">
              <a:xfrm>
                <a:off x="973" y="1818"/>
                <a:ext cx="2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5" y="8"/>
                  </a:cxn>
                  <a:cxn ang="0">
                    <a:pos x="0" y="6"/>
                  </a:cxn>
                  <a:cxn ang="0">
                    <a:pos x="5" y="3"/>
                  </a:cxn>
                </a:cxnLst>
                <a:rect l="0" t="0" r="r" b="b"/>
                <a:pathLst>
                  <a:path w="5" h="8">
                    <a:moveTo>
                      <a:pt x="5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4" name="Freeform 1264"/>
              <p:cNvSpPr>
                <a:spLocks/>
              </p:cNvSpPr>
              <p:nvPr/>
            </p:nvSpPr>
            <p:spPr bwMode="auto">
              <a:xfrm>
                <a:off x="944" y="1838"/>
                <a:ext cx="19" cy="21"/>
              </a:xfrm>
              <a:custGeom>
                <a:avLst/>
                <a:gdLst/>
                <a:ahLst/>
                <a:cxnLst>
                  <a:cxn ang="0">
                    <a:pos x="36" y="5"/>
                  </a:cxn>
                  <a:cxn ang="0">
                    <a:pos x="15" y="26"/>
                  </a:cxn>
                  <a:cxn ang="0">
                    <a:pos x="9" y="32"/>
                  </a:cxn>
                  <a:cxn ang="0">
                    <a:pos x="6" y="42"/>
                  </a:cxn>
                  <a:cxn ang="0">
                    <a:pos x="0" y="40"/>
                  </a:cxn>
                  <a:cxn ang="0">
                    <a:pos x="3" y="31"/>
                  </a:cxn>
                  <a:cxn ang="0">
                    <a:pos x="11" y="22"/>
                  </a:cxn>
                  <a:cxn ang="0">
                    <a:pos x="32" y="0"/>
                  </a:cxn>
                  <a:cxn ang="0">
                    <a:pos x="36" y="5"/>
                  </a:cxn>
                </a:cxnLst>
                <a:rect l="0" t="0" r="r" b="b"/>
                <a:pathLst>
                  <a:path w="36" h="42">
                    <a:moveTo>
                      <a:pt x="36" y="5"/>
                    </a:moveTo>
                    <a:lnTo>
                      <a:pt x="15" y="26"/>
                    </a:lnTo>
                    <a:lnTo>
                      <a:pt x="9" y="32"/>
                    </a:lnTo>
                    <a:lnTo>
                      <a:pt x="6" y="42"/>
                    </a:lnTo>
                    <a:lnTo>
                      <a:pt x="0" y="40"/>
                    </a:lnTo>
                    <a:lnTo>
                      <a:pt x="3" y="31"/>
                    </a:lnTo>
                    <a:lnTo>
                      <a:pt x="11" y="22"/>
                    </a:lnTo>
                    <a:lnTo>
                      <a:pt x="32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5" name="Freeform 1265"/>
              <p:cNvSpPr>
                <a:spLocks/>
              </p:cNvSpPr>
              <p:nvPr/>
            </p:nvSpPr>
            <p:spPr bwMode="auto">
              <a:xfrm>
                <a:off x="960" y="1838"/>
                <a:ext cx="3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5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6" name="Freeform 1266"/>
              <p:cNvSpPr>
                <a:spLocks/>
              </p:cNvSpPr>
              <p:nvPr/>
            </p:nvSpPr>
            <p:spPr bwMode="auto">
              <a:xfrm>
                <a:off x="944" y="1859"/>
                <a:ext cx="19" cy="4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28"/>
                  </a:cxn>
                  <a:cxn ang="0">
                    <a:pos x="21" y="59"/>
                  </a:cxn>
                  <a:cxn ang="0">
                    <a:pos x="38" y="95"/>
                  </a:cxn>
                  <a:cxn ang="0">
                    <a:pos x="32" y="97"/>
                  </a:cxn>
                  <a:cxn ang="0">
                    <a:pos x="15" y="60"/>
                  </a:cxn>
                  <a:cxn ang="0">
                    <a:pos x="4" y="3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38" h="97">
                    <a:moveTo>
                      <a:pt x="6" y="0"/>
                    </a:moveTo>
                    <a:lnTo>
                      <a:pt x="11" y="28"/>
                    </a:lnTo>
                    <a:lnTo>
                      <a:pt x="21" y="59"/>
                    </a:lnTo>
                    <a:lnTo>
                      <a:pt x="38" y="95"/>
                    </a:lnTo>
                    <a:lnTo>
                      <a:pt x="32" y="97"/>
                    </a:lnTo>
                    <a:lnTo>
                      <a:pt x="15" y="60"/>
                    </a:lnTo>
                    <a:lnTo>
                      <a:pt x="4" y="3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47" name="Freeform 1267"/>
              <p:cNvSpPr>
                <a:spLocks/>
              </p:cNvSpPr>
              <p:nvPr/>
            </p:nvSpPr>
            <p:spPr bwMode="auto">
              <a:xfrm>
                <a:off x="944" y="185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348" name="Freeform 1268"/>
            <p:cNvSpPr>
              <a:spLocks/>
            </p:cNvSpPr>
            <p:nvPr/>
          </p:nvSpPr>
          <p:spPr bwMode="auto">
            <a:xfrm>
              <a:off x="938" y="1868"/>
              <a:ext cx="25" cy="40"/>
            </a:xfrm>
            <a:custGeom>
              <a:avLst/>
              <a:gdLst/>
              <a:ahLst/>
              <a:cxnLst>
                <a:cxn ang="0">
                  <a:pos x="47" y="80"/>
                </a:cxn>
                <a:cxn ang="0">
                  <a:pos x="37" y="76"/>
                </a:cxn>
                <a:cxn ang="0">
                  <a:pos x="29" y="68"/>
                </a:cxn>
                <a:cxn ang="0">
                  <a:pos x="18" y="49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3" y="45"/>
                </a:cxn>
                <a:cxn ang="0">
                  <a:pos x="34" y="64"/>
                </a:cxn>
                <a:cxn ang="0">
                  <a:pos x="41" y="71"/>
                </a:cxn>
                <a:cxn ang="0">
                  <a:pos x="50" y="76"/>
                </a:cxn>
                <a:cxn ang="0">
                  <a:pos x="47" y="80"/>
                </a:cxn>
              </a:cxnLst>
              <a:rect l="0" t="0" r="r" b="b"/>
              <a:pathLst>
                <a:path w="50" h="80">
                  <a:moveTo>
                    <a:pt x="47" y="80"/>
                  </a:moveTo>
                  <a:lnTo>
                    <a:pt x="37" y="76"/>
                  </a:lnTo>
                  <a:lnTo>
                    <a:pt x="29" y="68"/>
                  </a:lnTo>
                  <a:lnTo>
                    <a:pt x="18" y="49"/>
                  </a:lnTo>
                  <a:lnTo>
                    <a:pt x="0" y="3"/>
                  </a:lnTo>
                  <a:lnTo>
                    <a:pt x="5" y="0"/>
                  </a:lnTo>
                  <a:lnTo>
                    <a:pt x="23" y="45"/>
                  </a:lnTo>
                  <a:lnTo>
                    <a:pt x="34" y="64"/>
                  </a:lnTo>
                  <a:lnTo>
                    <a:pt x="41" y="71"/>
                  </a:lnTo>
                  <a:lnTo>
                    <a:pt x="50" y="76"/>
                  </a:lnTo>
                  <a:lnTo>
                    <a:pt x="47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49" name="Freeform 1269"/>
            <p:cNvSpPr>
              <a:spLocks/>
            </p:cNvSpPr>
            <p:nvPr/>
          </p:nvSpPr>
          <p:spPr bwMode="auto">
            <a:xfrm>
              <a:off x="960" y="1906"/>
              <a:ext cx="5" cy="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9" y="9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lnTo>
                    <a:pt x="9" y="9"/>
                  </a:lnTo>
                  <a:lnTo>
                    <a:pt x="1" y="4"/>
                  </a:lnTo>
                  <a:lnTo>
                    <a:pt x="4" y="0"/>
                  </a:lnTo>
                  <a:lnTo>
                    <a:pt x="0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0" name="Freeform 1270"/>
            <p:cNvSpPr>
              <a:spLocks/>
            </p:cNvSpPr>
            <p:nvPr/>
          </p:nvSpPr>
          <p:spPr bwMode="auto">
            <a:xfrm>
              <a:off x="916" y="1868"/>
              <a:ext cx="24" cy="66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32" y="17"/>
                </a:cxn>
                <a:cxn ang="0">
                  <a:pos x="22" y="30"/>
                </a:cxn>
                <a:cxn ang="0">
                  <a:pos x="16" y="42"/>
                </a:cxn>
                <a:cxn ang="0">
                  <a:pos x="10" y="58"/>
                </a:cxn>
                <a:cxn ang="0">
                  <a:pos x="6" y="74"/>
                </a:cxn>
                <a:cxn ang="0">
                  <a:pos x="6" y="93"/>
                </a:cxn>
                <a:cxn ang="0">
                  <a:pos x="8" y="111"/>
                </a:cxn>
                <a:cxn ang="0">
                  <a:pos x="13" y="131"/>
                </a:cxn>
                <a:cxn ang="0">
                  <a:pos x="6" y="132"/>
                </a:cxn>
                <a:cxn ang="0">
                  <a:pos x="2" y="112"/>
                </a:cxn>
                <a:cxn ang="0">
                  <a:pos x="0" y="93"/>
                </a:cxn>
                <a:cxn ang="0">
                  <a:pos x="0" y="74"/>
                </a:cxn>
                <a:cxn ang="0">
                  <a:pos x="3" y="58"/>
                </a:cxn>
                <a:cxn ang="0">
                  <a:pos x="10" y="41"/>
                </a:cxn>
                <a:cxn ang="0">
                  <a:pos x="17" y="26"/>
                </a:cxn>
                <a:cxn ang="0">
                  <a:pos x="28" y="12"/>
                </a:cxn>
                <a:cxn ang="0">
                  <a:pos x="43" y="0"/>
                </a:cxn>
                <a:cxn ang="0">
                  <a:pos x="48" y="4"/>
                </a:cxn>
              </a:cxnLst>
              <a:rect l="0" t="0" r="r" b="b"/>
              <a:pathLst>
                <a:path w="48" h="132">
                  <a:moveTo>
                    <a:pt x="48" y="4"/>
                  </a:moveTo>
                  <a:lnTo>
                    <a:pt x="32" y="17"/>
                  </a:lnTo>
                  <a:lnTo>
                    <a:pt x="22" y="30"/>
                  </a:lnTo>
                  <a:lnTo>
                    <a:pt x="16" y="42"/>
                  </a:lnTo>
                  <a:lnTo>
                    <a:pt x="10" y="58"/>
                  </a:lnTo>
                  <a:lnTo>
                    <a:pt x="6" y="74"/>
                  </a:lnTo>
                  <a:lnTo>
                    <a:pt x="6" y="93"/>
                  </a:lnTo>
                  <a:lnTo>
                    <a:pt x="8" y="111"/>
                  </a:lnTo>
                  <a:lnTo>
                    <a:pt x="13" y="131"/>
                  </a:lnTo>
                  <a:lnTo>
                    <a:pt x="6" y="132"/>
                  </a:lnTo>
                  <a:lnTo>
                    <a:pt x="2" y="112"/>
                  </a:lnTo>
                  <a:lnTo>
                    <a:pt x="0" y="93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10" y="41"/>
                  </a:lnTo>
                  <a:lnTo>
                    <a:pt x="17" y="26"/>
                  </a:lnTo>
                  <a:lnTo>
                    <a:pt x="28" y="12"/>
                  </a:lnTo>
                  <a:lnTo>
                    <a:pt x="43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1" name="Freeform 1271"/>
            <p:cNvSpPr>
              <a:spLocks/>
            </p:cNvSpPr>
            <p:nvPr/>
          </p:nvSpPr>
          <p:spPr bwMode="auto">
            <a:xfrm>
              <a:off x="938" y="1866"/>
              <a:ext cx="2" cy="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0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2" name="Freeform 1272"/>
            <p:cNvSpPr>
              <a:spLocks/>
            </p:cNvSpPr>
            <p:nvPr/>
          </p:nvSpPr>
          <p:spPr bwMode="auto">
            <a:xfrm>
              <a:off x="919" y="1933"/>
              <a:ext cx="9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13" y="54"/>
                </a:cxn>
                <a:cxn ang="0">
                  <a:pos x="19" y="53"/>
                </a:cxn>
                <a:cxn ang="0">
                  <a:pos x="7" y="0"/>
                </a:cxn>
              </a:cxnLst>
              <a:rect l="0" t="0" r="r" b="b"/>
              <a:pathLst>
                <a:path w="19" h="54">
                  <a:moveTo>
                    <a:pt x="7" y="0"/>
                  </a:moveTo>
                  <a:lnTo>
                    <a:pt x="0" y="1"/>
                  </a:lnTo>
                  <a:lnTo>
                    <a:pt x="13" y="54"/>
                  </a:lnTo>
                  <a:lnTo>
                    <a:pt x="19" y="5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3" name="Freeform 1273"/>
            <p:cNvSpPr>
              <a:spLocks/>
            </p:cNvSpPr>
            <p:nvPr/>
          </p:nvSpPr>
          <p:spPr bwMode="auto">
            <a:xfrm>
              <a:off x="919" y="1933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4" name="Freeform 1274"/>
            <p:cNvSpPr>
              <a:spLocks/>
            </p:cNvSpPr>
            <p:nvPr/>
          </p:nvSpPr>
          <p:spPr bwMode="auto">
            <a:xfrm>
              <a:off x="901" y="1960"/>
              <a:ext cx="28" cy="6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6" y="18"/>
                </a:cxn>
                <a:cxn ang="0">
                  <a:pos x="52" y="33"/>
                </a:cxn>
                <a:cxn ang="0">
                  <a:pos x="33" y="67"/>
                </a:cxn>
                <a:cxn ang="0">
                  <a:pos x="14" y="97"/>
                </a:cxn>
                <a:cxn ang="0">
                  <a:pos x="8" y="111"/>
                </a:cxn>
                <a:cxn ang="0">
                  <a:pos x="6" y="129"/>
                </a:cxn>
                <a:cxn ang="0">
                  <a:pos x="0" y="129"/>
                </a:cxn>
                <a:cxn ang="0">
                  <a:pos x="1" y="111"/>
                </a:cxn>
                <a:cxn ang="0">
                  <a:pos x="9" y="94"/>
                </a:cxn>
                <a:cxn ang="0">
                  <a:pos x="29" y="62"/>
                </a:cxn>
                <a:cxn ang="0">
                  <a:pos x="46" y="32"/>
                </a:cxn>
                <a:cxn ang="0">
                  <a:pos x="50" y="18"/>
                </a:cxn>
                <a:cxn ang="0">
                  <a:pos x="49" y="0"/>
                </a:cxn>
                <a:cxn ang="0">
                  <a:pos x="55" y="0"/>
                </a:cxn>
              </a:cxnLst>
              <a:rect l="0" t="0" r="r" b="b"/>
              <a:pathLst>
                <a:path w="56" h="129">
                  <a:moveTo>
                    <a:pt x="55" y="0"/>
                  </a:moveTo>
                  <a:lnTo>
                    <a:pt x="56" y="18"/>
                  </a:lnTo>
                  <a:lnTo>
                    <a:pt x="52" y="33"/>
                  </a:lnTo>
                  <a:lnTo>
                    <a:pt x="33" y="67"/>
                  </a:lnTo>
                  <a:lnTo>
                    <a:pt x="14" y="97"/>
                  </a:lnTo>
                  <a:lnTo>
                    <a:pt x="8" y="111"/>
                  </a:lnTo>
                  <a:lnTo>
                    <a:pt x="6" y="129"/>
                  </a:lnTo>
                  <a:lnTo>
                    <a:pt x="0" y="129"/>
                  </a:lnTo>
                  <a:lnTo>
                    <a:pt x="1" y="111"/>
                  </a:lnTo>
                  <a:lnTo>
                    <a:pt x="9" y="94"/>
                  </a:lnTo>
                  <a:lnTo>
                    <a:pt x="29" y="62"/>
                  </a:lnTo>
                  <a:lnTo>
                    <a:pt x="46" y="32"/>
                  </a:lnTo>
                  <a:lnTo>
                    <a:pt x="50" y="18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5" name="Freeform 1275"/>
            <p:cNvSpPr>
              <a:spLocks/>
            </p:cNvSpPr>
            <p:nvPr/>
          </p:nvSpPr>
          <p:spPr bwMode="auto">
            <a:xfrm>
              <a:off x="901" y="2025"/>
              <a:ext cx="8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0"/>
                </a:cxn>
                <a:cxn ang="0">
                  <a:pos x="12" y="37"/>
                </a:cxn>
                <a:cxn ang="0">
                  <a:pos x="17" y="54"/>
                </a:cxn>
                <a:cxn ang="0">
                  <a:pos x="17" y="73"/>
                </a:cxn>
                <a:cxn ang="0">
                  <a:pos x="11" y="73"/>
                </a:cxn>
                <a:cxn ang="0">
                  <a:pos x="11" y="54"/>
                </a:cxn>
                <a:cxn ang="0">
                  <a:pos x="6" y="38"/>
                </a:cxn>
                <a:cxn ang="0">
                  <a:pos x="1" y="2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7" h="73">
                  <a:moveTo>
                    <a:pt x="6" y="0"/>
                  </a:moveTo>
                  <a:lnTo>
                    <a:pt x="8" y="20"/>
                  </a:lnTo>
                  <a:lnTo>
                    <a:pt x="12" y="37"/>
                  </a:lnTo>
                  <a:lnTo>
                    <a:pt x="17" y="54"/>
                  </a:lnTo>
                  <a:lnTo>
                    <a:pt x="17" y="73"/>
                  </a:lnTo>
                  <a:lnTo>
                    <a:pt x="11" y="73"/>
                  </a:lnTo>
                  <a:lnTo>
                    <a:pt x="11" y="54"/>
                  </a:lnTo>
                  <a:lnTo>
                    <a:pt x="6" y="38"/>
                  </a:lnTo>
                  <a:lnTo>
                    <a:pt x="1" y="2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6" name="Freeform 1276"/>
            <p:cNvSpPr>
              <a:spLocks/>
            </p:cNvSpPr>
            <p:nvPr/>
          </p:nvSpPr>
          <p:spPr bwMode="auto">
            <a:xfrm>
              <a:off x="901" y="202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7" name="Freeform 1277"/>
            <p:cNvSpPr>
              <a:spLocks/>
            </p:cNvSpPr>
            <p:nvPr/>
          </p:nvSpPr>
          <p:spPr bwMode="auto">
            <a:xfrm>
              <a:off x="903" y="2061"/>
              <a:ext cx="6" cy="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13" y="0"/>
                </a:cxn>
              </a:cxnLst>
              <a:rect l="0" t="0" r="r" b="b"/>
              <a:pathLst>
                <a:path w="13" h="40">
                  <a:moveTo>
                    <a:pt x="13" y="0"/>
                  </a:moveTo>
                  <a:lnTo>
                    <a:pt x="7" y="0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8" name="Freeform 1278"/>
            <p:cNvSpPr>
              <a:spLocks/>
            </p:cNvSpPr>
            <p:nvPr/>
          </p:nvSpPr>
          <p:spPr bwMode="auto">
            <a:xfrm>
              <a:off x="906" y="2061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59" name="Freeform 1279"/>
            <p:cNvSpPr>
              <a:spLocks/>
            </p:cNvSpPr>
            <p:nvPr/>
          </p:nvSpPr>
          <p:spPr bwMode="auto">
            <a:xfrm>
              <a:off x="902" y="2066"/>
              <a:ext cx="4" cy="15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16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16"/>
                </a:cxn>
                <a:cxn ang="0">
                  <a:pos x="6" y="31"/>
                </a:cxn>
                <a:cxn ang="0">
                  <a:pos x="1" y="31"/>
                </a:cxn>
              </a:cxnLst>
              <a:rect l="0" t="0" r="r" b="b"/>
              <a:pathLst>
                <a:path w="8" h="31">
                  <a:moveTo>
                    <a:pt x="1" y="31"/>
                  </a:moveTo>
                  <a:lnTo>
                    <a:pt x="0" y="16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16"/>
                  </a:lnTo>
                  <a:lnTo>
                    <a:pt x="6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0" name="Freeform 1280"/>
            <p:cNvSpPr>
              <a:spLocks/>
            </p:cNvSpPr>
            <p:nvPr/>
          </p:nvSpPr>
          <p:spPr bwMode="auto">
            <a:xfrm>
              <a:off x="903" y="2081"/>
              <a:ext cx="3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1" name="Freeform 1281"/>
            <p:cNvSpPr>
              <a:spLocks/>
            </p:cNvSpPr>
            <p:nvPr/>
          </p:nvSpPr>
          <p:spPr bwMode="auto">
            <a:xfrm>
              <a:off x="893" y="2028"/>
              <a:ext cx="13" cy="38"/>
            </a:xfrm>
            <a:custGeom>
              <a:avLst/>
              <a:gdLst/>
              <a:ahLst/>
              <a:cxnLst>
                <a:cxn ang="0">
                  <a:pos x="19" y="74"/>
                </a:cxn>
                <a:cxn ang="0">
                  <a:pos x="18" y="55"/>
                </a:cxn>
                <a:cxn ang="0">
                  <a:pos x="13" y="3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18" y="35"/>
                </a:cxn>
                <a:cxn ang="0">
                  <a:pos x="23" y="55"/>
                </a:cxn>
                <a:cxn ang="0">
                  <a:pos x="24" y="74"/>
                </a:cxn>
                <a:cxn ang="0">
                  <a:pos x="19" y="74"/>
                </a:cxn>
              </a:cxnLst>
              <a:rect l="0" t="0" r="r" b="b"/>
              <a:pathLst>
                <a:path w="24" h="74">
                  <a:moveTo>
                    <a:pt x="19" y="74"/>
                  </a:moveTo>
                  <a:lnTo>
                    <a:pt x="18" y="55"/>
                  </a:lnTo>
                  <a:lnTo>
                    <a:pt x="13" y="38"/>
                  </a:lnTo>
                  <a:lnTo>
                    <a:pt x="0" y="3"/>
                  </a:lnTo>
                  <a:lnTo>
                    <a:pt x="4" y="0"/>
                  </a:lnTo>
                  <a:lnTo>
                    <a:pt x="18" y="35"/>
                  </a:lnTo>
                  <a:lnTo>
                    <a:pt x="23" y="55"/>
                  </a:lnTo>
                  <a:lnTo>
                    <a:pt x="24" y="74"/>
                  </a:lnTo>
                  <a:lnTo>
                    <a:pt x="1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2" name="Freeform 1282"/>
            <p:cNvSpPr>
              <a:spLocks/>
            </p:cNvSpPr>
            <p:nvPr/>
          </p:nvSpPr>
          <p:spPr bwMode="auto">
            <a:xfrm>
              <a:off x="903" y="2066"/>
              <a:ext cx="3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3" name="Freeform 1283"/>
            <p:cNvSpPr>
              <a:spLocks/>
            </p:cNvSpPr>
            <p:nvPr/>
          </p:nvSpPr>
          <p:spPr bwMode="auto">
            <a:xfrm>
              <a:off x="873" y="2028"/>
              <a:ext cx="23" cy="32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26" y="35"/>
                </a:cxn>
                <a:cxn ang="0">
                  <a:pos x="5" y="62"/>
                </a:cxn>
                <a:cxn ang="0">
                  <a:pos x="0" y="58"/>
                </a:cxn>
                <a:cxn ang="0">
                  <a:pos x="21" y="30"/>
                </a:cxn>
                <a:cxn ang="0">
                  <a:pos x="40" y="0"/>
                </a:cxn>
                <a:cxn ang="0">
                  <a:pos x="44" y="4"/>
                </a:cxn>
              </a:cxnLst>
              <a:rect l="0" t="0" r="r" b="b"/>
              <a:pathLst>
                <a:path w="44" h="62">
                  <a:moveTo>
                    <a:pt x="44" y="4"/>
                  </a:moveTo>
                  <a:lnTo>
                    <a:pt x="26" y="35"/>
                  </a:lnTo>
                  <a:lnTo>
                    <a:pt x="5" y="62"/>
                  </a:lnTo>
                  <a:lnTo>
                    <a:pt x="0" y="58"/>
                  </a:lnTo>
                  <a:lnTo>
                    <a:pt x="21" y="30"/>
                  </a:lnTo>
                  <a:lnTo>
                    <a:pt x="40" y="0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4" name="Freeform 1284"/>
            <p:cNvSpPr>
              <a:spLocks/>
            </p:cNvSpPr>
            <p:nvPr/>
          </p:nvSpPr>
          <p:spPr bwMode="auto">
            <a:xfrm>
              <a:off x="893" y="2026"/>
              <a:ext cx="3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0" y="8"/>
                </a:cxn>
                <a:cxn ang="0">
                  <a:pos x="4" y="5"/>
                </a:cxn>
              </a:cxnLst>
              <a:rect l="0" t="0" r="r" b="b"/>
              <a:pathLst>
                <a:path w="4" h="9">
                  <a:moveTo>
                    <a:pt x="4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0" y="8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5" name="Freeform 1285"/>
            <p:cNvSpPr>
              <a:spLocks/>
            </p:cNvSpPr>
            <p:nvPr/>
          </p:nvSpPr>
          <p:spPr bwMode="auto">
            <a:xfrm>
              <a:off x="851" y="2057"/>
              <a:ext cx="25" cy="27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29" y="30"/>
                </a:cxn>
                <a:cxn ang="0">
                  <a:pos x="5" y="53"/>
                </a:cxn>
                <a:cxn ang="0">
                  <a:pos x="0" y="48"/>
                </a:cxn>
                <a:cxn ang="0">
                  <a:pos x="25" y="26"/>
                </a:cxn>
                <a:cxn ang="0">
                  <a:pos x="46" y="0"/>
                </a:cxn>
                <a:cxn ang="0">
                  <a:pos x="51" y="4"/>
                </a:cxn>
              </a:cxnLst>
              <a:rect l="0" t="0" r="r" b="b"/>
              <a:pathLst>
                <a:path w="51" h="53">
                  <a:moveTo>
                    <a:pt x="51" y="4"/>
                  </a:moveTo>
                  <a:lnTo>
                    <a:pt x="29" y="30"/>
                  </a:lnTo>
                  <a:lnTo>
                    <a:pt x="5" y="53"/>
                  </a:lnTo>
                  <a:lnTo>
                    <a:pt x="0" y="48"/>
                  </a:lnTo>
                  <a:lnTo>
                    <a:pt x="25" y="26"/>
                  </a:lnTo>
                  <a:lnTo>
                    <a:pt x="46" y="0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6" name="Freeform 1286"/>
            <p:cNvSpPr>
              <a:spLocks/>
            </p:cNvSpPr>
            <p:nvPr/>
          </p:nvSpPr>
          <p:spPr bwMode="auto">
            <a:xfrm>
              <a:off x="873" y="2057"/>
              <a:ext cx="3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7" name="Freeform 1287"/>
            <p:cNvSpPr>
              <a:spLocks/>
            </p:cNvSpPr>
            <p:nvPr/>
          </p:nvSpPr>
          <p:spPr bwMode="auto">
            <a:xfrm>
              <a:off x="851" y="1966"/>
              <a:ext cx="66" cy="118"/>
            </a:xfrm>
            <a:custGeom>
              <a:avLst/>
              <a:gdLst/>
              <a:ahLst/>
              <a:cxnLst>
                <a:cxn ang="0">
                  <a:pos x="0" y="231"/>
                </a:cxn>
                <a:cxn ang="0">
                  <a:pos x="57" y="149"/>
                </a:cxn>
                <a:cxn ang="0">
                  <a:pos x="78" y="113"/>
                </a:cxn>
                <a:cxn ang="0">
                  <a:pos x="99" y="75"/>
                </a:cxn>
                <a:cxn ang="0">
                  <a:pos x="116" y="37"/>
                </a:cxn>
                <a:cxn ang="0">
                  <a:pos x="128" y="0"/>
                </a:cxn>
                <a:cxn ang="0">
                  <a:pos x="133" y="3"/>
                </a:cxn>
                <a:cxn ang="0">
                  <a:pos x="121" y="40"/>
                </a:cxn>
                <a:cxn ang="0">
                  <a:pos x="104" y="79"/>
                </a:cxn>
                <a:cxn ang="0">
                  <a:pos x="83" y="117"/>
                </a:cxn>
                <a:cxn ang="0">
                  <a:pos x="61" y="154"/>
                </a:cxn>
                <a:cxn ang="0">
                  <a:pos x="5" y="236"/>
                </a:cxn>
                <a:cxn ang="0">
                  <a:pos x="0" y="231"/>
                </a:cxn>
              </a:cxnLst>
              <a:rect l="0" t="0" r="r" b="b"/>
              <a:pathLst>
                <a:path w="133" h="236">
                  <a:moveTo>
                    <a:pt x="0" y="231"/>
                  </a:moveTo>
                  <a:lnTo>
                    <a:pt x="57" y="149"/>
                  </a:lnTo>
                  <a:lnTo>
                    <a:pt x="78" y="113"/>
                  </a:lnTo>
                  <a:lnTo>
                    <a:pt x="99" y="75"/>
                  </a:lnTo>
                  <a:lnTo>
                    <a:pt x="116" y="37"/>
                  </a:lnTo>
                  <a:lnTo>
                    <a:pt x="128" y="0"/>
                  </a:lnTo>
                  <a:lnTo>
                    <a:pt x="133" y="3"/>
                  </a:lnTo>
                  <a:lnTo>
                    <a:pt x="121" y="40"/>
                  </a:lnTo>
                  <a:lnTo>
                    <a:pt x="104" y="79"/>
                  </a:lnTo>
                  <a:lnTo>
                    <a:pt x="83" y="117"/>
                  </a:lnTo>
                  <a:lnTo>
                    <a:pt x="61" y="154"/>
                  </a:lnTo>
                  <a:lnTo>
                    <a:pt x="5" y="236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8" name="Freeform 1288"/>
            <p:cNvSpPr>
              <a:spLocks/>
            </p:cNvSpPr>
            <p:nvPr/>
          </p:nvSpPr>
          <p:spPr bwMode="auto">
            <a:xfrm>
              <a:off x="851" y="2082"/>
              <a:ext cx="2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69" name="Freeform 1289"/>
            <p:cNvSpPr>
              <a:spLocks/>
            </p:cNvSpPr>
            <p:nvPr/>
          </p:nvSpPr>
          <p:spPr bwMode="auto">
            <a:xfrm>
              <a:off x="908" y="1904"/>
              <a:ext cx="10" cy="63"/>
            </a:xfrm>
            <a:custGeom>
              <a:avLst/>
              <a:gdLst/>
              <a:ahLst/>
              <a:cxnLst>
                <a:cxn ang="0">
                  <a:pos x="13" y="125"/>
                </a:cxn>
                <a:cxn ang="0">
                  <a:pos x="15" y="96"/>
                </a:cxn>
                <a:cxn ang="0">
                  <a:pos x="10" y="62"/>
                </a:cxn>
                <a:cxn ang="0">
                  <a:pos x="3" y="29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29"/>
                </a:cxn>
                <a:cxn ang="0">
                  <a:pos x="15" y="62"/>
                </a:cxn>
                <a:cxn ang="0">
                  <a:pos x="19" y="96"/>
                </a:cxn>
                <a:cxn ang="0">
                  <a:pos x="18" y="125"/>
                </a:cxn>
                <a:cxn ang="0">
                  <a:pos x="13" y="125"/>
                </a:cxn>
              </a:cxnLst>
              <a:rect l="0" t="0" r="r" b="b"/>
              <a:pathLst>
                <a:path w="19" h="125">
                  <a:moveTo>
                    <a:pt x="13" y="125"/>
                  </a:moveTo>
                  <a:lnTo>
                    <a:pt x="15" y="96"/>
                  </a:lnTo>
                  <a:lnTo>
                    <a:pt x="10" y="62"/>
                  </a:lnTo>
                  <a:lnTo>
                    <a:pt x="3" y="29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29"/>
                  </a:lnTo>
                  <a:lnTo>
                    <a:pt x="15" y="62"/>
                  </a:lnTo>
                  <a:lnTo>
                    <a:pt x="19" y="96"/>
                  </a:lnTo>
                  <a:lnTo>
                    <a:pt x="18" y="125"/>
                  </a:lnTo>
                  <a:lnTo>
                    <a:pt x="13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0" name="Freeform 1290"/>
            <p:cNvSpPr>
              <a:spLocks/>
            </p:cNvSpPr>
            <p:nvPr/>
          </p:nvSpPr>
          <p:spPr bwMode="auto">
            <a:xfrm>
              <a:off x="915" y="1966"/>
              <a:ext cx="2" cy="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1" name="Freeform 1291"/>
            <p:cNvSpPr>
              <a:spLocks/>
            </p:cNvSpPr>
            <p:nvPr/>
          </p:nvSpPr>
          <p:spPr bwMode="auto">
            <a:xfrm>
              <a:off x="908" y="1802"/>
              <a:ext cx="55" cy="102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" y="186"/>
                </a:cxn>
                <a:cxn ang="0">
                  <a:pos x="6" y="170"/>
                </a:cxn>
                <a:cxn ang="0">
                  <a:pos x="19" y="143"/>
                </a:cxn>
                <a:cxn ang="0">
                  <a:pos x="36" y="120"/>
                </a:cxn>
                <a:cxn ang="0">
                  <a:pos x="55" y="100"/>
                </a:cxn>
                <a:cxn ang="0">
                  <a:pos x="73" y="79"/>
                </a:cxn>
                <a:cxn ang="0">
                  <a:pos x="90" y="56"/>
                </a:cxn>
                <a:cxn ang="0">
                  <a:pos x="96" y="43"/>
                </a:cxn>
                <a:cxn ang="0">
                  <a:pos x="100" y="29"/>
                </a:cxn>
                <a:cxn ang="0">
                  <a:pos x="103" y="15"/>
                </a:cxn>
                <a:cxn ang="0">
                  <a:pos x="105" y="0"/>
                </a:cxn>
                <a:cxn ang="0">
                  <a:pos x="109" y="0"/>
                </a:cxn>
                <a:cxn ang="0">
                  <a:pos x="108" y="18"/>
                </a:cxn>
                <a:cxn ang="0">
                  <a:pos x="105" y="32"/>
                </a:cxn>
                <a:cxn ang="0">
                  <a:pos x="100" y="47"/>
                </a:cxn>
                <a:cxn ang="0">
                  <a:pos x="94" y="61"/>
                </a:cxn>
                <a:cxn ang="0">
                  <a:pos x="77" y="84"/>
                </a:cxn>
                <a:cxn ang="0">
                  <a:pos x="59" y="105"/>
                </a:cxn>
                <a:cxn ang="0">
                  <a:pos x="41" y="125"/>
                </a:cxn>
                <a:cxn ang="0">
                  <a:pos x="24" y="148"/>
                </a:cxn>
                <a:cxn ang="0">
                  <a:pos x="10" y="173"/>
                </a:cxn>
                <a:cxn ang="0">
                  <a:pos x="7" y="189"/>
                </a:cxn>
                <a:cxn ang="0">
                  <a:pos x="4" y="204"/>
                </a:cxn>
                <a:cxn ang="0">
                  <a:pos x="0" y="204"/>
                </a:cxn>
              </a:cxnLst>
              <a:rect l="0" t="0" r="r" b="b"/>
              <a:pathLst>
                <a:path w="109" h="204">
                  <a:moveTo>
                    <a:pt x="0" y="204"/>
                  </a:moveTo>
                  <a:lnTo>
                    <a:pt x="3" y="186"/>
                  </a:lnTo>
                  <a:lnTo>
                    <a:pt x="6" y="170"/>
                  </a:lnTo>
                  <a:lnTo>
                    <a:pt x="19" y="143"/>
                  </a:lnTo>
                  <a:lnTo>
                    <a:pt x="36" y="120"/>
                  </a:lnTo>
                  <a:lnTo>
                    <a:pt x="55" y="100"/>
                  </a:lnTo>
                  <a:lnTo>
                    <a:pt x="73" y="79"/>
                  </a:lnTo>
                  <a:lnTo>
                    <a:pt x="90" y="56"/>
                  </a:lnTo>
                  <a:lnTo>
                    <a:pt x="96" y="43"/>
                  </a:lnTo>
                  <a:lnTo>
                    <a:pt x="100" y="29"/>
                  </a:lnTo>
                  <a:lnTo>
                    <a:pt x="103" y="15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08" y="18"/>
                  </a:lnTo>
                  <a:lnTo>
                    <a:pt x="105" y="32"/>
                  </a:lnTo>
                  <a:lnTo>
                    <a:pt x="100" y="47"/>
                  </a:lnTo>
                  <a:lnTo>
                    <a:pt x="94" y="61"/>
                  </a:lnTo>
                  <a:lnTo>
                    <a:pt x="77" y="84"/>
                  </a:lnTo>
                  <a:lnTo>
                    <a:pt x="59" y="105"/>
                  </a:lnTo>
                  <a:lnTo>
                    <a:pt x="41" y="125"/>
                  </a:lnTo>
                  <a:lnTo>
                    <a:pt x="24" y="148"/>
                  </a:lnTo>
                  <a:lnTo>
                    <a:pt x="10" y="173"/>
                  </a:lnTo>
                  <a:lnTo>
                    <a:pt x="7" y="189"/>
                  </a:lnTo>
                  <a:lnTo>
                    <a:pt x="4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2" name="Freeform 1292"/>
            <p:cNvSpPr>
              <a:spLocks/>
            </p:cNvSpPr>
            <p:nvPr/>
          </p:nvSpPr>
          <p:spPr bwMode="auto">
            <a:xfrm>
              <a:off x="908" y="190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3" name="Freeform 1293"/>
            <p:cNvSpPr>
              <a:spLocks/>
            </p:cNvSpPr>
            <p:nvPr/>
          </p:nvSpPr>
          <p:spPr bwMode="auto">
            <a:xfrm>
              <a:off x="925" y="1675"/>
              <a:ext cx="38" cy="127"/>
            </a:xfrm>
            <a:custGeom>
              <a:avLst/>
              <a:gdLst/>
              <a:ahLst/>
              <a:cxnLst>
                <a:cxn ang="0">
                  <a:pos x="72" y="254"/>
                </a:cxn>
                <a:cxn ang="0">
                  <a:pos x="69" y="217"/>
                </a:cxn>
                <a:cxn ang="0">
                  <a:pos x="61" y="187"/>
                </a:cxn>
                <a:cxn ang="0">
                  <a:pos x="49" y="157"/>
                </a:cxn>
                <a:cxn ang="0">
                  <a:pos x="37" y="128"/>
                </a:cxn>
                <a:cxn ang="0">
                  <a:pos x="23" y="99"/>
                </a:cxn>
                <a:cxn ang="0">
                  <a:pos x="11" y="70"/>
                </a:cxn>
                <a:cxn ang="0">
                  <a:pos x="3" y="3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5"/>
                </a:cxn>
                <a:cxn ang="0">
                  <a:pos x="15" y="67"/>
                </a:cxn>
                <a:cxn ang="0">
                  <a:pos x="28" y="96"/>
                </a:cxn>
                <a:cxn ang="0">
                  <a:pos x="41" y="125"/>
                </a:cxn>
                <a:cxn ang="0">
                  <a:pos x="54" y="154"/>
                </a:cxn>
                <a:cxn ang="0">
                  <a:pos x="66" y="184"/>
                </a:cxn>
                <a:cxn ang="0">
                  <a:pos x="73" y="217"/>
                </a:cxn>
                <a:cxn ang="0">
                  <a:pos x="76" y="254"/>
                </a:cxn>
                <a:cxn ang="0">
                  <a:pos x="72" y="254"/>
                </a:cxn>
              </a:cxnLst>
              <a:rect l="0" t="0" r="r" b="b"/>
              <a:pathLst>
                <a:path w="76" h="254">
                  <a:moveTo>
                    <a:pt x="72" y="254"/>
                  </a:moveTo>
                  <a:lnTo>
                    <a:pt x="69" y="217"/>
                  </a:lnTo>
                  <a:lnTo>
                    <a:pt x="61" y="187"/>
                  </a:lnTo>
                  <a:lnTo>
                    <a:pt x="49" y="157"/>
                  </a:lnTo>
                  <a:lnTo>
                    <a:pt x="37" y="128"/>
                  </a:lnTo>
                  <a:lnTo>
                    <a:pt x="23" y="99"/>
                  </a:lnTo>
                  <a:lnTo>
                    <a:pt x="11" y="70"/>
                  </a:lnTo>
                  <a:lnTo>
                    <a:pt x="3" y="35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5"/>
                  </a:lnTo>
                  <a:lnTo>
                    <a:pt x="15" y="67"/>
                  </a:lnTo>
                  <a:lnTo>
                    <a:pt x="28" y="96"/>
                  </a:lnTo>
                  <a:lnTo>
                    <a:pt x="41" y="125"/>
                  </a:lnTo>
                  <a:lnTo>
                    <a:pt x="54" y="154"/>
                  </a:lnTo>
                  <a:lnTo>
                    <a:pt x="66" y="184"/>
                  </a:lnTo>
                  <a:lnTo>
                    <a:pt x="73" y="217"/>
                  </a:lnTo>
                  <a:lnTo>
                    <a:pt x="76" y="254"/>
                  </a:lnTo>
                  <a:lnTo>
                    <a:pt x="72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4" name="Freeform 1294"/>
            <p:cNvSpPr>
              <a:spLocks/>
            </p:cNvSpPr>
            <p:nvPr/>
          </p:nvSpPr>
          <p:spPr bwMode="auto">
            <a:xfrm>
              <a:off x="960" y="1802"/>
              <a:ext cx="3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5" name="Freeform 1295"/>
            <p:cNvSpPr>
              <a:spLocks/>
            </p:cNvSpPr>
            <p:nvPr/>
          </p:nvSpPr>
          <p:spPr bwMode="auto">
            <a:xfrm>
              <a:off x="925" y="1618"/>
              <a:ext cx="13" cy="57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" y="79"/>
                </a:cxn>
                <a:cxn ang="0">
                  <a:pos x="6" y="42"/>
                </a:cxn>
                <a:cxn ang="0">
                  <a:pos x="14" y="15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18" y="18"/>
                </a:cxn>
                <a:cxn ang="0">
                  <a:pos x="11" y="45"/>
                </a:cxn>
                <a:cxn ang="0">
                  <a:pos x="6" y="79"/>
                </a:cxn>
                <a:cxn ang="0">
                  <a:pos x="5" y="114"/>
                </a:cxn>
                <a:cxn ang="0">
                  <a:pos x="0" y="114"/>
                </a:cxn>
              </a:cxnLst>
              <a:rect l="0" t="0" r="r" b="b"/>
              <a:pathLst>
                <a:path w="26" h="114">
                  <a:moveTo>
                    <a:pt x="0" y="114"/>
                  </a:moveTo>
                  <a:lnTo>
                    <a:pt x="2" y="79"/>
                  </a:lnTo>
                  <a:lnTo>
                    <a:pt x="6" y="42"/>
                  </a:lnTo>
                  <a:lnTo>
                    <a:pt x="14" y="15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18" y="18"/>
                  </a:lnTo>
                  <a:lnTo>
                    <a:pt x="11" y="45"/>
                  </a:lnTo>
                  <a:lnTo>
                    <a:pt x="6" y="79"/>
                  </a:lnTo>
                  <a:lnTo>
                    <a:pt x="5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6" name="Freeform 1296"/>
            <p:cNvSpPr>
              <a:spLocks/>
            </p:cNvSpPr>
            <p:nvPr/>
          </p:nvSpPr>
          <p:spPr bwMode="auto">
            <a:xfrm>
              <a:off x="925" y="1675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7" name="Freeform 1297"/>
            <p:cNvSpPr>
              <a:spLocks/>
            </p:cNvSpPr>
            <p:nvPr/>
          </p:nvSpPr>
          <p:spPr bwMode="auto">
            <a:xfrm>
              <a:off x="935" y="1618"/>
              <a:ext cx="3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8" name="Freeform 1298"/>
            <p:cNvSpPr>
              <a:spLocks/>
            </p:cNvSpPr>
            <p:nvPr/>
          </p:nvSpPr>
          <p:spPr bwMode="auto">
            <a:xfrm>
              <a:off x="957" y="2417"/>
              <a:ext cx="46" cy="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1"/>
                </a:cxn>
                <a:cxn ang="0">
                  <a:pos x="90" y="28"/>
                </a:cxn>
                <a:cxn ang="0">
                  <a:pos x="0" y="7"/>
                </a:cxn>
                <a:cxn ang="0">
                  <a:pos x="1" y="0"/>
                </a:cxn>
              </a:cxnLst>
              <a:rect l="0" t="0" r="r" b="b"/>
              <a:pathLst>
                <a:path w="91" h="28">
                  <a:moveTo>
                    <a:pt x="1" y="0"/>
                  </a:moveTo>
                  <a:lnTo>
                    <a:pt x="91" y="21"/>
                  </a:lnTo>
                  <a:lnTo>
                    <a:pt x="90" y="28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79" name="Freeform 1299"/>
            <p:cNvSpPr>
              <a:spLocks/>
            </p:cNvSpPr>
            <p:nvPr/>
          </p:nvSpPr>
          <p:spPr bwMode="auto">
            <a:xfrm>
              <a:off x="1002" y="2402"/>
              <a:ext cx="108" cy="33"/>
            </a:xfrm>
            <a:custGeom>
              <a:avLst/>
              <a:gdLst/>
              <a:ahLst/>
              <a:cxnLst>
                <a:cxn ang="0">
                  <a:pos x="1" y="52"/>
                </a:cxn>
                <a:cxn ang="0">
                  <a:pos x="29" y="56"/>
                </a:cxn>
                <a:cxn ang="0">
                  <a:pos x="58" y="58"/>
                </a:cxn>
                <a:cxn ang="0">
                  <a:pos x="85" y="56"/>
                </a:cxn>
                <a:cxn ang="0">
                  <a:pos x="114" y="52"/>
                </a:cxn>
                <a:cxn ang="0">
                  <a:pos x="142" y="44"/>
                </a:cxn>
                <a:cxn ang="0">
                  <a:pos x="165" y="34"/>
                </a:cxn>
                <a:cxn ang="0">
                  <a:pos x="189" y="18"/>
                </a:cxn>
                <a:cxn ang="0">
                  <a:pos x="210" y="0"/>
                </a:cxn>
                <a:cxn ang="0">
                  <a:pos x="215" y="6"/>
                </a:cxn>
                <a:cxn ang="0">
                  <a:pos x="194" y="24"/>
                </a:cxn>
                <a:cxn ang="0">
                  <a:pos x="169" y="40"/>
                </a:cxn>
                <a:cxn ang="0">
                  <a:pos x="143" y="52"/>
                </a:cxn>
                <a:cxn ang="0">
                  <a:pos x="116" y="59"/>
                </a:cxn>
                <a:cxn ang="0">
                  <a:pos x="85" y="64"/>
                </a:cxn>
                <a:cxn ang="0">
                  <a:pos x="58" y="66"/>
                </a:cxn>
                <a:cxn ang="0">
                  <a:pos x="29" y="64"/>
                </a:cxn>
                <a:cxn ang="0">
                  <a:pos x="0" y="59"/>
                </a:cxn>
                <a:cxn ang="0">
                  <a:pos x="1" y="52"/>
                </a:cxn>
              </a:cxnLst>
              <a:rect l="0" t="0" r="r" b="b"/>
              <a:pathLst>
                <a:path w="215" h="66">
                  <a:moveTo>
                    <a:pt x="1" y="52"/>
                  </a:moveTo>
                  <a:lnTo>
                    <a:pt x="29" y="56"/>
                  </a:lnTo>
                  <a:lnTo>
                    <a:pt x="58" y="58"/>
                  </a:lnTo>
                  <a:lnTo>
                    <a:pt x="85" y="56"/>
                  </a:lnTo>
                  <a:lnTo>
                    <a:pt x="114" y="52"/>
                  </a:lnTo>
                  <a:lnTo>
                    <a:pt x="142" y="44"/>
                  </a:lnTo>
                  <a:lnTo>
                    <a:pt x="165" y="34"/>
                  </a:lnTo>
                  <a:lnTo>
                    <a:pt x="189" y="18"/>
                  </a:lnTo>
                  <a:lnTo>
                    <a:pt x="210" y="0"/>
                  </a:lnTo>
                  <a:lnTo>
                    <a:pt x="215" y="6"/>
                  </a:lnTo>
                  <a:lnTo>
                    <a:pt x="194" y="24"/>
                  </a:lnTo>
                  <a:lnTo>
                    <a:pt x="169" y="40"/>
                  </a:lnTo>
                  <a:lnTo>
                    <a:pt x="143" y="52"/>
                  </a:lnTo>
                  <a:lnTo>
                    <a:pt x="116" y="59"/>
                  </a:lnTo>
                  <a:lnTo>
                    <a:pt x="85" y="64"/>
                  </a:lnTo>
                  <a:lnTo>
                    <a:pt x="58" y="66"/>
                  </a:lnTo>
                  <a:lnTo>
                    <a:pt x="29" y="64"/>
                  </a:lnTo>
                  <a:lnTo>
                    <a:pt x="0" y="59"/>
                  </a:lnTo>
                  <a:lnTo>
                    <a:pt x="1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0" name="Freeform 1300"/>
            <p:cNvSpPr>
              <a:spLocks/>
            </p:cNvSpPr>
            <p:nvPr/>
          </p:nvSpPr>
          <p:spPr bwMode="auto">
            <a:xfrm>
              <a:off x="1002" y="2428"/>
              <a:ext cx="1" cy="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1" name="Freeform 1301"/>
            <p:cNvSpPr>
              <a:spLocks/>
            </p:cNvSpPr>
            <p:nvPr/>
          </p:nvSpPr>
          <p:spPr bwMode="auto">
            <a:xfrm>
              <a:off x="1108" y="2340"/>
              <a:ext cx="77" cy="6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38" y="93"/>
                </a:cxn>
                <a:cxn ang="0">
                  <a:pos x="81" y="64"/>
                </a:cxn>
                <a:cxn ang="0">
                  <a:pos x="121" y="35"/>
                </a:cxn>
                <a:cxn ang="0">
                  <a:pos x="136" y="20"/>
                </a:cxn>
                <a:cxn ang="0">
                  <a:pos x="150" y="0"/>
                </a:cxn>
                <a:cxn ang="0">
                  <a:pos x="156" y="4"/>
                </a:cxn>
                <a:cxn ang="0">
                  <a:pos x="142" y="24"/>
                </a:cxn>
                <a:cxn ang="0">
                  <a:pos x="125" y="41"/>
                </a:cxn>
                <a:cxn ang="0">
                  <a:pos x="86" y="70"/>
                </a:cxn>
                <a:cxn ang="0">
                  <a:pos x="43" y="99"/>
                </a:cxn>
                <a:cxn ang="0">
                  <a:pos x="5" y="129"/>
                </a:cxn>
                <a:cxn ang="0">
                  <a:pos x="0" y="123"/>
                </a:cxn>
              </a:cxnLst>
              <a:rect l="0" t="0" r="r" b="b"/>
              <a:pathLst>
                <a:path w="156" h="129">
                  <a:moveTo>
                    <a:pt x="0" y="123"/>
                  </a:moveTo>
                  <a:lnTo>
                    <a:pt x="38" y="93"/>
                  </a:lnTo>
                  <a:lnTo>
                    <a:pt x="81" y="64"/>
                  </a:lnTo>
                  <a:lnTo>
                    <a:pt x="121" y="35"/>
                  </a:lnTo>
                  <a:lnTo>
                    <a:pt x="136" y="20"/>
                  </a:lnTo>
                  <a:lnTo>
                    <a:pt x="150" y="0"/>
                  </a:lnTo>
                  <a:lnTo>
                    <a:pt x="156" y="4"/>
                  </a:lnTo>
                  <a:lnTo>
                    <a:pt x="142" y="24"/>
                  </a:lnTo>
                  <a:lnTo>
                    <a:pt x="125" y="41"/>
                  </a:lnTo>
                  <a:lnTo>
                    <a:pt x="86" y="70"/>
                  </a:lnTo>
                  <a:lnTo>
                    <a:pt x="43" y="99"/>
                  </a:lnTo>
                  <a:lnTo>
                    <a:pt x="5" y="12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2" name="Freeform 1302"/>
            <p:cNvSpPr>
              <a:spLocks/>
            </p:cNvSpPr>
            <p:nvPr/>
          </p:nvSpPr>
          <p:spPr bwMode="auto">
            <a:xfrm>
              <a:off x="1108" y="2402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3" name="Freeform 1303"/>
            <p:cNvSpPr>
              <a:spLocks/>
            </p:cNvSpPr>
            <p:nvPr/>
          </p:nvSpPr>
          <p:spPr bwMode="auto">
            <a:xfrm>
              <a:off x="1182" y="2320"/>
              <a:ext cx="13" cy="2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6" y="45"/>
                </a:cxn>
                <a:cxn ang="0">
                  <a:pos x="0" y="41"/>
                </a:cxn>
              </a:cxnLst>
              <a:rect l="0" t="0" r="r" b="b"/>
              <a:pathLst>
                <a:path w="24" h="45">
                  <a:moveTo>
                    <a:pt x="0" y="41"/>
                  </a:moveTo>
                  <a:lnTo>
                    <a:pt x="18" y="0"/>
                  </a:lnTo>
                  <a:lnTo>
                    <a:pt x="24" y="4"/>
                  </a:lnTo>
                  <a:lnTo>
                    <a:pt x="6" y="4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4" name="Freeform 1304"/>
            <p:cNvSpPr>
              <a:spLocks/>
            </p:cNvSpPr>
            <p:nvPr/>
          </p:nvSpPr>
          <p:spPr bwMode="auto">
            <a:xfrm>
              <a:off x="1182" y="2340"/>
              <a:ext cx="3" cy="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5" name="Freeform 1305"/>
            <p:cNvSpPr>
              <a:spLocks/>
            </p:cNvSpPr>
            <p:nvPr/>
          </p:nvSpPr>
          <p:spPr bwMode="auto">
            <a:xfrm>
              <a:off x="1199" y="2113"/>
              <a:ext cx="21" cy="186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13" y="325"/>
                </a:cxn>
                <a:cxn ang="0">
                  <a:pos x="22" y="280"/>
                </a:cxn>
                <a:cxn ang="0">
                  <a:pos x="32" y="189"/>
                </a:cxn>
                <a:cxn ang="0">
                  <a:pos x="35" y="94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2" y="94"/>
                </a:cxn>
                <a:cxn ang="0">
                  <a:pos x="38" y="189"/>
                </a:cxn>
                <a:cxn ang="0">
                  <a:pos x="28" y="283"/>
                </a:cxn>
                <a:cxn ang="0">
                  <a:pos x="19" y="329"/>
                </a:cxn>
                <a:cxn ang="0">
                  <a:pos x="6" y="373"/>
                </a:cxn>
                <a:cxn ang="0">
                  <a:pos x="0" y="370"/>
                </a:cxn>
              </a:cxnLst>
              <a:rect l="0" t="0" r="r" b="b"/>
              <a:pathLst>
                <a:path w="42" h="373">
                  <a:moveTo>
                    <a:pt x="0" y="370"/>
                  </a:moveTo>
                  <a:lnTo>
                    <a:pt x="13" y="325"/>
                  </a:lnTo>
                  <a:lnTo>
                    <a:pt x="22" y="280"/>
                  </a:lnTo>
                  <a:lnTo>
                    <a:pt x="32" y="189"/>
                  </a:lnTo>
                  <a:lnTo>
                    <a:pt x="35" y="9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94"/>
                  </a:lnTo>
                  <a:lnTo>
                    <a:pt x="38" y="189"/>
                  </a:lnTo>
                  <a:lnTo>
                    <a:pt x="28" y="283"/>
                  </a:lnTo>
                  <a:lnTo>
                    <a:pt x="19" y="329"/>
                  </a:lnTo>
                  <a:lnTo>
                    <a:pt x="6" y="373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6" name="Freeform 1306"/>
            <p:cNvSpPr>
              <a:spLocks/>
            </p:cNvSpPr>
            <p:nvPr/>
          </p:nvSpPr>
          <p:spPr bwMode="auto">
            <a:xfrm>
              <a:off x="1116" y="1789"/>
              <a:ext cx="104" cy="324"/>
            </a:xfrm>
            <a:custGeom>
              <a:avLst/>
              <a:gdLst/>
              <a:ahLst/>
              <a:cxnLst>
                <a:cxn ang="0">
                  <a:pos x="201" y="648"/>
                </a:cxn>
                <a:cxn ang="0">
                  <a:pos x="200" y="561"/>
                </a:cxn>
                <a:cxn ang="0">
                  <a:pos x="195" y="518"/>
                </a:cxn>
                <a:cxn ang="0">
                  <a:pos x="189" y="476"/>
                </a:cxn>
                <a:cxn ang="0">
                  <a:pos x="174" y="392"/>
                </a:cxn>
                <a:cxn ang="0">
                  <a:pos x="151" y="308"/>
                </a:cxn>
                <a:cxn ang="0">
                  <a:pos x="122" y="228"/>
                </a:cxn>
                <a:cxn ang="0">
                  <a:pos x="89" y="150"/>
                </a:cxn>
                <a:cxn ang="0">
                  <a:pos x="69" y="112"/>
                </a:cxn>
                <a:cxn ang="0">
                  <a:pos x="47" y="7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53" y="71"/>
                </a:cxn>
                <a:cxn ang="0">
                  <a:pos x="75" y="108"/>
                </a:cxn>
                <a:cxn ang="0">
                  <a:pos x="95" y="146"/>
                </a:cxn>
                <a:cxn ang="0">
                  <a:pos x="128" y="225"/>
                </a:cxn>
                <a:cxn ang="0">
                  <a:pos x="157" y="305"/>
                </a:cxn>
                <a:cxn ang="0">
                  <a:pos x="180" y="389"/>
                </a:cxn>
                <a:cxn ang="0">
                  <a:pos x="195" y="476"/>
                </a:cxn>
                <a:cxn ang="0">
                  <a:pos x="201" y="518"/>
                </a:cxn>
                <a:cxn ang="0">
                  <a:pos x="206" y="561"/>
                </a:cxn>
                <a:cxn ang="0">
                  <a:pos x="208" y="648"/>
                </a:cxn>
                <a:cxn ang="0">
                  <a:pos x="201" y="648"/>
                </a:cxn>
              </a:cxnLst>
              <a:rect l="0" t="0" r="r" b="b"/>
              <a:pathLst>
                <a:path w="208" h="648">
                  <a:moveTo>
                    <a:pt x="201" y="648"/>
                  </a:moveTo>
                  <a:lnTo>
                    <a:pt x="200" y="561"/>
                  </a:lnTo>
                  <a:lnTo>
                    <a:pt x="195" y="518"/>
                  </a:lnTo>
                  <a:lnTo>
                    <a:pt x="189" y="476"/>
                  </a:lnTo>
                  <a:lnTo>
                    <a:pt x="174" y="392"/>
                  </a:lnTo>
                  <a:lnTo>
                    <a:pt x="151" y="308"/>
                  </a:lnTo>
                  <a:lnTo>
                    <a:pt x="122" y="228"/>
                  </a:lnTo>
                  <a:lnTo>
                    <a:pt x="89" y="150"/>
                  </a:lnTo>
                  <a:lnTo>
                    <a:pt x="69" y="112"/>
                  </a:lnTo>
                  <a:lnTo>
                    <a:pt x="47" y="76"/>
                  </a:lnTo>
                  <a:lnTo>
                    <a:pt x="0" y="4"/>
                  </a:lnTo>
                  <a:lnTo>
                    <a:pt x="6" y="0"/>
                  </a:lnTo>
                  <a:lnTo>
                    <a:pt x="53" y="71"/>
                  </a:lnTo>
                  <a:lnTo>
                    <a:pt x="75" y="108"/>
                  </a:lnTo>
                  <a:lnTo>
                    <a:pt x="95" y="146"/>
                  </a:lnTo>
                  <a:lnTo>
                    <a:pt x="128" y="225"/>
                  </a:lnTo>
                  <a:lnTo>
                    <a:pt x="157" y="305"/>
                  </a:lnTo>
                  <a:lnTo>
                    <a:pt x="180" y="389"/>
                  </a:lnTo>
                  <a:lnTo>
                    <a:pt x="195" y="476"/>
                  </a:lnTo>
                  <a:lnTo>
                    <a:pt x="201" y="518"/>
                  </a:lnTo>
                  <a:lnTo>
                    <a:pt x="206" y="561"/>
                  </a:lnTo>
                  <a:lnTo>
                    <a:pt x="208" y="648"/>
                  </a:lnTo>
                  <a:lnTo>
                    <a:pt x="201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87" name="Oval 1307"/>
            <p:cNvSpPr>
              <a:spLocks noChangeArrowheads="1"/>
            </p:cNvSpPr>
            <p:nvPr/>
          </p:nvSpPr>
          <p:spPr bwMode="auto">
            <a:xfrm>
              <a:off x="1199" y="2297"/>
              <a:ext cx="4" cy="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7388" name="Group 1308"/>
          <p:cNvGrpSpPr>
            <a:grpSpLocks/>
          </p:cNvGrpSpPr>
          <p:nvPr/>
        </p:nvGrpSpPr>
        <p:grpSpPr bwMode="auto">
          <a:xfrm>
            <a:off x="7164388" y="1628775"/>
            <a:ext cx="1549400" cy="2259013"/>
            <a:chOff x="4007" y="1052"/>
            <a:chExt cx="976" cy="1423"/>
          </a:xfrm>
        </p:grpSpPr>
        <p:sp>
          <p:nvSpPr>
            <p:cNvPr id="47389" name="Freeform 1309"/>
            <p:cNvSpPr>
              <a:spLocks/>
            </p:cNvSpPr>
            <p:nvPr/>
          </p:nvSpPr>
          <p:spPr bwMode="auto">
            <a:xfrm>
              <a:off x="4012" y="1769"/>
              <a:ext cx="904" cy="704"/>
            </a:xfrm>
            <a:custGeom>
              <a:avLst/>
              <a:gdLst/>
              <a:ahLst/>
              <a:cxnLst>
                <a:cxn ang="0">
                  <a:pos x="196" y="1348"/>
                </a:cxn>
                <a:cxn ang="0">
                  <a:pos x="238" y="1378"/>
                </a:cxn>
                <a:cxn ang="0">
                  <a:pos x="292" y="1399"/>
                </a:cxn>
                <a:cxn ang="0">
                  <a:pos x="330" y="1407"/>
                </a:cxn>
                <a:cxn ang="0">
                  <a:pos x="389" y="1410"/>
                </a:cxn>
                <a:cxn ang="0">
                  <a:pos x="448" y="1402"/>
                </a:cxn>
                <a:cxn ang="0">
                  <a:pos x="508" y="1387"/>
                </a:cxn>
                <a:cxn ang="0">
                  <a:pos x="588" y="1360"/>
                </a:cxn>
                <a:cxn ang="0">
                  <a:pos x="742" y="1297"/>
                </a:cxn>
                <a:cxn ang="0">
                  <a:pos x="861" y="1250"/>
                </a:cxn>
                <a:cxn ang="0">
                  <a:pos x="1154" y="1148"/>
                </a:cxn>
                <a:cxn ang="0">
                  <a:pos x="1278" y="1101"/>
                </a:cxn>
                <a:cxn ang="0">
                  <a:pos x="1400" y="1048"/>
                </a:cxn>
                <a:cxn ang="0">
                  <a:pos x="1483" y="1005"/>
                </a:cxn>
                <a:cxn ang="0">
                  <a:pos x="1542" y="963"/>
                </a:cxn>
                <a:cxn ang="0">
                  <a:pos x="1595" y="916"/>
                </a:cxn>
                <a:cxn ang="0">
                  <a:pos x="1663" y="847"/>
                </a:cxn>
                <a:cxn ang="0">
                  <a:pos x="1734" y="765"/>
                </a:cxn>
                <a:cxn ang="0">
                  <a:pos x="1752" y="731"/>
                </a:cxn>
                <a:cxn ang="0">
                  <a:pos x="1780" y="654"/>
                </a:cxn>
                <a:cxn ang="0">
                  <a:pos x="1799" y="619"/>
                </a:cxn>
                <a:cxn ang="0">
                  <a:pos x="1780" y="613"/>
                </a:cxn>
                <a:cxn ang="0">
                  <a:pos x="1708" y="598"/>
                </a:cxn>
                <a:cxn ang="0">
                  <a:pos x="1663" y="583"/>
                </a:cxn>
                <a:cxn ang="0">
                  <a:pos x="1599" y="554"/>
                </a:cxn>
                <a:cxn ang="0">
                  <a:pos x="1539" y="520"/>
                </a:cxn>
                <a:cxn ang="0">
                  <a:pos x="1464" y="464"/>
                </a:cxn>
                <a:cxn ang="0">
                  <a:pos x="1393" y="402"/>
                </a:cxn>
                <a:cxn ang="0">
                  <a:pos x="1212" y="240"/>
                </a:cxn>
                <a:cxn ang="0">
                  <a:pos x="1141" y="184"/>
                </a:cxn>
                <a:cxn ang="0">
                  <a:pos x="1091" y="154"/>
                </a:cxn>
                <a:cxn ang="0">
                  <a:pos x="1021" y="118"/>
                </a:cxn>
                <a:cxn ang="0">
                  <a:pos x="932" y="84"/>
                </a:cxn>
                <a:cxn ang="0">
                  <a:pos x="822" y="53"/>
                </a:cxn>
                <a:cxn ang="0">
                  <a:pos x="668" y="23"/>
                </a:cxn>
                <a:cxn ang="0">
                  <a:pos x="555" y="3"/>
                </a:cxn>
                <a:cxn ang="0">
                  <a:pos x="484" y="0"/>
                </a:cxn>
                <a:cxn ang="0">
                  <a:pos x="410" y="8"/>
                </a:cxn>
                <a:cxn ang="0">
                  <a:pos x="357" y="20"/>
                </a:cxn>
                <a:cxn ang="0">
                  <a:pos x="304" y="36"/>
                </a:cxn>
                <a:cxn ang="0">
                  <a:pos x="258" y="60"/>
                </a:cxn>
                <a:cxn ang="0">
                  <a:pos x="214" y="90"/>
                </a:cxn>
                <a:cxn ang="0">
                  <a:pos x="188" y="113"/>
                </a:cxn>
                <a:cxn ang="0">
                  <a:pos x="155" y="152"/>
                </a:cxn>
                <a:cxn ang="0">
                  <a:pos x="129" y="197"/>
                </a:cxn>
                <a:cxn ang="0">
                  <a:pos x="90" y="330"/>
                </a:cxn>
                <a:cxn ang="0">
                  <a:pos x="54" y="484"/>
                </a:cxn>
                <a:cxn ang="0">
                  <a:pos x="24" y="640"/>
                </a:cxn>
                <a:cxn ang="0">
                  <a:pos x="6" y="798"/>
                </a:cxn>
                <a:cxn ang="0">
                  <a:pos x="1" y="955"/>
                </a:cxn>
                <a:cxn ang="0">
                  <a:pos x="10" y="1073"/>
                </a:cxn>
                <a:cxn ang="0">
                  <a:pos x="22" y="1118"/>
                </a:cxn>
                <a:cxn ang="0">
                  <a:pos x="43" y="1164"/>
                </a:cxn>
                <a:cxn ang="0">
                  <a:pos x="80" y="1223"/>
                </a:cxn>
                <a:cxn ang="0">
                  <a:pos x="120" y="1276"/>
                </a:cxn>
              </a:cxnLst>
              <a:rect l="0" t="0" r="r" b="b"/>
              <a:pathLst>
                <a:path w="1806" h="1410">
                  <a:moveTo>
                    <a:pt x="170" y="1324"/>
                  </a:moveTo>
                  <a:lnTo>
                    <a:pt x="187" y="1341"/>
                  </a:lnTo>
                  <a:lnTo>
                    <a:pt x="196" y="1348"/>
                  </a:lnTo>
                  <a:lnTo>
                    <a:pt x="203" y="1354"/>
                  </a:lnTo>
                  <a:lnTo>
                    <a:pt x="220" y="1368"/>
                  </a:lnTo>
                  <a:lnTo>
                    <a:pt x="238" y="1378"/>
                  </a:lnTo>
                  <a:lnTo>
                    <a:pt x="256" y="1386"/>
                  </a:lnTo>
                  <a:lnTo>
                    <a:pt x="274" y="1393"/>
                  </a:lnTo>
                  <a:lnTo>
                    <a:pt x="292" y="1399"/>
                  </a:lnTo>
                  <a:lnTo>
                    <a:pt x="301" y="1402"/>
                  </a:lnTo>
                  <a:lnTo>
                    <a:pt x="312" y="1404"/>
                  </a:lnTo>
                  <a:lnTo>
                    <a:pt x="330" y="1407"/>
                  </a:lnTo>
                  <a:lnTo>
                    <a:pt x="350" y="1410"/>
                  </a:lnTo>
                  <a:lnTo>
                    <a:pt x="369" y="1410"/>
                  </a:lnTo>
                  <a:lnTo>
                    <a:pt x="389" y="1410"/>
                  </a:lnTo>
                  <a:lnTo>
                    <a:pt x="409" y="1408"/>
                  </a:lnTo>
                  <a:lnTo>
                    <a:pt x="428" y="1405"/>
                  </a:lnTo>
                  <a:lnTo>
                    <a:pt x="448" y="1402"/>
                  </a:lnTo>
                  <a:lnTo>
                    <a:pt x="469" y="1398"/>
                  </a:lnTo>
                  <a:lnTo>
                    <a:pt x="489" y="1393"/>
                  </a:lnTo>
                  <a:lnTo>
                    <a:pt x="508" y="1387"/>
                  </a:lnTo>
                  <a:lnTo>
                    <a:pt x="529" y="1381"/>
                  </a:lnTo>
                  <a:lnTo>
                    <a:pt x="549" y="1375"/>
                  </a:lnTo>
                  <a:lnTo>
                    <a:pt x="588" y="1360"/>
                  </a:lnTo>
                  <a:lnTo>
                    <a:pt x="629" y="1345"/>
                  </a:lnTo>
                  <a:lnTo>
                    <a:pt x="706" y="1312"/>
                  </a:lnTo>
                  <a:lnTo>
                    <a:pt x="742" y="1297"/>
                  </a:lnTo>
                  <a:lnTo>
                    <a:pt x="778" y="1282"/>
                  </a:lnTo>
                  <a:lnTo>
                    <a:pt x="819" y="1267"/>
                  </a:lnTo>
                  <a:lnTo>
                    <a:pt x="861" y="1250"/>
                  </a:lnTo>
                  <a:lnTo>
                    <a:pt x="946" y="1222"/>
                  </a:lnTo>
                  <a:lnTo>
                    <a:pt x="1113" y="1163"/>
                  </a:lnTo>
                  <a:lnTo>
                    <a:pt x="1154" y="1148"/>
                  </a:lnTo>
                  <a:lnTo>
                    <a:pt x="1196" y="1133"/>
                  </a:lnTo>
                  <a:lnTo>
                    <a:pt x="1237" y="1118"/>
                  </a:lnTo>
                  <a:lnTo>
                    <a:pt x="1278" y="1101"/>
                  </a:lnTo>
                  <a:lnTo>
                    <a:pt x="1319" y="1085"/>
                  </a:lnTo>
                  <a:lnTo>
                    <a:pt x="1361" y="1067"/>
                  </a:lnTo>
                  <a:lnTo>
                    <a:pt x="1400" y="1048"/>
                  </a:lnTo>
                  <a:lnTo>
                    <a:pt x="1441" y="1029"/>
                  </a:lnTo>
                  <a:lnTo>
                    <a:pt x="1462" y="1017"/>
                  </a:lnTo>
                  <a:lnTo>
                    <a:pt x="1483" y="1005"/>
                  </a:lnTo>
                  <a:lnTo>
                    <a:pt x="1503" y="991"/>
                  </a:lnTo>
                  <a:lnTo>
                    <a:pt x="1522" y="978"/>
                  </a:lnTo>
                  <a:lnTo>
                    <a:pt x="1542" y="963"/>
                  </a:lnTo>
                  <a:lnTo>
                    <a:pt x="1560" y="948"/>
                  </a:lnTo>
                  <a:lnTo>
                    <a:pt x="1578" y="932"/>
                  </a:lnTo>
                  <a:lnTo>
                    <a:pt x="1595" y="916"/>
                  </a:lnTo>
                  <a:lnTo>
                    <a:pt x="1613" y="899"/>
                  </a:lnTo>
                  <a:lnTo>
                    <a:pt x="1630" y="881"/>
                  </a:lnTo>
                  <a:lnTo>
                    <a:pt x="1663" y="847"/>
                  </a:lnTo>
                  <a:lnTo>
                    <a:pt x="1694" y="810"/>
                  </a:lnTo>
                  <a:lnTo>
                    <a:pt x="1726" y="774"/>
                  </a:lnTo>
                  <a:lnTo>
                    <a:pt x="1734" y="765"/>
                  </a:lnTo>
                  <a:lnTo>
                    <a:pt x="1740" y="755"/>
                  </a:lnTo>
                  <a:lnTo>
                    <a:pt x="1746" y="744"/>
                  </a:lnTo>
                  <a:lnTo>
                    <a:pt x="1752" y="731"/>
                  </a:lnTo>
                  <a:lnTo>
                    <a:pt x="1762" y="705"/>
                  </a:lnTo>
                  <a:lnTo>
                    <a:pt x="1771" y="678"/>
                  </a:lnTo>
                  <a:lnTo>
                    <a:pt x="1780" y="654"/>
                  </a:lnTo>
                  <a:lnTo>
                    <a:pt x="1790" y="633"/>
                  </a:lnTo>
                  <a:lnTo>
                    <a:pt x="1794" y="625"/>
                  </a:lnTo>
                  <a:lnTo>
                    <a:pt x="1799" y="619"/>
                  </a:lnTo>
                  <a:lnTo>
                    <a:pt x="1802" y="616"/>
                  </a:lnTo>
                  <a:lnTo>
                    <a:pt x="1806" y="615"/>
                  </a:lnTo>
                  <a:lnTo>
                    <a:pt x="1780" y="613"/>
                  </a:lnTo>
                  <a:lnTo>
                    <a:pt x="1755" y="609"/>
                  </a:lnTo>
                  <a:lnTo>
                    <a:pt x="1731" y="604"/>
                  </a:lnTo>
                  <a:lnTo>
                    <a:pt x="1708" y="598"/>
                  </a:lnTo>
                  <a:lnTo>
                    <a:pt x="1685" y="591"/>
                  </a:lnTo>
                  <a:lnTo>
                    <a:pt x="1673" y="588"/>
                  </a:lnTo>
                  <a:lnTo>
                    <a:pt x="1663" y="583"/>
                  </a:lnTo>
                  <a:lnTo>
                    <a:pt x="1640" y="574"/>
                  </a:lnTo>
                  <a:lnTo>
                    <a:pt x="1619" y="565"/>
                  </a:lnTo>
                  <a:lnTo>
                    <a:pt x="1599" y="554"/>
                  </a:lnTo>
                  <a:lnTo>
                    <a:pt x="1578" y="544"/>
                  </a:lnTo>
                  <a:lnTo>
                    <a:pt x="1559" y="532"/>
                  </a:lnTo>
                  <a:lnTo>
                    <a:pt x="1539" y="520"/>
                  </a:lnTo>
                  <a:lnTo>
                    <a:pt x="1519" y="506"/>
                  </a:lnTo>
                  <a:lnTo>
                    <a:pt x="1501" y="493"/>
                  </a:lnTo>
                  <a:lnTo>
                    <a:pt x="1464" y="464"/>
                  </a:lnTo>
                  <a:lnTo>
                    <a:pt x="1427" y="434"/>
                  </a:lnTo>
                  <a:lnTo>
                    <a:pt x="1411" y="417"/>
                  </a:lnTo>
                  <a:lnTo>
                    <a:pt x="1393" y="402"/>
                  </a:lnTo>
                  <a:lnTo>
                    <a:pt x="1322" y="337"/>
                  </a:lnTo>
                  <a:lnTo>
                    <a:pt x="1249" y="271"/>
                  </a:lnTo>
                  <a:lnTo>
                    <a:pt x="1212" y="240"/>
                  </a:lnTo>
                  <a:lnTo>
                    <a:pt x="1172" y="208"/>
                  </a:lnTo>
                  <a:lnTo>
                    <a:pt x="1157" y="196"/>
                  </a:lnTo>
                  <a:lnTo>
                    <a:pt x="1141" y="184"/>
                  </a:lnTo>
                  <a:lnTo>
                    <a:pt x="1124" y="173"/>
                  </a:lnTo>
                  <a:lnTo>
                    <a:pt x="1107" y="163"/>
                  </a:lnTo>
                  <a:lnTo>
                    <a:pt x="1091" y="154"/>
                  </a:lnTo>
                  <a:lnTo>
                    <a:pt x="1073" y="143"/>
                  </a:lnTo>
                  <a:lnTo>
                    <a:pt x="1039" y="127"/>
                  </a:lnTo>
                  <a:lnTo>
                    <a:pt x="1021" y="118"/>
                  </a:lnTo>
                  <a:lnTo>
                    <a:pt x="1003" y="110"/>
                  </a:lnTo>
                  <a:lnTo>
                    <a:pt x="969" y="96"/>
                  </a:lnTo>
                  <a:lnTo>
                    <a:pt x="932" y="84"/>
                  </a:lnTo>
                  <a:lnTo>
                    <a:pt x="896" y="72"/>
                  </a:lnTo>
                  <a:lnTo>
                    <a:pt x="858" y="63"/>
                  </a:lnTo>
                  <a:lnTo>
                    <a:pt x="822" y="53"/>
                  </a:lnTo>
                  <a:lnTo>
                    <a:pt x="784" y="45"/>
                  </a:lnTo>
                  <a:lnTo>
                    <a:pt x="745" y="38"/>
                  </a:lnTo>
                  <a:lnTo>
                    <a:pt x="668" y="23"/>
                  </a:lnTo>
                  <a:lnTo>
                    <a:pt x="590" y="8"/>
                  </a:lnTo>
                  <a:lnTo>
                    <a:pt x="573" y="5"/>
                  </a:lnTo>
                  <a:lnTo>
                    <a:pt x="555" y="3"/>
                  </a:lnTo>
                  <a:lnTo>
                    <a:pt x="537" y="2"/>
                  </a:lnTo>
                  <a:lnTo>
                    <a:pt x="520" y="0"/>
                  </a:lnTo>
                  <a:lnTo>
                    <a:pt x="484" y="0"/>
                  </a:lnTo>
                  <a:lnTo>
                    <a:pt x="446" y="2"/>
                  </a:lnTo>
                  <a:lnTo>
                    <a:pt x="428" y="5"/>
                  </a:lnTo>
                  <a:lnTo>
                    <a:pt x="410" y="8"/>
                  </a:lnTo>
                  <a:lnTo>
                    <a:pt x="392" y="11"/>
                  </a:lnTo>
                  <a:lnTo>
                    <a:pt x="374" y="15"/>
                  </a:lnTo>
                  <a:lnTo>
                    <a:pt x="357" y="20"/>
                  </a:lnTo>
                  <a:lnTo>
                    <a:pt x="339" y="24"/>
                  </a:lnTo>
                  <a:lnTo>
                    <a:pt x="323" y="30"/>
                  </a:lnTo>
                  <a:lnTo>
                    <a:pt x="304" y="36"/>
                  </a:lnTo>
                  <a:lnTo>
                    <a:pt x="289" y="44"/>
                  </a:lnTo>
                  <a:lnTo>
                    <a:pt x="273" y="51"/>
                  </a:lnTo>
                  <a:lnTo>
                    <a:pt x="258" y="60"/>
                  </a:lnTo>
                  <a:lnTo>
                    <a:pt x="243" y="69"/>
                  </a:lnTo>
                  <a:lnTo>
                    <a:pt x="227" y="80"/>
                  </a:lnTo>
                  <a:lnTo>
                    <a:pt x="214" y="90"/>
                  </a:lnTo>
                  <a:lnTo>
                    <a:pt x="206" y="95"/>
                  </a:lnTo>
                  <a:lnTo>
                    <a:pt x="200" y="101"/>
                  </a:lnTo>
                  <a:lnTo>
                    <a:pt x="188" y="113"/>
                  </a:lnTo>
                  <a:lnTo>
                    <a:pt x="176" y="125"/>
                  </a:lnTo>
                  <a:lnTo>
                    <a:pt x="164" y="139"/>
                  </a:lnTo>
                  <a:lnTo>
                    <a:pt x="155" y="152"/>
                  </a:lnTo>
                  <a:lnTo>
                    <a:pt x="144" y="166"/>
                  </a:lnTo>
                  <a:lnTo>
                    <a:pt x="137" y="181"/>
                  </a:lnTo>
                  <a:lnTo>
                    <a:pt x="129" y="197"/>
                  </a:lnTo>
                  <a:lnTo>
                    <a:pt x="123" y="214"/>
                  </a:lnTo>
                  <a:lnTo>
                    <a:pt x="117" y="231"/>
                  </a:lnTo>
                  <a:lnTo>
                    <a:pt x="90" y="330"/>
                  </a:lnTo>
                  <a:lnTo>
                    <a:pt x="77" y="381"/>
                  </a:lnTo>
                  <a:lnTo>
                    <a:pt x="64" y="432"/>
                  </a:lnTo>
                  <a:lnTo>
                    <a:pt x="54" y="484"/>
                  </a:lnTo>
                  <a:lnTo>
                    <a:pt x="42" y="536"/>
                  </a:lnTo>
                  <a:lnTo>
                    <a:pt x="33" y="588"/>
                  </a:lnTo>
                  <a:lnTo>
                    <a:pt x="24" y="640"/>
                  </a:lnTo>
                  <a:lnTo>
                    <a:pt x="16" y="693"/>
                  </a:lnTo>
                  <a:lnTo>
                    <a:pt x="10" y="746"/>
                  </a:lnTo>
                  <a:lnTo>
                    <a:pt x="6" y="798"/>
                  </a:lnTo>
                  <a:lnTo>
                    <a:pt x="1" y="851"/>
                  </a:lnTo>
                  <a:lnTo>
                    <a:pt x="0" y="904"/>
                  </a:lnTo>
                  <a:lnTo>
                    <a:pt x="1" y="955"/>
                  </a:lnTo>
                  <a:lnTo>
                    <a:pt x="3" y="1006"/>
                  </a:lnTo>
                  <a:lnTo>
                    <a:pt x="7" y="1058"/>
                  </a:lnTo>
                  <a:lnTo>
                    <a:pt x="10" y="1073"/>
                  </a:lnTo>
                  <a:lnTo>
                    <a:pt x="13" y="1088"/>
                  </a:lnTo>
                  <a:lnTo>
                    <a:pt x="18" y="1103"/>
                  </a:lnTo>
                  <a:lnTo>
                    <a:pt x="22" y="1118"/>
                  </a:lnTo>
                  <a:lnTo>
                    <a:pt x="28" y="1134"/>
                  </a:lnTo>
                  <a:lnTo>
                    <a:pt x="36" y="1149"/>
                  </a:lnTo>
                  <a:lnTo>
                    <a:pt x="43" y="1164"/>
                  </a:lnTo>
                  <a:lnTo>
                    <a:pt x="51" y="1180"/>
                  </a:lnTo>
                  <a:lnTo>
                    <a:pt x="69" y="1208"/>
                  </a:lnTo>
                  <a:lnTo>
                    <a:pt x="80" y="1223"/>
                  </a:lnTo>
                  <a:lnTo>
                    <a:pt x="89" y="1237"/>
                  </a:lnTo>
                  <a:lnTo>
                    <a:pt x="110" y="1264"/>
                  </a:lnTo>
                  <a:lnTo>
                    <a:pt x="120" y="1276"/>
                  </a:lnTo>
                  <a:lnTo>
                    <a:pt x="131" y="1289"/>
                  </a:lnTo>
                  <a:lnTo>
                    <a:pt x="170" y="13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0" name="Freeform 1310"/>
            <p:cNvSpPr>
              <a:spLocks/>
            </p:cNvSpPr>
            <p:nvPr/>
          </p:nvSpPr>
          <p:spPr bwMode="auto">
            <a:xfrm>
              <a:off x="4096" y="2408"/>
              <a:ext cx="306" cy="67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38" y="74"/>
                </a:cxn>
                <a:cxn ang="0">
                  <a:pos x="54" y="86"/>
                </a:cxn>
                <a:cxn ang="0">
                  <a:pos x="71" y="95"/>
                </a:cxn>
                <a:cxn ang="0">
                  <a:pos x="107" y="111"/>
                </a:cxn>
                <a:cxn ang="0">
                  <a:pos x="145" y="122"/>
                </a:cxn>
                <a:cxn ang="0">
                  <a:pos x="183" y="126"/>
                </a:cxn>
                <a:cxn ang="0">
                  <a:pos x="222" y="128"/>
                </a:cxn>
                <a:cxn ang="0">
                  <a:pos x="261" y="123"/>
                </a:cxn>
                <a:cxn ang="0">
                  <a:pos x="302" y="116"/>
                </a:cxn>
                <a:cxn ang="0">
                  <a:pos x="341" y="105"/>
                </a:cxn>
                <a:cxn ang="0">
                  <a:pos x="382" y="93"/>
                </a:cxn>
                <a:cxn ang="0">
                  <a:pos x="462" y="63"/>
                </a:cxn>
                <a:cxn ang="0">
                  <a:pos x="611" y="0"/>
                </a:cxn>
                <a:cxn ang="0">
                  <a:pos x="613" y="6"/>
                </a:cxn>
                <a:cxn ang="0">
                  <a:pos x="463" y="69"/>
                </a:cxn>
                <a:cxn ang="0">
                  <a:pos x="383" y="99"/>
                </a:cxn>
                <a:cxn ang="0">
                  <a:pos x="343" y="111"/>
                </a:cxn>
                <a:cxn ang="0">
                  <a:pos x="302" y="122"/>
                </a:cxn>
                <a:cxn ang="0">
                  <a:pos x="261" y="129"/>
                </a:cxn>
                <a:cxn ang="0">
                  <a:pos x="222" y="134"/>
                </a:cxn>
                <a:cxn ang="0">
                  <a:pos x="183" y="132"/>
                </a:cxn>
                <a:cxn ang="0">
                  <a:pos x="143" y="128"/>
                </a:cxn>
                <a:cxn ang="0">
                  <a:pos x="106" y="117"/>
                </a:cxn>
                <a:cxn ang="0">
                  <a:pos x="70" y="101"/>
                </a:cxn>
                <a:cxn ang="0">
                  <a:pos x="50" y="90"/>
                </a:cxn>
                <a:cxn ang="0">
                  <a:pos x="33" y="78"/>
                </a:cxn>
                <a:cxn ang="0">
                  <a:pos x="0" y="48"/>
                </a:cxn>
                <a:cxn ang="0">
                  <a:pos x="5" y="44"/>
                </a:cxn>
              </a:cxnLst>
              <a:rect l="0" t="0" r="r" b="b"/>
              <a:pathLst>
                <a:path w="613" h="134">
                  <a:moveTo>
                    <a:pt x="5" y="44"/>
                  </a:moveTo>
                  <a:lnTo>
                    <a:pt x="38" y="74"/>
                  </a:lnTo>
                  <a:lnTo>
                    <a:pt x="54" y="86"/>
                  </a:lnTo>
                  <a:lnTo>
                    <a:pt x="71" y="95"/>
                  </a:lnTo>
                  <a:lnTo>
                    <a:pt x="107" y="111"/>
                  </a:lnTo>
                  <a:lnTo>
                    <a:pt x="145" y="122"/>
                  </a:lnTo>
                  <a:lnTo>
                    <a:pt x="183" y="126"/>
                  </a:lnTo>
                  <a:lnTo>
                    <a:pt x="222" y="128"/>
                  </a:lnTo>
                  <a:lnTo>
                    <a:pt x="261" y="123"/>
                  </a:lnTo>
                  <a:lnTo>
                    <a:pt x="302" y="116"/>
                  </a:lnTo>
                  <a:lnTo>
                    <a:pt x="341" y="105"/>
                  </a:lnTo>
                  <a:lnTo>
                    <a:pt x="382" y="93"/>
                  </a:lnTo>
                  <a:lnTo>
                    <a:pt x="462" y="63"/>
                  </a:lnTo>
                  <a:lnTo>
                    <a:pt x="611" y="0"/>
                  </a:lnTo>
                  <a:lnTo>
                    <a:pt x="613" y="6"/>
                  </a:lnTo>
                  <a:lnTo>
                    <a:pt x="463" y="69"/>
                  </a:lnTo>
                  <a:lnTo>
                    <a:pt x="383" y="99"/>
                  </a:lnTo>
                  <a:lnTo>
                    <a:pt x="343" y="111"/>
                  </a:lnTo>
                  <a:lnTo>
                    <a:pt x="302" y="122"/>
                  </a:lnTo>
                  <a:lnTo>
                    <a:pt x="261" y="129"/>
                  </a:lnTo>
                  <a:lnTo>
                    <a:pt x="222" y="134"/>
                  </a:lnTo>
                  <a:lnTo>
                    <a:pt x="183" y="132"/>
                  </a:lnTo>
                  <a:lnTo>
                    <a:pt x="143" y="128"/>
                  </a:lnTo>
                  <a:lnTo>
                    <a:pt x="106" y="117"/>
                  </a:lnTo>
                  <a:lnTo>
                    <a:pt x="70" y="101"/>
                  </a:lnTo>
                  <a:lnTo>
                    <a:pt x="50" y="90"/>
                  </a:lnTo>
                  <a:lnTo>
                    <a:pt x="33" y="78"/>
                  </a:lnTo>
                  <a:lnTo>
                    <a:pt x="0" y="48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1" name="Freeform 1311"/>
            <p:cNvSpPr>
              <a:spLocks/>
            </p:cNvSpPr>
            <p:nvPr/>
          </p:nvSpPr>
          <p:spPr bwMode="auto">
            <a:xfrm>
              <a:off x="4402" y="2281"/>
              <a:ext cx="332" cy="130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168" y="193"/>
                </a:cxn>
                <a:cxn ang="0">
                  <a:pos x="334" y="136"/>
                </a:cxn>
                <a:cxn ang="0">
                  <a:pos x="418" y="106"/>
                </a:cxn>
                <a:cxn ang="0">
                  <a:pos x="500" y="74"/>
                </a:cxn>
                <a:cxn ang="0">
                  <a:pos x="663" y="0"/>
                </a:cxn>
                <a:cxn ang="0">
                  <a:pos x="664" y="6"/>
                </a:cxn>
                <a:cxn ang="0">
                  <a:pos x="501" y="80"/>
                </a:cxn>
                <a:cxn ang="0">
                  <a:pos x="420" y="112"/>
                </a:cxn>
                <a:cxn ang="0">
                  <a:pos x="335" y="142"/>
                </a:cxn>
                <a:cxn ang="0">
                  <a:pos x="169" y="199"/>
                </a:cxn>
                <a:cxn ang="0">
                  <a:pos x="2" y="261"/>
                </a:cxn>
                <a:cxn ang="0">
                  <a:pos x="0" y="255"/>
                </a:cxn>
              </a:cxnLst>
              <a:rect l="0" t="0" r="r" b="b"/>
              <a:pathLst>
                <a:path w="664" h="261">
                  <a:moveTo>
                    <a:pt x="0" y="255"/>
                  </a:moveTo>
                  <a:lnTo>
                    <a:pt x="168" y="193"/>
                  </a:lnTo>
                  <a:lnTo>
                    <a:pt x="334" y="136"/>
                  </a:lnTo>
                  <a:lnTo>
                    <a:pt x="418" y="106"/>
                  </a:lnTo>
                  <a:lnTo>
                    <a:pt x="500" y="74"/>
                  </a:lnTo>
                  <a:lnTo>
                    <a:pt x="663" y="0"/>
                  </a:lnTo>
                  <a:lnTo>
                    <a:pt x="664" y="6"/>
                  </a:lnTo>
                  <a:lnTo>
                    <a:pt x="501" y="80"/>
                  </a:lnTo>
                  <a:lnTo>
                    <a:pt x="420" y="112"/>
                  </a:lnTo>
                  <a:lnTo>
                    <a:pt x="335" y="142"/>
                  </a:lnTo>
                  <a:lnTo>
                    <a:pt x="169" y="199"/>
                  </a:lnTo>
                  <a:lnTo>
                    <a:pt x="2" y="261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2" name="Freeform 1312"/>
            <p:cNvSpPr>
              <a:spLocks/>
            </p:cNvSpPr>
            <p:nvPr/>
          </p:nvSpPr>
          <p:spPr bwMode="auto">
            <a:xfrm>
              <a:off x="4402" y="240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3" name="Freeform 1313"/>
            <p:cNvSpPr>
              <a:spLocks/>
            </p:cNvSpPr>
            <p:nvPr/>
          </p:nvSpPr>
          <p:spPr bwMode="auto">
            <a:xfrm>
              <a:off x="4732" y="2155"/>
              <a:ext cx="144" cy="129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41" y="230"/>
                </a:cxn>
                <a:cxn ang="0">
                  <a:pos x="80" y="203"/>
                </a:cxn>
                <a:cxn ang="0">
                  <a:pos x="118" y="173"/>
                </a:cxn>
                <a:cxn ang="0">
                  <a:pos x="153" y="141"/>
                </a:cxn>
                <a:cxn ang="0">
                  <a:pos x="221" y="72"/>
                </a:cxn>
                <a:cxn ang="0">
                  <a:pos x="284" y="0"/>
                </a:cxn>
                <a:cxn ang="0">
                  <a:pos x="289" y="4"/>
                </a:cxn>
                <a:cxn ang="0">
                  <a:pos x="225" y="77"/>
                </a:cxn>
                <a:cxn ang="0">
                  <a:pos x="157" y="146"/>
                </a:cxn>
                <a:cxn ang="0">
                  <a:pos x="123" y="178"/>
                </a:cxn>
                <a:cxn ang="0">
                  <a:pos x="85" y="208"/>
                </a:cxn>
                <a:cxn ang="0">
                  <a:pos x="46" y="235"/>
                </a:cxn>
                <a:cxn ang="0">
                  <a:pos x="3" y="257"/>
                </a:cxn>
                <a:cxn ang="0">
                  <a:pos x="0" y="253"/>
                </a:cxn>
              </a:cxnLst>
              <a:rect l="0" t="0" r="r" b="b"/>
              <a:pathLst>
                <a:path w="289" h="257">
                  <a:moveTo>
                    <a:pt x="0" y="253"/>
                  </a:moveTo>
                  <a:lnTo>
                    <a:pt x="41" y="230"/>
                  </a:lnTo>
                  <a:lnTo>
                    <a:pt x="80" y="203"/>
                  </a:lnTo>
                  <a:lnTo>
                    <a:pt x="118" y="173"/>
                  </a:lnTo>
                  <a:lnTo>
                    <a:pt x="153" y="141"/>
                  </a:lnTo>
                  <a:lnTo>
                    <a:pt x="221" y="72"/>
                  </a:lnTo>
                  <a:lnTo>
                    <a:pt x="284" y="0"/>
                  </a:lnTo>
                  <a:lnTo>
                    <a:pt x="289" y="4"/>
                  </a:lnTo>
                  <a:lnTo>
                    <a:pt x="225" y="77"/>
                  </a:lnTo>
                  <a:lnTo>
                    <a:pt x="157" y="146"/>
                  </a:lnTo>
                  <a:lnTo>
                    <a:pt x="123" y="178"/>
                  </a:lnTo>
                  <a:lnTo>
                    <a:pt x="85" y="208"/>
                  </a:lnTo>
                  <a:lnTo>
                    <a:pt x="46" y="235"/>
                  </a:lnTo>
                  <a:lnTo>
                    <a:pt x="3" y="25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4" name="Freeform 1314"/>
            <p:cNvSpPr>
              <a:spLocks/>
            </p:cNvSpPr>
            <p:nvPr/>
          </p:nvSpPr>
          <p:spPr bwMode="auto">
            <a:xfrm>
              <a:off x="4732" y="2281"/>
              <a:ext cx="2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5" name="Freeform 1315"/>
            <p:cNvSpPr>
              <a:spLocks/>
            </p:cNvSpPr>
            <p:nvPr/>
          </p:nvSpPr>
          <p:spPr bwMode="auto">
            <a:xfrm>
              <a:off x="4874" y="2075"/>
              <a:ext cx="42" cy="8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4" y="140"/>
                </a:cxn>
                <a:cxn ang="0">
                  <a:pos x="26" y="116"/>
                </a:cxn>
                <a:cxn ang="0">
                  <a:pos x="45" y="63"/>
                </a:cxn>
                <a:cxn ang="0">
                  <a:pos x="64" y="18"/>
                </a:cxn>
                <a:cxn ang="0">
                  <a:pos x="71" y="5"/>
                </a:cxn>
                <a:cxn ang="0">
                  <a:pos x="80" y="0"/>
                </a:cxn>
                <a:cxn ang="0">
                  <a:pos x="85" y="5"/>
                </a:cxn>
                <a:cxn ang="0">
                  <a:pos x="76" y="9"/>
                </a:cxn>
                <a:cxn ang="0">
                  <a:pos x="68" y="23"/>
                </a:cxn>
                <a:cxn ang="0">
                  <a:pos x="50" y="66"/>
                </a:cxn>
                <a:cxn ang="0">
                  <a:pos x="30" y="121"/>
                </a:cxn>
                <a:cxn ang="0">
                  <a:pos x="18" y="145"/>
                </a:cxn>
                <a:cxn ang="0">
                  <a:pos x="5" y="164"/>
                </a:cxn>
                <a:cxn ang="0">
                  <a:pos x="0" y="160"/>
                </a:cxn>
              </a:cxnLst>
              <a:rect l="0" t="0" r="r" b="b"/>
              <a:pathLst>
                <a:path w="85" h="164">
                  <a:moveTo>
                    <a:pt x="0" y="160"/>
                  </a:moveTo>
                  <a:lnTo>
                    <a:pt x="14" y="140"/>
                  </a:lnTo>
                  <a:lnTo>
                    <a:pt x="26" y="116"/>
                  </a:lnTo>
                  <a:lnTo>
                    <a:pt x="45" y="63"/>
                  </a:lnTo>
                  <a:lnTo>
                    <a:pt x="64" y="18"/>
                  </a:lnTo>
                  <a:lnTo>
                    <a:pt x="71" y="5"/>
                  </a:lnTo>
                  <a:lnTo>
                    <a:pt x="80" y="0"/>
                  </a:lnTo>
                  <a:lnTo>
                    <a:pt x="85" y="5"/>
                  </a:lnTo>
                  <a:lnTo>
                    <a:pt x="76" y="9"/>
                  </a:lnTo>
                  <a:lnTo>
                    <a:pt x="68" y="23"/>
                  </a:lnTo>
                  <a:lnTo>
                    <a:pt x="50" y="66"/>
                  </a:lnTo>
                  <a:lnTo>
                    <a:pt x="30" y="121"/>
                  </a:lnTo>
                  <a:lnTo>
                    <a:pt x="18" y="145"/>
                  </a:lnTo>
                  <a:lnTo>
                    <a:pt x="5" y="16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6" name="Freeform 1316"/>
            <p:cNvSpPr>
              <a:spLocks/>
            </p:cNvSpPr>
            <p:nvPr/>
          </p:nvSpPr>
          <p:spPr bwMode="auto">
            <a:xfrm>
              <a:off x="4874" y="2155"/>
              <a:ext cx="2" cy="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7" name="Freeform 1317"/>
            <p:cNvSpPr>
              <a:spLocks/>
            </p:cNvSpPr>
            <p:nvPr/>
          </p:nvSpPr>
          <p:spPr bwMode="auto">
            <a:xfrm>
              <a:off x="4597" y="1872"/>
              <a:ext cx="319" cy="205"/>
            </a:xfrm>
            <a:custGeom>
              <a:avLst/>
              <a:gdLst/>
              <a:ahLst/>
              <a:cxnLst>
                <a:cxn ang="0">
                  <a:pos x="637" y="412"/>
                </a:cxn>
                <a:cxn ang="0">
                  <a:pos x="586" y="406"/>
                </a:cxn>
                <a:cxn ang="0">
                  <a:pos x="538" y="395"/>
                </a:cxn>
                <a:cxn ang="0">
                  <a:pos x="492" y="380"/>
                </a:cxn>
                <a:cxn ang="0">
                  <a:pos x="448" y="362"/>
                </a:cxn>
                <a:cxn ang="0">
                  <a:pos x="408" y="341"/>
                </a:cxn>
                <a:cxn ang="0">
                  <a:pos x="367" y="317"/>
                </a:cxn>
                <a:cxn ang="0">
                  <a:pos x="329" y="290"/>
                </a:cxn>
                <a:cxn ang="0">
                  <a:pos x="292" y="261"/>
                </a:cxn>
                <a:cxn ang="0">
                  <a:pos x="222" y="199"/>
                </a:cxn>
                <a:cxn ang="0">
                  <a:pos x="151" y="133"/>
                </a:cxn>
                <a:cxn ang="0">
                  <a:pos x="77" y="68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82" y="64"/>
                </a:cxn>
                <a:cxn ang="0">
                  <a:pos x="154" y="128"/>
                </a:cxn>
                <a:cxn ang="0">
                  <a:pos x="225" y="195"/>
                </a:cxn>
                <a:cxn ang="0">
                  <a:pos x="296" y="257"/>
                </a:cxn>
                <a:cxn ang="0">
                  <a:pos x="334" y="285"/>
                </a:cxn>
                <a:cxn ang="0">
                  <a:pos x="372" y="312"/>
                </a:cxn>
                <a:cxn ang="0">
                  <a:pos x="411" y="336"/>
                </a:cxn>
                <a:cxn ang="0">
                  <a:pos x="452" y="357"/>
                </a:cxn>
                <a:cxn ang="0">
                  <a:pos x="495" y="376"/>
                </a:cxn>
                <a:cxn ang="0">
                  <a:pos x="541" y="391"/>
                </a:cxn>
                <a:cxn ang="0">
                  <a:pos x="586" y="401"/>
                </a:cxn>
                <a:cxn ang="0">
                  <a:pos x="637" y="407"/>
                </a:cxn>
                <a:cxn ang="0">
                  <a:pos x="637" y="412"/>
                </a:cxn>
              </a:cxnLst>
              <a:rect l="0" t="0" r="r" b="b"/>
              <a:pathLst>
                <a:path w="637" h="412">
                  <a:moveTo>
                    <a:pt x="637" y="412"/>
                  </a:moveTo>
                  <a:lnTo>
                    <a:pt x="586" y="406"/>
                  </a:lnTo>
                  <a:lnTo>
                    <a:pt x="538" y="395"/>
                  </a:lnTo>
                  <a:lnTo>
                    <a:pt x="492" y="380"/>
                  </a:lnTo>
                  <a:lnTo>
                    <a:pt x="448" y="362"/>
                  </a:lnTo>
                  <a:lnTo>
                    <a:pt x="408" y="341"/>
                  </a:lnTo>
                  <a:lnTo>
                    <a:pt x="367" y="317"/>
                  </a:lnTo>
                  <a:lnTo>
                    <a:pt x="329" y="290"/>
                  </a:lnTo>
                  <a:lnTo>
                    <a:pt x="292" y="261"/>
                  </a:lnTo>
                  <a:lnTo>
                    <a:pt x="222" y="199"/>
                  </a:lnTo>
                  <a:lnTo>
                    <a:pt x="151" y="133"/>
                  </a:lnTo>
                  <a:lnTo>
                    <a:pt x="77" y="68"/>
                  </a:lnTo>
                  <a:lnTo>
                    <a:pt x="0" y="5"/>
                  </a:lnTo>
                  <a:lnTo>
                    <a:pt x="5" y="0"/>
                  </a:lnTo>
                  <a:lnTo>
                    <a:pt x="82" y="64"/>
                  </a:lnTo>
                  <a:lnTo>
                    <a:pt x="154" y="128"/>
                  </a:lnTo>
                  <a:lnTo>
                    <a:pt x="225" y="195"/>
                  </a:lnTo>
                  <a:lnTo>
                    <a:pt x="296" y="257"/>
                  </a:lnTo>
                  <a:lnTo>
                    <a:pt x="334" y="285"/>
                  </a:lnTo>
                  <a:lnTo>
                    <a:pt x="372" y="312"/>
                  </a:lnTo>
                  <a:lnTo>
                    <a:pt x="411" y="336"/>
                  </a:lnTo>
                  <a:lnTo>
                    <a:pt x="452" y="357"/>
                  </a:lnTo>
                  <a:lnTo>
                    <a:pt x="495" y="376"/>
                  </a:lnTo>
                  <a:lnTo>
                    <a:pt x="541" y="391"/>
                  </a:lnTo>
                  <a:lnTo>
                    <a:pt x="586" y="401"/>
                  </a:lnTo>
                  <a:lnTo>
                    <a:pt x="637" y="407"/>
                  </a:lnTo>
                  <a:lnTo>
                    <a:pt x="637" y="4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8" name="Freeform 1318"/>
            <p:cNvSpPr>
              <a:spLocks/>
            </p:cNvSpPr>
            <p:nvPr/>
          </p:nvSpPr>
          <p:spPr bwMode="auto">
            <a:xfrm>
              <a:off x="4914" y="2075"/>
              <a:ext cx="5" cy="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1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11" h="5">
                  <a:moveTo>
                    <a:pt x="5" y="5"/>
                  </a:moveTo>
                  <a:lnTo>
                    <a:pt x="11" y="2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399" name="Freeform 1319"/>
            <p:cNvSpPr>
              <a:spLocks/>
            </p:cNvSpPr>
            <p:nvPr/>
          </p:nvSpPr>
          <p:spPr bwMode="auto">
            <a:xfrm>
              <a:off x="4307" y="1772"/>
              <a:ext cx="292" cy="102"/>
            </a:xfrm>
            <a:custGeom>
              <a:avLst/>
              <a:gdLst/>
              <a:ahLst/>
              <a:cxnLst>
                <a:cxn ang="0">
                  <a:pos x="579" y="205"/>
                </a:cxn>
                <a:cxn ang="0">
                  <a:pos x="548" y="181"/>
                </a:cxn>
                <a:cxn ang="0">
                  <a:pos x="516" y="160"/>
                </a:cxn>
                <a:cxn ang="0">
                  <a:pos x="446" y="124"/>
                </a:cxn>
                <a:cxn ang="0">
                  <a:pos x="377" y="93"/>
                </a:cxn>
                <a:cxn ang="0">
                  <a:pos x="305" y="69"/>
                </a:cxn>
                <a:cxn ang="0">
                  <a:pos x="231" y="50"/>
                </a:cxn>
                <a:cxn ang="0">
                  <a:pos x="155" y="33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55" y="29"/>
                </a:cxn>
                <a:cxn ang="0">
                  <a:pos x="231" y="45"/>
                </a:cxn>
                <a:cxn ang="0">
                  <a:pos x="308" y="65"/>
                </a:cxn>
                <a:cxn ang="0">
                  <a:pos x="380" y="89"/>
                </a:cxn>
                <a:cxn ang="0">
                  <a:pos x="449" y="119"/>
                </a:cxn>
                <a:cxn ang="0">
                  <a:pos x="519" y="155"/>
                </a:cxn>
                <a:cxn ang="0">
                  <a:pos x="552" y="176"/>
                </a:cxn>
                <a:cxn ang="0">
                  <a:pos x="584" y="200"/>
                </a:cxn>
                <a:cxn ang="0">
                  <a:pos x="579" y="205"/>
                </a:cxn>
              </a:cxnLst>
              <a:rect l="0" t="0" r="r" b="b"/>
              <a:pathLst>
                <a:path w="584" h="205">
                  <a:moveTo>
                    <a:pt x="579" y="205"/>
                  </a:moveTo>
                  <a:lnTo>
                    <a:pt x="548" y="181"/>
                  </a:lnTo>
                  <a:lnTo>
                    <a:pt x="516" y="160"/>
                  </a:lnTo>
                  <a:lnTo>
                    <a:pt x="446" y="124"/>
                  </a:lnTo>
                  <a:lnTo>
                    <a:pt x="377" y="93"/>
                  </a:lnTo>
                  <a:lnTo>
                    <a:pt x="305" y="69"/>
                  </a:lnTo>
                  <a:lnTo>
                    <a:pt x="231" y="50"/>
                  </a:lnTo>
                  <a:lnTo>
                    <a:pt x="155" y="33"/>
                  </a:lnTo>
                  <a:lnTo>
                    <a:pt x="0" y="5"/>
                  </a:lnTo>
                  <a:lnTo>
                    <a:pt x="0" y="0"/>
                  </a:lnTo>
                  <a:lnTo>
                    <a:pt x="155" y="29"/>
                  </a:lnTo>
                  <a:lnTo>
                    <a:pt x="231" y="45"/>
                  </a:lnTo>
                  <a:lnTo>
                    <a:pt x="308" y="65"/>
                  </a:lnTo>
                  <a:lnTo>
                    <a:pt x="380" y="89"/>
                  </a:lnTo>
                  <a:lnTo>
                    <a:pt x="449" y="119"/>
                  </a:lnTo>
                  <a:lnTo>
                    <a:pt x="519" y="155"/>
                  </a:lnTo>
                  <a:lnTo>
                    <a:pt x="552" y="176"/>
                  </a:lnTo>
                  <a:lnTo>
                    <a:pt x="584" y="200"/>
                  </a:lnTo>
                  <a:lnTo>
                    <a:pt x="579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0" name="Freeform 1320"/>
            <p:cNvSpPr>
              <a:spLocks/>
            </p:cNvSpPr>
            <p:nvPr/>
          </p:nvSpPr>
          <p:spPr bwMode="auto">
            <a:xfrm>
              <a:off x="4597" y="1872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1" name="Freeform 1321"/>
            <p:cNvSpPr>
              <a:spLocks/>
            </p:cNvSpPr>
            <p:nvPr/>
          </p:nvSpPr>
          <p:spPr bwMode="auto">
            <a:xfrm>
              <a:off x="4070" y="1768"/>
              <a:ext cx="237" cy="116"/>
            </a:xfrm>
            <a:custGeom>
              <a:avLst/>
              <a:gdLst/>
              <a:ahLst/>
              <a:cxnLst>
                <a:cxn ang="0">
                  <a:pos x="476" y="12"/>
                </a:cxn>
                <a:cxn ang="0">
                  <a:pos x="441" y="7"/>
                </a:cxn>
                <a:cxn ang="0">
                  <a:pos x="405" y="4"/>
                </a:cxn>
                <a:cxn ang="0">
                  <a:pos x="369" y="4"/>
                </a:cxn>
                <a:cxn ang="0">
                  <a:pos x="332" y="6"/>
                </a:cxn>
                <a:cxn ang="0">
                  <a:pos x="298" y="12"/>
                </a:cxn>
                <a:cxn ang="0">
                  <a:pos x="261" y="18"/>
                </a:cxn>
                <a:cxn ang="0">
                  <a:pos x="227" y="28"/>
                </a:cxn>
                <a:cxn ang="0">
                  <a:pos x="192" y="40"/>
                </a:cxn>
                <a:cxn ang="0">
                  <a:pos x="160" y="55"/>
                </a:cxn>
                <a:cxn ang="0">
                  <a:pos x="129" y="73"/>
                </a:cxn>
                <a:cxn ang="0">
                  <a:pos x="101" y="94"/>
                </a:cxn>
                <a:cxn ang="0">
                  <a:pos x="74" y="117"/>
                </a:cxn>
                <a:cxn ang="0">
                  <a:pos x="52" y="143"/>
                </a:cxn>
                <a:cxn ang="0">
                  <a:pos x="32" y="170"/>
                </a:cxn>
                <a:cxn ang="0">
                  <a:pos x="18" y="198"/>
                </a:cxn>
                <a:cxn ang="0">
                  <a:pos x="6" y="232"/>
                </a:cxn>
                <a:cxn ang="0">
                  <a:pos x="0" y="230"/>
                </a:cxn>
                <a:cxn ang="0">
                  <a:pos x="12" y="197"/>
                </a:cxn>
                <a:cxn ang="0">
                  <a:pos x="27" y="165"/>
                </a:cxn>
                <a:cxn ang="0">
                  <a:pos x="47" y="138"/>
                </a:cxn>
                <a:cxn ang="0">
                  <a:pos x="70" y="113"/>
                </a:cxn>
                <a:cxn ang="0">
                  <a:pos x="97" y="90"/>
                </a:cxn>
                <a:cxn ang="0">
                  <a:pos x="124" y="69"/>
                </a:cxn>
                <a:cxn ang="0">
                  <a:pos x="156" y="51"/>
                </a:cxn>
                <a:cxn ang="0">
                  <a:pos x="187" y="36"/>
                </a:cxn>
                <a:cxn ang="0">
                  <a:pos x="224" y="24"/>
                </a:cxn>
                <a:cxn ang="0">
                  <a:pos x="258" y="13"/>
                </a:cxn>
                <a:cxn ang="0">
                  <a:pos x="295" y="7"/>
                </a:cxn>
                <a:cxn ang="0">
                  <a:pos x="332" y="1"/>
                </a:cxn>
                <a:cxn ang="0">
                  <a:pos x="369" y="0"/>
                </a:cxn>
                <a:cxn ang="0">
                  <a:pos x="405" y="0"/>
                </a:cxn>
                <a:cxn ang="0">
                  <a:pos x="441" y="3"/>
                </a:cxn>
                <a:cxn ang="0">
                  <a:pos x="476" y="7"/>
                </a:cxn>
                <a:cxn ang="0">
                  <a:pos x="476" y="12"/>
                </a:cxn>
              </a:cxnLst>
              <a:rect l="0" t="0" r="r" b="b"/>
              <a:pathLst>
                <a:path w="476" h="232">
                  <a:moveTo>
                    <a:pt x="476" y="12"/>
                  </a:moveTo>
                  <a:lnTo>
                    <a:pt x="441" y="7"/>
                  </a:lnTo>
                  <a:lnTo>
                    <a:pt x="405" y="4"/>
                  </a:lnTo>
                  <a:lnTo>
                    <a:pt x="369" y="4"/>
                  </a:lnTo>
                  <a:lnTo>
                    <a:pt x="332" y="6"/>
                  </a:lnTo>
                  <a:lnTo>
                    <a:pt x="298" y="12"/>
                  </a:lnTo>
                  <a:lnTo>
                    <a:pt x="261" y="18"/>
                  </a:lnTo>
                  <a:lnTo>
                    <a:pt x="227" y="28"/>
                  </a:lnTo>
                  <a:lnTo>
                    <a:pt x="192" y="40"/>
                  </a:lnTo>
                  <a:lnTo>
                    <a:pt x="160" y="55"/>
                  </a:lnTo>
                  <a:lnTo>
                    <a:pt x="129" y="73"/>
                  </a:lnTo>
                  <a:lnTo>
                    <a:pt x="101" y="94"/>
                  </a:lnTo>
                  <a:lnTo>
                    <a:pt x="74" y="117"/>
                  </a:lnTo>
                  <a:lnTo>
                    <a:pt x="52" y="143"/>
                  </a:lnTo>
                  <a:lnTo>
                    <a:pt x="32" y="170"/>
                  </a:lnTo>
                  <a:lnTo>
                    <a:pt x="18" y="198"/>
                  </a:lnTo>
                  <a:lnTo>
                    <a:pt x="6" y="232"/>
                  </a:lnTo>
                  <a:lnTo>
                    <a:pt x="0" y="230"/>
                  </a:lnTo>
                  <a:lnTo>
                    <a:pt x="12" y="197"/>
                  </a:lnTo>
                  <a:lnTo>
                    <a:pt x="27" y="165"/>
                  </a:lnTo>
                  <a:lnTo>
                    <a:pt x="47" y="138"/>
                  </a:lnTo>
                  <a:lnTo>
                    <a:pt x="70" y="113"/>
                  </a:lnTo>
                  <a:lnTo>
                    <a:pt x="97" y="90"/>
                  </a:lnTo>
                  <a:lnTo>
                    <a:pt x="124" y="69"/>
                  </a:lnTo>
                  <a:lnTo>
                    <a:pt x="156" y="51"/>
                  </a:lnTo>
                  <a:lnTo>
                    <a:pt x="187" y="36"/>
                  </a:lnTo>
                  <a:lnTo>
                    <a:pt x="224" y="24"/>
                  </a:lnTo>
                  <a:lnTo>
                    <a:pt x="258" y="13"/>
                  </a:lnTo>
                  <a:lnTo>
                    <a:pt x="295" y="7"/>
                  </a:lnTo>
                  <a:lnTo>
                    <a:pt x="332" y="1"/>
                  </a:lnTo>
                  <a:lnTo>
                    <a:pt x="369" y="0"/>
                  </a:lnTo>
                  <a:lnTo>
                    <a:pt x="405" y="0"/>
                  </a:lnTo>
                  <a:lnTo>
                    <a:pt x="441" y="3"/>
                  </a:lnTo>
                  <a:lnTo>
                    <a:pt x="476" y="7"/>
                  </a:lnTo>
                  <a:lnTo>
                    <a:pt x="47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2" name="Freeform 1322"/>
            <p:cNvSpPr>
              <a:spLocks/>
            </p:cNvSpPr>
            <p:nvPr/>
          </p:nvSpPr>
          <p:spPr bwMode="auto">
            <a:xfrm>
              <a:off x="4307" y="1772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3" name="Freeform 1323"/>
            <p:cNvSpPr>
              <a:spLocks/>
            </p:cNvSpPr>
            <p:nvPr/>
          </p:nvSpPr>
          <p:spPr bwMode="auto">
            <a:xfrm>
              <a:off x="4012" y="1883"/>
              <a:ext cx="61" cy="414"/>
            </a:xfrm>
            <a:custGeom>
              <a:avLst/>
              <a:gdLst/>
              <a:ahLst/>
              <a:cxnLst>
                <a:cxn ang="0">
                  <a:pos x="122" y="2"/>
                </a:cxn>
                <a:cxn ang="0">
                  <a:pos x="69" y="203"/>
                </a:cxn>
                <a:cxn ang="0">
                  <a:pos x="47" y="306"/>
                </a:cxn>
                <a:cxn ang="0">
                  <a:pos x="38" y="359"/>
                </a:cxn>
                <a:cxn ang="0">
                  <a:pos x="29" y="411"/>
                </a:cxn>
                <a:cxn ang="0">
                  <a:pos x="15" y="517"/>
                </a:cxn>
                <a:cxn ang="0">
                  <a:pos x="6" y="622"/>
                </a:cxn>
                <a:cxn ang="0">
                  <a:pos x="6" y="726"/>
                </a:cxn>
                <a:cxn ang="0">
                  <a:pos x="8" y="777"/>
                </a:cxn>
                <a:cxn ang="0">
                  <a:pos x="12" y="829"/>
                </a:cxn>
                <a:cxn ang="0">
                  <a:pos x="6" y="829"/>
                </a:cxn>
                <a:cxn ang="0">
                  <a:pos x="2" y="777"/>
                </a:cxn>
                <a:cxn ang="0">
                  <a:pos x="0" y="726"/>
                </a:cxn>
                <a:cxn ang="0">
                  <a:pos x="0" y="622"/>
                </a:cxn>
                <a:cxn ang="0">
                  <a:pos x="9" y="517"/>
                </a:cxn>
                <a:cxn ang="0">
                  <a:pos x="23" y="411"/>
                </a:cxn>
                <a:cxn ang="0">
                  <a:pos x="32" y="359"/>
                </a:cxn>
                <a:cxn ang="0">
                  <a:pos x="41" y="306"/>
                </a:cxn>
                <a:cxn ang="0">
                  <a:pos x="63" y="203"/>
                </a:cxn>
                <a:cxn ang="0">
                  <a:pos x="116" y="0"/>
                </a:cxn>
                <a:cxn ang="0">
                  <a:pos x="122" y="2"/>
                </a:cxn>
              </a:cxnLst>
              <a:rect l="0" t="0" r="r" b="b"/>
              <a:pathLst>
                <a:path w="122" h="829">
                  <a:moveTo>
                    <a:pt x="122" y="2"/>
                  </a:moveTo>
                  <a:lnTo>
                    <a:pt x="69" y="203"/>
                  </a:lnTo>
                  <a:lnTo>
                    <a:pt x="47" y="306"/>
                  </a:lnTo>
                  <a:lnTo>
                    <a:pt x="38" y="359"/>
                  </a:lnTo>
                  <a:lnTo>
                    <a:pt x="29" y="411"/>
                  </a:lnTo>
                  <a:lnTo>
                    <a:pt x="15" y="517"/>
                  </a:lnTo>
                  <a:lnTo>
                    <a:pt x="6" y="622"/>
                  </a:lnTo>
                  <a:lnTo>
                    <a:pt x="6" y="726"/>
                  </a:lnTo>
                  <a:lnTo>
                    <a:pt x="8" y="777"/>
                  </a:lnTo>
                  <a:lnTo>
                    <a:pt x="12" y="829"/>
                  </a:lnTo>
                  <a:lnTo>
                    <a:pt x="6" y="829"/>
                  </a:lnTo>
                  <a:lnTo>
                    <a:pt x="2" y="777"/>
                  </a:lnTo>
                  <a:lnTo>
                    <a:pt x="0" y="726"/>
                  </a:lnTo>
                  <a:lnTo>
                    <a:pt x="0" y="622"/>
                  </a:lnTo>
                  <a:lnTo>
                    <a:pt x="9" y="517"/>
                  </a:lnTo>
                  <a:lnTo>
                    <a:pt x="23" y="411"/>
                  </a:lnTo>
                  <a:lnTo>
                    <a:pt x="32" y="359"/>
                  </a:lnTo>
                  <a:lnTo>
                    <a:pt x="41" y="306"/>
                  </a:lnTo>
                  <a:lnTo>
                    <a:pt x="63" y="203"/>
                  </a:lnTo>
                  <a:lnTo>
                    <a:pt x="116" y="0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4" name="Freeform 1324"/>
            <p:cNvSpPr>
              <a:spLocks/>
            </p:cNvSpPr>
            <p:nvPr/>
          </p:nvSpPr>
          <p:spPr bwMode="auto">
            <a:xfrm>
              <a:off x="4070" y="1883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5" name="Freeform 1325"/>
            <p:cNvSpPr>
              <a:spLocks/>
            </p:cNvSpPr>
            <p:nvPr/>
          </p:nvSpPr>
          <p:spPr bwMode="auto">
            <a:xfrm>
              <a:off x="4015" y="2297"/>
              <a:ext cx="64" cy="1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30"/>
                </a:cxn>
                <a:cxn ang="0">
                  <a:pos x="21" y="60"/>
                </a:cxn>
                <a:cxn ang="0">
                  <a:pos x="27" y="75"/>
                </a:cxn>
                <a:cxn ang="0">
                  <a:pos x="35" y="91"/>
                </a:cxn>
                <a:cxn ang="0">
                  <a:pos x="48" y="120"/>
                </a:cxn>
                <a:cxn ang="0">
                  <a:pos x="86" y="177"/>
                </a:cxn>
                <a:cxn ang="0">
                  <a:pos x="128" y="230"/>
                </a:cxn>
                <a:cxn ang="0">
                  <a:pos x="124" y="234"/>
                </a:cxn>
                <a:cxn ang="0">
                  <a:pos x="82" y="182"/>
                </a:cxn>
                <a:cxn ang="0">
                  <a:pos x="44" y="125"/>
                </a:cxn>
                <a:cxn ang="0">
                  <a:pos x="29" y="93"/>
                </a:cxn>
                <a:cxn ang="0">
                  <a:pos x="21" y="76"/>
                </a:cxn>
                <a:cxn ang="0">
                  <a:pos x="15" y="61"/>
                </a:cxn>
                <a:cxn ang="0">
                  <a:pos x="6" y="31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128" h="234">
                  <a:moveTo>
                    <a:pt x="6" y="0"/>
                  </a:moveTo>
                  <a:lnTo>
                    <a:pt x="12" y="30"/>
                  </a:lnTo>
                  <a:lnTo>
                    <a:pt x="21" y="60"/>
                  </a:lnTo>
                  <a:lnTo>
                    <a:pt x="27" y="75"/>
                  </a:lnTo>
                  <a:lnTo>
                    <a:pt x="35" y="91"/>
                  </a:lnTo>
                  <a:lnTo>
                    <a:pt x="48" y="120"/>
                  </a:lnTo>
                  <a:lnTo>
                    <a:pt x="86" y="177"/>
                  </a:lnTo>
                  <a:lnTo>
                    <a:pt x="128" y="230"/>
                  </a:lnTo>
                  <a:lnTo>
                    <a:pt x="124" y="234"/>
                  </a:lnTo>
                  <a:lnTo>
                    <a:pt x="82" y="182"/>
                  </a:lnTo>
                  <a:lnTo>
                    <a:pt x="44" y="125"/>
                  </a:lnTo>
                  <a:lnTo>
                    <a:pt x="29" y="93"/>
                  </a:lnTo>
                  <a:lnTo>
                    <a:pt x="21" y="76"/>
                  </a:lnTo>
                  <a:lnTo>
                    <a:pt x="15" y="61"/>
                  </a:lnTo>
                  <a:lnTo>
                    <a:pt x="6" y="31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6" name="Freeform 1326"/>
            <p:cNvSpPr>
              <a:spLocks/>
            </p:cNvSpPr>
            <p:nvPr/>
          </p:nvSpPr>
          <p:spPr bwMode="auto">
            <a:xfrm>
              <a:off x="4076" y="2412"/>
              <a:ext cx="22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39" y="39"/>
                </a:cxn>
                <a:cxn ang="0">
                  <a:pos x="44" y="35"/>
                </a:cxn>
                <a:cxn ang="0">
                  <a:pos x="4" y="0"/>
                </a:cxn>
              </a:cxnLst>
              <a:rect l="0" t="0" r="r" b="b"/>
              <a:pathLst>
                <a:path w="44" h="39">
                  <a:moveTo>
                    <a:pt x="4" y="0"/>
                  </a:moveTo>
                  <a:lnTo>
                    <a:pt x="0" y="4"/>
                  </a:lnTo>
                  <a:lnTo>
                    <a:pt x="39" y="39"/>
                  </a:lnTo>
                  <a:lnTo>
                    <a:pt x="44" y="3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7" name="Freeform 1327"/>
            <p:cNvSpPr>
              <a:spLocks/>
            </p:cNvSpPr>
            <p:nvPr/>
          </p:nvSpPr>
          <p:spPr bwMode="auto">
            <a:xfrm>
              <a:off x="4076" y="2412"/>
              <a:ext cx="3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8" name="Freeform 1328"/>
            <p:cNvSpPr>
              <a:spLocks/>
            </p:cNvSpPr>
            <p:nvPr/>
          </p:nvSpPr>
          <p:spPr bwMode="auto">
            <a:xfrm>
              <a:off x="4096" y="2430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09" name="Freeform 1329"/>
            <p:cNvSpPr>
              <a:spLocks/>
            </p:cNvSpPr>
            <p:nvPr/>
          </p:nvSpPr>
          <p:spPr bwMode="auto">
            <a:xfrm>
              <a:off x="4072" y="2025"/>
              <a:ext cx="500" cy="447"/>
            </a:xfrm>
            <a:custGeom>
              <a:avLst/>
              <a:gdLst/>
              <a:ahLst/>
              <a:cxnLst>
                <a:cxn ang="0">
                  <a:pos x="24" y="790"/>
                </a:cxn>
                <a:cxn ang="0">
                  <a:pos x="16" y="780"/>
                </a:cxn>
                <a:cxn ang="0">
                  <a:pos x="9" y="762"/>
                </a:cxn>
                <a:cxn ang="0">
                  <a:pos x="3" y="737"/>
                </a:cxn>
                <a:cxn ang="0">
                  <a:pos x="0" y="704"/>
                </a:cxn>
                <a:cxn ang="0">
                  <a:pos x="0" y="683"/>
                </a:cxn>
                <a:cxn ang="0">
                  <a:pos x="7" y="634"/>
                </a:cxn>
                <a:cxn ang="0">
                  <a:pos x="18" y="592"/>
                </a:cxn>
                <a:cxn ang="0">
                  <a:pos x="30" y="561"/>
                </a:cxn>
                <a:cxn ang="0">
                  <a:pos x="51" y="511"/>
                </a:cxn>
                <a:cxn ang="0">
                  <a:pos x="78" y="449"/>
                </a:cxn>
                <a:cxn ang="0">
                  <a:pos x="107" y="395"/>
                </a:cxn>
                <a:cxn ang="0">
                  <a:pos x="137" y="345"/>
                </a:cxn>
                <a:cxn ang="0">
                  <a:pos x="169" y="298"/>
                </a:cxn>
                <a:cxn ang="0">
                  <a:pos x="202" y="255"/>
                </a:cxn>
                <a:cxn ang="0">
                  <a:pos x="241" y="213"/>
                </a:cxn>
                <a:cxn ang="0">
                  <a:pos x="284" y="170"/>
                </a:cxn>
                <a:cxn ang="0">
                  <a:pos x="350" y="107"/>
                </a:cxn>
                <a:cxn ang="0">
                  <a:pos x="407" y="56"/>
                </a:cxn>
                <a:cxn ang="0">
                  <a:pos x="445" y="29"/>
                </a:cxn>
                <a:cxn ang="0">
                  <a:pos x="483" y="11"/>
                </a:cxn>
                <a:cxn ang="0">
                  <a:pos x="502" y="5"/>
                </a:cxn>
                <a:cxn ang="0">
                  <a:pos x="524" y="2"/>
                </a:cxn>
                <a:cxn ang="0">
                  <a:pos x="560" y="0"/>
                </a:cxn>
                <a:cxn ang="0">
                  <a:pos x="585" y="3"/>
                </a:cxn>
                <a:cxn ang="0">
                  <a:pos x="629" y="12"/>
                </a:cxn>
                <a:cxn ang="0">
                  <a:pos x="662" y="21"/>
                </a:cxn>
                <a:cxn ang="0">
                  <a:pos x="732" y="47"/>
                </a:cxn>
                <a:cxn ang="0">
                  <a:pos x="782" y="71"/>
                </a:cxn>
                <a:cxn ang="0">
                  <a:pos x="830" y="97"/>
                </a:cxn>
                <a:cxn ang="0">
                  <a:pos x="860" y="116"/>
                </a:cxn>
                <a:cxn ang="0">
                  <a:pos x="902" y="146"/>
                </a:cxn>
                <a:cxn ang="0">
                  <a:pos x="926" y="169"/>
                </a:cxn>
                <a:cxn ang="0">
                  <a:pos x="949" y="193"/>
                </a:cxn>
                <a:cxn ang="0">
                  <a:pos x="967" y="217"/>
                </a:cxn>
                <a:cxn ang="0">
                  <a:pos x="982" y="243"/>
                </a:cxn>
                <a:cxn ang="0">
                  <a:pos x="993" y="270"/>
                </a:cxn>
                <a:cxn ang="0">
                  <a:pos x="999" y="297"/>
                </a:cxn>
                <a:cxn ang="0">
                  <a:pos x="1000" y="326"/>
                </a:cxn>
                <a:cxn ang="0">
                  <a:pos x="996" y="356"/>
                </a:cxn>
                <a:cxn ang="0">
                  <a:pos x="993" y="371"/>
                </a:cxn>
                <a:cxn ang="0">
                  <a:pos x="958" y="488"/>
                </a:cxn>
                <a:cxn ang="0">
                  <a:pos x="913" y="654"/>
                </a:cxn>
                <a:cxn ang="0">
                  <a:pos x="818" y="714"/>
                </a:cxn>
                <a:cxn ang="0">
                  <a:pos x="659" y="773"/>
                </a:cxn>
                <a:cxn ang="0">
                  <a:pos x="566" y="806"/>
                </a:cxn>
                <a:cxn ang="0">
                  <a:pos x="492" y="838"/>
                </a:cxn>
                <a:cxn ang="0">
                  <a:pos x="439" y="860"/>
                </a:cxn>
                <a:cxn ang="0">
                  <a:pos x="400" y="874"/>
                </a:cxn>
                <a:cxn ang="0">
                  <a:pos x="357" y="883"/>
                </a:cxn>
                <a:cxn ang="0">
                  <a:pos x="299" y="890"/>
                </a:cxn>
                <a:cxn ang="0">
                  <a:pos x="243" y="895"/>
                </a:cxn>
                <a:cxn ang="0">
                  <a:pos x="208" y="895"/>
                </a:cxn>
                <a:cxn ang="0">
                  <a:pos x="182" y="890"/>
                </a:cxn>
                <a:cxn ang="0">
                  <a:pos x="146" y="881"/>
                </a:cxn>
                <a:cxn ang="0">
                  <a:pos x="119" y="866"/>
                </a:cxn>
                <a:cxn ang="0">
                  <a:pos x="77" y="836"/>
                </a:cxn>
                <a:cxn ang="0">
                  <a:pos x="27" y="793"/>
                </a:cxn>
              </a:cxnLst>
              <a:rect l="0" t="0" r="r" b="b"/>
              <a:pathLst>
                <a:path w="1000" h="895">
                  <a:moveTo>
                    <a:pt x="27" y="793"/>
                  </a:moveTo>
                  <a:lnTo>
                    <a:pt x="24" y="790"/>
                  </a:lnTo>
                  <a:lnTo>
                    <a:pt x="21" y="785"/>
                  </a:lnTo>
                  <a:lnTo>
                    <a:pt x="16" y="780"/>
                  </a:lnTo>
                  <a:lnTo>
                    <a:pt x="13" y="771"/>
                  </a:lnTo>
                  <a:lnTo>
                    <a:pt x="9" y="762"/>
                  </a:lnTo>
                  <a:lnTo>
                    <a:pt x="6" y="750"/>
                  </a:lnTo>
                  <a:lnTo>
                    <a:pt x="3" y="737"/>
                  </a:lnTo>
                  <a:lnTo>
                    <a:pt x="0" y="722"/>
                  </a:lnTo>
                  <a:lnTo>
                    <a:pt x="0" y="704"/>
                  </a:lnTo>
                  <a:lnTo>
                    <a:pt x="0" y="693"/>
                  </a:lnTo>
                  <a:lnTo>
                    <a:pt x="0" y="683"/>
                  </a:lnTo>
                  <a:lnTo>
                    <a:pt x="3" y="660"/>
                  </a:lnTo>
                  <a:lnTo>
                    <a:pt x="7" y="634"/>
                  </a:lnTo>
                  <a:lnTo>
                    <a:pt x="13" y="607"/>
                  </a:lnTo>
                  <a:lnTo>
                    <a:pt x="18" y="592"/>
                  </a:lnTo>
                  <a:lnTo>
                    <a:pt x="24" y="577"/>
                  </a:lnTo>
                  <a:lnTo>
                    <a:pt x="30" y="561"/>
                  </a:lnTo>
                  <a:lnTo>
                    <a:pt x="36" y="544"/>
                  </a:lnTo>
                  <a:lnTo>
                    <a:pt x="51" y="511"/>
                  </a:lnTo>
                  <a:lnTo>
                    <a:pt x="65" y="479"/>
                  </a:lnTo>
                  <a:lnTo>
                    <a:pt x="78" y="449"/>
                  </a:lnTo>
                  <a:lnTo>
                    <a:pt x="93" y="422"/>
                  </a:lnTo>
                  <a:lnTo>
                    <a:pt x="107" y="395"/>
                  </a:lnTo>
                  <a:lnTo>
                    <a:pt x="122" y="369"/>
                  </a:lnTo>
                  <a:lnTo>
                    <a:pt x="137" y="345"/>
                  </a:lnTo>
                  <a:lnTo>
                    <a:pt x="152" y="321"/>
                  </a:lnTo>
                  <a:lnTo>
                    <a:pt x="169" y="298"/>
                  </a:lnTo>
                  <a:lnTo>
                    <a:pt x="185" y="276"/>
                  </a:lnTo>
                  <a:lnTo>
                    <a:pt x="202" y="255"/>
                  </a:lnTo>
                  <a:lnTo>
                    <a:pt x="222" y="234"/>
                  </a:lnTo>
                  <a:lnTo>
                    <a:pt x="241" y="213"/>
                  </a:lnTo>
                  <a:lnTo>
                    <a:pt x="261" y="192"/>
                  </a:lnTo>
                  <a:lnTo>
                    <a:pt x="284" y="170"/>
                  </a:lnTo>
                  <a:lnTo>
                    <a:pt x="306" y="148"/>
                  </a:lnTo>
                  <a:lnTo>
                    <a:pt x="350" y="107"/>
                  </a:lnTo>
                  <a:lnTo>
                    <a:pt x="389" y="71"/>
                  </a:lnTo>
                  <a:lnTo>
                    <a:pt x="407" y="56"/>
                  </a:lnTo>
                  <a:lnTo>
                    <a:pt x="425" y="41"/>
                  </a:lnTo>
                  <a:lnTo>
                    <a:pt x="445" y="29"/>
                  </a:lnTo>
                  <a:lnTo>
                    <a:pt x="463" y="18"/>
                  </a:lnTo>
                  <a:lnTo>
                    <a:pt x="483" y="11"/>
                  </a:lnTo>
                  <a:lnTo>
                    <a:pt x="492" y="8"/>
                  </a:lnTo>
                  <a:lnTo>
                    <a:pt x="502" y="5"/>
                  </a:lnTo>
                  <a:lnTo>
                    <a:pt x="513" y="3"/>
                  </a:lnTo>
                  <a:lnTo>
                    <a:pt x="524" y="2"/>
                  </a:lnTo>
                  <a:lnTo>
                    <a:pt x="548" y="0"/>
                  </a:lnTo>
                  <a:lnTo>
                    <a:pt x="560" y="0"/>
                  </a:lnTo>
                  <a:lnTo>
                    <a:pt x="572" y="2"/>
                  </a:lnTo>
                  <a:lnTo>
                    <a:pt x="585" y="3"/>
                  </a:lnTo>
                  <a:lnTo>
                    <a:pt x="599" y="5"/>
                  </a:lnTo>
                  <a:lnTo>
                    <a:pt x="629" y="12"/>
                  </a:lnTo>
                  <a:lnTo>
                    <a:pt x="646" y="17"/>
                  </a:lnTo>
                  <a:lnTo>
                    <a:pt x="662" y="21"/>
                  </a:lnTo>
                  <a:lnTo>
                    <a:pt x="697" y="33"/>
                  </a:lnTo>
                  <a:lnTo>
                    <a:pt x="732" y="47"/>
                  </a:lnTo>
                  <a:lnTo>
                    <a:pt x="765" y="62"/>
                  </a:lnTo>
                  <a:lnTo>
                    <a:pt x="782" y="71"/>
                  </a:lnTo>
                  <a:lnTo>
                    <a:pt x="798" y="79"/>
                  </a:lnTo>
                  <a:lnTo>
                    <a:pt x="830" y="97"/>
                  </a:lnTo>
                  <a:lnTo>
                    <a:pt x="845" y="106"/>
                  </a:lnTo>
                  <a:lnTo>
                    <a:pt x="860" y="116"/>
                  </a:lnTo>
                  <a:lnTo>
                    <a:pt x="889" y="136"/>
                  </a:lnTo>
                  <a:lnTo>
                    <a:pt x="902" y="146"/>
                  </a:lnTo>
                  <a:lnTo>
                    <a:pt x="914" y="158"/>
                  </a:lnTo>
                  <a:lnTo>
                    <a:pt x="926" y="169"/>
                  </a:lnTo>
                  <a:lnTo>
                    <a:pt x="939" y="181"/>
                  </a:lnTo>
                  <a:lnTo>
                    <a:pt x="949" y="193"/>
                  </a:lnTo>
                  <a:lnTo>
                    <a:pt x="958" y="205"/>
                  </a:lnTo>
                  <a:lnTo>
                    <a:pt x="967" y="217"/>
                  </a:lnTo>
                  <a:lnTo>
                    <a:pt x="975" y="231"/>
                  </a:lnTo>
                  <a:lnTo>
                    <a:pt x="982" y="243"/>
                  </a:lnTo>
                  <a:lnTo>
                    <a:pt x="987" y="256"/>
                  </a:lnTo>
                  <a:lnTo>
                    <a:pt x="993" y="270"/>
                  </a:lnTo>
                  <a:lnTo>
                    <a:pt x="996" y="283"/>
                  </a:lnTo>
                  <a:lnTo>
                    <a:pt x="999" y="297"/>
                  </a:lnTo>
                  <a:lnTo>
                    <a:pt x="1000" y="312"/>
                  </a:lnTo>
                  <a:lnTo>
                    <a:pt x="1000" y="326"/>
                  </a:lnTo>
                  <a:lnTo>
                    <a:pt x="999" y="341"/>
                  </a:lnTo>
                  <a:lnTo>
                    <a:pt x="996" y="356"/>
                  </a:lnTo>
                  <a:lnTo>
                    <a:pt x="994" y="363"/>
                  </a:lnTo>
                  <a:lnTo>
                    <a:pt x="993" y="371"/>
                  </a:lnTo>
                  <a:lnTo>
                    <a:pt x="975" y="431"/>
                  </a:lnTo>
                  <a:lnTo>
                    <a:pt x="958" y="488"/>
                  </a:lnTo>
                  <a:lnTo>
                    <a:pt x="931" y="586"/>
                  </a:lnTo>
                  <a:lnTo>
                    <a:pt x="913" y="654"/>
                  </a:lnTo>
                  <a:lnTo>
                    <a:pt x="907" y="678"/>
                  </a:lnTo>
                  <a:lnTo>
                    <a:pt x="818" y="714"/>
                  </a:lnTo>
                  <a:lnTo>
                    <a:pt x="736" y="744"/>
                  </a:lnTo>
                  <a:lnTo>
                    <a:pt x="659" y="773"/>
                  </a:lnTo>
                  <a:lnTo>
                    <a:pt x="604" y="793"/>
                  </a:lnTo>
                  <a:lnTo>
                    <a:pt x="566" y="806"/>
                  </a:lnTo>
                  <a:lnTo>
                    <a:pt x="533" y="820"/>
                  </a:lnTo>
                  <a:lnTo>
                    <a:pt x="492" y="838"/>
                  </a:lnTo>
                  <a:lnTo>
                    <a:pt x="463" y="850"/>
                  </a:lnTo>
                  <a:lnTo>
                    <a:pt x="439" y="860"/>
                  </a:lnTo>
                  <a:lnTo>
                    <a:pt x="419" y="868"/>
                  </a:lnTo>
                  <a:lnTo>
                    <a:pt x="400" y="874"/>
                  </a:lnTo>
                  <a:lnTo>
                    <a:pt x="380" y="878"/>
                  </a:lnTo>
                  <a:lnTo>
                    <a:pt x="357" y="883"/>
                  </a:lnTo>
                  <a:lnTo>
                    <a:pt x="332" y="886"/>
                  </a:lnTo>
                  <a:lnTo>
                    <a:pt x="299" y="890"/>
                  </a:lnTo>
                  <a:lnTo>
                    <a:pt x="267" y="893"/>
                  </a:lnTo>
                  <a:lnTo>
                    <a:pt x="243" y="895"/>
                  </a:lnTo>
                  <a:lnTo>
                    <a:pt x="223" y="895"/>
                  </a:lnTo>
                  <a:lnTo>
                    <a:pt x="208" y="895"/>
                  </a:lnTo>
                  <a:lnTo>
                    <a:pt x="194" y="893"/>
                  </a:lnTo>
                  <a:lnTo>
                    <a:pt x="182" y="890"/>
                  </a:lnTo>
                  <a:lnTo>
                    <a:pt x="154" y="884"/>
                  </a:lnTo>
                  <a:lnTo>
                    <a:pt x="146" y="881"/>
                  </a:lnTo>
                  <a:lnTo>
                    <a:pt x="139" y="878"/>
                  </a:lnTo>
                  <a:lnTo>
                    <a:pt x="119" y="866"/>
                  </a:lnTo>
                  <a:lnTo>
                    <a:pt x="98" y="851"/>
                  </a:lnTo>
                  <a:lnTo>
                    <a:pt x="77" y="836"/>
                  </a:lnTo>
                  <a:lnTo>
                    <a:pt x="42" y="806"/>
                  </a:lnTo>
                  <a:lnTo>
                    <a:pt x="27" y="793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0" name="Freeform 1330"/>
            <p:cNvSpPr>
              <a:spLocks/>
            </p:cNvSpPr>
            <p:nvPr/>
          </p:nvSpPr>
          <p:spPr bwMode="auto">
            <a:xfrm>
              <a:off x="4106" y="1454"/>
              <a:ext cx="877" cy="625"/>
            </a:xfrm>
            <a:custGeom>
              <a:avLst/>
              <a:gdLst/>
              <a:ahLst/>
              <a:cxnLst>
                <a:cxn ang="0">
                  <a:pos x="1098" y="946"/>
                </a:cxn>
                <a:cxn ang="0">
                  <a:pos x="1189" y="1023"/>
                </a:cxn>
                <a:cxn ang="0">
                  <a:pos x="1360" y="1148"/>
                </a:cxn>
                <a:cxn ang="0">
                  <a:pos x="1458" y="1216"/>
                </a:cxn>
                <a:cxn ang="0">
                  <a:pos x="1526" y="1243"/>
                </a:cxn>
                <a:cxn ang="0">
                  <a:pos x="1574" y="1251"/>
                </a:cxn>
                <a:cxn ang="0">
                  <a:pos x="1619" y="1243"/>
                </a:cxn>
                <a:cxn ang="0">
                  <a:pos x="1663" y="1222"/>
                </a:cxn>
                <a:cxn ang="0">
                  <a:pos x="1701" y="1186"/>
                </a:cxn>
                <a:cxn ang="0">
                  <a:pos x="1719" y="1147"/>
                </a:cxn>
                <a:cxn ang="0">
                  <a:pos x="1726" y="1091"/>
                </a:cxn>
                <a:cxn ang="0">
                  <a:pos x="1729" y="986"/>
                </a:cxn>
                <a:cxn ang="0">
                  <a:pos x="1746" y="891"/>
                </a:cxn>
                <a:cxn ang="0">
                  <a:pos x="1753" y="775"/>
                </a:cxn>
                <a:cxn ang="0">
                  <a:pos x="1749" y="696"/>
                </a:cxn>
                <a:cxn ang="0">
                  <a:pos x="1732" y="638"/>
                </a:cxn>
                <a:cxn ang="0">
                  <a:pos x="1658" y="499"/>
                </a:cxn>
                <a:cxn ang="0">
                  <a:pos x="1524" y="287"/>
                </a:cxn>
                <a:cxn ang="0">
                  <a:pos x="1486" y="250"/>
                </a:cxn>
                <a:cxn ang="0">
                  <a:pos x="1443" y="225"/>
                </a:cxn>
                <a:cxn ang="0">
                  <a:pos x="1357" y="195"/>
                </a:cxn>
                <a:cxn ang="0">
                  <a:pos x="1224" y="168"/>
                </a:cxn>
                <a:cxn ang="0">
                  <a:pos x="1147" y="141"/>
                </a:cxn>
                <a:cxn ang="0">
                  <a:pos x="1135" y="121"/>
                </a:cxn>
                <a:cxn ang="0">
                  <a:pos x="1129" y="79"/>
                </a:cxn>
                <a:cxn ang="0">
                  <a:pos x="1124" y="31"/>
                </a:cxn>
                <a:cxn ang="0">
                  <a:pos x="1106" y="5"/>
                </a:cxn>
                <a:cxn ang="0">
                  <a:pos x="1083" y="2"/>
                </a:cxn>
                <a:cxn ang="0">
                  <a:pos x="1062" y="15"/>
                </a:cxn>
                <a:cxn ang="0">
                  <a:pos x="1028" y="52"/>
                </a:cxn>
                <a:cxn ang="0">
                  <a:pos x="978" y="83"/>
                </a:cxn>
                <a:cxn ang="0">
                  <a:pos x="923" y="106"/>
                </a:cxn>
                <a:cxn ang="0">
                  <a:pos x="852" y="118"/>
                </a:cxn>
                <a:cxn ang="0">
                  <a:pos x="760" y="116"/>
                </a:cxn>
                <a:cxn ang="0">
                  <a:pos x="677" y="107"/>
                </a:cxn>
                <a:cxn ang="0">
                  <a:pos x="602" y="115"/>
                </a:cxn>
                <a:cxn ang="0">
                  <a:pos x="529" y="136"/>
                </a:cxn>
                <a:cxn ang="0">
                  <a:pos x="397" y="184"/>
                </a:cxn>
                <a:cxn ang="0">
                  <a:pos x="271" y="226"/>
                </a:cxn>
                <a:cxn ang="0">
                  <a:pos x="225" y="252"/>
                </a:cxn>
                <a:cxn ang="0">
                  <a:pos x="170" y="300"/>
                </a:cxn>
                <a:cxn ang="0">
                  <a:pos x="95" y="397"/>
                </a:cxn>
                <a:cxn ang="0">
                  <a:pos x="54" y="439"/>
                </a:cxn>
                <a:cxn ang="0">
                  <a:pos x="30" y="473"/>
                </a:cxn>
                <a:cxn ang="0">
                  <a:pos x="7" y="532"/>
                </a:cxn>
                <a:cxn ang="0">
                  <a:pos x="0" y="588"/>
                </a:cxn>
                <a:cxn ang="0">
                  <a:pos x="3" y="659"/>
                </a:cxn>
                <a:cxn ang="0">
                  <a:pos x="9" y="725"/>
                </a:cxn>
                <a:cxn ang="0">
                  <a:pos x="21" y="726"/>
                </a:cxn>
                <a:cxn ang="0">
                  <a:pos x="123" y="674"/>
                </a:cxn>
                <a:cxn ang="0">
                  <a:pos x="225" y="645"/>
                </a:cxn>
                <a:cxn ang="0">
                  <a:pos x="324" y="638"/>
                </a:cxn>
                <a:cxn ang="0">
                  <a:pos x="425" y="648"/>
                </a:cxn>
                <a:cxn ang="0">
                  <a:pos x="662" y="692"/>
                </a:cxn>
                <a:cxn ang="0">
                  <a:pos x="744" y="713"/>
                </a:cxn>
                <a:cxn ang="0">
                  <a:pos x="852" y="757"/>
                </a:cxn>
                <a:cxn ang="0">
                  <a:pos x="911" y="790"/>
                </a:cxn>
              </a:cxnLst>
              <a:rect l="0" t="0" r="r" b="b"/>
              <a:pathLst>
                <a:path w="1753" h="1251">
                  <a:moveTo>
                    <a:pt x="1049" y="886"/>
                  </a:moveTo>
                  <a:lnTo>
                    <a:pt x="1064" y="906"/>
                  </a:lnTo>
                  <a:lnTo>
                    <a:pt x="1080" y="925"/>
                  </a:lnTo>
                  <a:lnTo>
                    <a:pt x="1098" y="946"/>
                  </a:lnTo>
                  <a:lnTo>
                    <a:pt x="1120" y="966"/>
                  </a:lnTo>
                  <a:lnTo>
                    <a:pt x="1141" y="986"/>
                  </a:lnTo>
                  <a:lnTo>
                    <a:pt x="1165" y="1005"/>
                  </a:lnTo>
                  <a:lnTo>
                    <a:pt x="1189" y="1023"/>
                  </a:lnTo>
                  <a:lnTo>
                    <a:pt x="1213" y="1043"/>
                  </a:lnTo>
                  <a:lnTo>
                    <a:pt x="1263" y="1079"/>
                  </a:lnTo>
                  <a:lnTo>
                    <a:pt x="1313" y="1115"/>
                  </a:lnTo>
                  <a:lnTo>
                    <a:pt x="1360" y="1148"/>
                  </a:lnTo>
                  <a:lnTo>
                    <a:pt x="1402" y="1180"/>
                  </a:lnTo>
                  <a:lnTo>
                    <a:pt x="1420" y="1193"/>
                  </a:lnTo>
                  <a:lnTo>
                    <a:pt x="1440" y="1205"/>
                  </a:lnTo>
                  <a:lnTo>
                    <a:pt x="1458" y="1216"/>
                  </a:lnTo>
                  <a:lnTo>
                    <a:pt x="1477" y="1227"/>
                  </a:lnTo>
                  <a:lnTo>
                    <a:pt x="1497" y="1234"/>
                  </a:lnTo>
                  <a:lnTo>
                    <a:pt x="1517" y="1240"/>
                  </a:lnTo>
                  <a:lnTo>
                    <a:pt x="1526" y="1243"/>
                  </a:lnTo>
                  <a:lnTo>
                    <a:pt x="1535" y="1246"/>
                  </a:lnTo>
                  <a:lnTo>
                    <a:pt x="1545" y="1248"/>
                  </a:lnTo>
                  <a:lnTo>
                    <a:pt x="1554" y="1249"/>
                  </a:lnTo>
                  <a:lnTo>
                    <a:pt x="1574" y="1251"/>
                  </a:lnTo>
                  <a:lnTo>
                    <a:pt x="1592" y="1249"/>
                  </a:lnTo>
                  <a:lnTo>
                    <a:pt x="1601" y="1248"/>
                  </a:lnTo>
                  <a:lnTo>
                    <a:pt x="1610" y="1246"/>
                  </a:lnTo>
                  <a:lnTo>
                    <a:pt x="1619" y="1243"/>
                  </a:lnTo>
                  <a:lnTo>
                    <a:pt x="1628" y="1240"/>
                  </a:lnTo>
                  <a:lnTo>
                    <a:pt x="1637" y="1237"/>
                  </a:lnTo>
                  <a:lnTo>
                    <a:pt x="1646" y="1233"/>
                  </a:lnTo>
                  <a:lnTo>
                    <a:pt x="1663" y="1222"/>
                  </a:lnTo>
                  <a:lnTo>
                    <a:pt x="1670" y="1216"/>
                  </a:lnTo>
                  <a:lnTo>
                    <a:pt x="1680" y="1210"/>
                  </a:lnTo>
                  <a:lnTo>
                    <a:pt x="1695" y="1193"/>
                  </a:lnTo>
                  <a:lnTo>
                    <a:pt x="1701" y="1186"/>
                  </a:lnTo>
                  <a:lnTo>
                    <a:pt x="1707" y="1177"/>
                  </a:lnTo>
                  <a:lnTo>
                    <a:pt x="1711" y="1166"/>
                  </a:lnTo>
                  <a:lnTo>
                    <a:pt x="1716" y="1157"/>
                  </a:lnTo>
                  <a:lnTo>
                    <a:pt x="1719" y="1147"/>
                  </a:lnTo>
                  <a:lnTo>
                    <a:pt x="1722" y="1136"/>
                  </a:lnTo>
                  <a:lnTo>
                    <a:pt x="1723" y="1124"/>
                  </a:lnTo>
                  <a:lnTo>
                    <a:pt x="1725" y="1114"/>
                  </a:lnTo>
                  <a:lnTo>
                    <a:pt x="1726" y="1091"/>
                  </a:lnTo>
                  <a:lnTo>
                    <a:pt x="1728" y="1068"/>
                  </a:lnTo>
                  <a:lnTo>
                    <a:pt x="1726" y="1025"/>
                  </a:lnTo>
                  <a:lnTo>
                    <a:pt x="1728" y="1005"/>
                  </a:lnTo>
                  <a:lnTo>
                    <a:pt x="1729" y="986"/>
                  </a:lnTo>
                  <a:lnTo>
                    <a:pt x="1732" y="967"/>
                  </a:lnTo>
                  <a:lnTo>
                    <a:pt x="1737" y="948"/>
                  </a:lnTo>
                  <a:lnTo>
                    <a:pt x="1743" y="910"/>
                  </a:lnTo>
                  <a:lnTo>
                    <a:pt x="1746" y="891"/>
                  </a:lnTo>
                  <a:lnTo>
                    <a:pt x="1749" y="871"/>
                  </a:lnTo>
                  <a:lnTo>
                    <a:pt x="1750" y="839"/>
                  </a:lnTo>
                  <a:lnTo>
                    <a:pt x="1753" y="808"/>
                  </a:lnTo>
                  <a:lnTo>
                    <a:pt x="1753" y="775"/>
                  </a:lnTo>
                  <a:lnTo>
                    <a:pt x="1753" y="743"/>
                  </a:lnTo>
                  <a:lnTo>
                    <a:pt x="1753" y="728"/>
                  </a:lnTo>
                  <a:lnTo>
                    <a:pt x="1752" y="711"/>
                  </a:lnTo>
                  <a:lnTo>
                    <a:pt x="1749" y="696"/>
                  </a:lnTo>
                  <a:lnTo>
                    <a:pt x="1746" y="681"/>
                  </a:lnTo>
                  <a:lnTo>
                    <a:pt x="1743" y="666"/>
                  </a:lnTo>
                  <a:lnTo>
                    <a:pt x="1738" y="651"/>
                  </a:lnTo>
                  <a:lnTo>
                    <a:pt x="1732" y="638"/>
                  </a:lnTo>
                  <a:lnTo>
                    <a:pt x="1726" y="624"/>
                  </a:lnTo>
                  <a:lnTo>
                    <a:pt x="1704" y="582"/>
                  </a:lnTo>
                  <a:lnTo>
                    <a:pt x="1681" y="540"/>
                  </a:lnTo>
                  <a:lnTo>
                    <a:pt x="1658" y="499"/>
                  </a:lnTo>
                  <a:lnTo>
                    <a:pt x="1634" y="458"/>
                  </a:lnTo>
                  <a:lnTo>
                    <a:pt x="1584" y="379"/>
                  </a:lnTo>
                  <a:lnTo>
                    <a:pt x="1532" y="297"/>
                  </a:lnTo>
                  <a:lnTo>
                    <a:pt x="1524" y="287"/>
                  </a:lnTo>
                  <a:lnTo>
                    <a:pt x="1515" y="276"/>
                  </a:lnTo>
                  <a:lnTo>
                    <a:pt x="1506" y="267"/>
                  </a:lnTo>
                  <a:lnTo>
                    <a:pt x="1497" y="258"/>
                  </a:lnTo>
                  <a:lnTo>
                    <a:pt x="1486" y="250"/>
                  </a:lnTo>
                  <a:lnTo>
                    <a:pt x="1476" y="243"/>
                  </a:lnTo>
                  <a:lnTo>
                    <a:pt x="1465" y="237"/>
                  </a:lnTo>
                  <a:lnTo>
                    <a:pt x="1455" y="229"/>
                  </a:lnTo>
                  <a:lnTo>
                    <a:pt x="1443" y="225"/>
                  </a:lnTo>
                  <a:lnTo>
                    <a:pt x="1432" y="219"/>
                  </a:lnTo>
                  <a:lnTo>
                    <a:pt x="1408" y="210"/>
                  </a:lnTo>
                  <a:lnTo>
                    <a:pt x="1382" y="202"/>
                  </a:lnTo>
                  <a:lnTo>
                    <a:pt x="1357" y="195"/>
                  </a:lnTo>
                  <a:lnTo>
                    <a:pt x="1331" y="189"/>
                  </a:lnTo>
                  <a:lnTo>
                    <a:pt x="1304" y="184"/>
                  </a:lnTo>
                  <a:lnTo>
                    <a:pt x="1251" y="172"/>
                  </a:lnTo>
                  <a:lnTo>
                    <a:pt x="1224" y="168"/>
                  </a:lnTo>
                  <a:lnTo>
                    <a:pt x="1198" y="160"/>
                  </a:lnTo>
                  <a:lnTo>
                    <a:pt x="1174" y="153"/>
                  </a:lnTo>
                  <a:lnTo>
                    <a:pt x="1150" y="144"/>
                  </a:lnTo>
                  <a:lnTo>
                    <a:pt x="1147" y="141"/>
                  </a:lnTo>
                  <a:lnTo>
                    <a:pt x="1142" y="137"/>
                  </a:lnTo>
                  <a:lnTo>
                    <a:pt x="1141" y="133"/>
                  </a:lnTo>
                  <a:lnTo>
                    <a:pt x="1138" y="128"/>
                  </a:lnTo>
                  <a:lnTo>
                    <a:pt x="1135" y="121"/>
                  </a:lnTo>
                  <a:lnTo>
                    <a:pt x="1133" y="113"/>
                  </a:lnTo>
                  <a:lnTo>
                    <a:pt x="1132" y="104"/>
                  </a:lnTo>
                  <a:lnTo>
                    <a:pt x="1130" y="97"/>
                  </a:lnTo>
                  <a:lnTo>
                    <a:pt x="1129" y="79"/>
                  </a:lnTo>
                  <a:lnTo>
                    <a:pt x="1129" y="62"/>
                  </a:lnTo>
                  <a:lnTo>
                    <a:pt x="1127" y="46"/>
                  </a:lnTo>
                  <a:lnTo>
                    <a:pt x="1126" y="38"/>
                  </a:lnTo>
                  <a:lnTo>
                    <a:pt x="1124" y="31"/>
                  </a:lnTo>
                  <a:lnTo>
                    <a:pt x="1121" y="23"/>
                  </a:lnTo>
                  <a:lnTo>
                    <a:pt x="1117" y="17"/>
                  </a:lnTo>
                  <a:lnTo>
                    <a:pt x="1112" y="9"/>
                  </a:lnTo>
                  <a:lnTo>
                    <a:pt x="1106" y="5"/>
                  </a:lnTo>
                  <a:lnTo>
                    <a:pt x="1101" y="2"/>
                  </a:lnTo>
                  <a:lnTo>
                    <a:pt x="1095" y="0"/>
                  </a:lnTo>
                  <a:lnTo>
                    <a:pt x="1089" y="0"/>
                  </a:lnTo>
                  <a:lnTo>
                    <a:pt x="1083" y="2"/>
                  </a:lnTo>
                  <a:lnTo>
                    <a:pt x="1077" y="3"/>
                  </a:lnTo>
                  <a:lnTo>
                    <a:pt x="1071" y="8"/>
                  </a:lnTo>
                  <a:lnTo>
                    <a:pt x="1067" y="11"/>
                  </a:lnTo>
                  <a:lnTo>
                    <a:pt x="1062" y="15"/>
                  </a:lnTo>
                  <a:lnTo>
                    <a:pt x="1055" y="25"/>
                  </a:lnTo>
                  <a:lnTo>
                    <a:pt x="1046" y="35"/>
                  </a:lnTo>
                  <a:lnTo>
                    <a:pt x="1037" y="43"/>
                  </a:lnTo>
                  <a:lnTo>
                    <a:pt x="1028" y="52"/>
                  </a:lnTo>
                  <a:lnTo>
                    <a:pt x="1018" y="59"/>
                  </a:lnTo>
                  <a:lnTo>
                    <a:pt x="1009" y="65"/>
                  </a:lnTo>
                  <a:lnTo>
                    <a:pt x="988" y="79"/>
                  </a:lnTo>
                  <a:lnTo>
                    <a:pt x="978" y="83"/>
                  </a:lnTo>
                  <a:lnTo>
                    <a:pt x="967" y="89"/>
                  </a:lnTo>
                  <a:lnTo>
                    <a:pt x="957" y="94"/>
                  </a:lnTo>
                  <a:lnTo>
                    <a:pt x="946" y="98"/>
                  </a:lnTo>
                  <a:lnTo>
                    <a:pt x="923" y="106"/>
                  </a:lnTo>
                  <a:lnTo>
                    <a:pt x="911" y="109"/>
                  </a:lnTo>
                  <a:lnTo>
                    <a:pt x="899" y="110"/>
                  </a:lnTo>
                  <a:lnTo>
                    <a:pt x="877" y="115"/>
                  </a:lnTo>
                  <a:lnTo>
                    <a:pt x="852" y="118"/>
                  </a:lnTo>
                  <a:lnTo>
                    <a:pt x="830" y="119"/>
                  </a:lnTo>
                  <a:lnTo>
                    <a:pt x="806" y="119"/>
                  </a:lnTo>
                  <a:lnTo>
                    <a:pt x="783" y="118"/>
                  </a:lnTo>
                  <a:lnTo>
                    <a:pt x="760" y="116"/>
                  </a:lnTo>
                  <a:lnTo>
                    <a:pt x="738" y="115"/>
                  </a:lnTo>
                  <a:lnTo>
                    <a:pt x="717" y="110"/>
                  </a:lnTo>
                  <a:lnTo>
                    <a:pt x="697" y="109"/>
                  </a:lnTo>
                  <a:lnTo>
                    <a:pt x="677" y="107"/>
                  </a:lnTo>
                  <a:lnTo>
                    <a:pt x="658" y="107"/>
                  </a:lnTo>
                  <a:lnTo>
                    <a:pt x="640" y="109"/>
                  </a:lnTo>
                  <a:lnTo>
                    <a:pt x="622" y="110"/>
                  </a:lnTo>
                  <a:lnTo>
                    <a:pt x="602" y="115"/>
                  </a:lnTo>
                  <a:lnTo>
                    <a:pt x="584" y="119"/>
                  </a:lnTo>
                  <a:lnTo>
                    <a:pt x="566" y="124"/>
                  </a:lnTo>
                  <a:lnTo>
                    <a:pt x="548" y="130"/>
                  </a:lnTo>
                  <a:lnTo>
                    <a:pt x="529" y="136"/>
                  </a:lnTo>
                  <a:lnTo>
                    <a:pt x="493" y="150"/>
                  </a:lnTo>
                  <a:lnTo>
                    <a:pt x="459" y="163"/>
                  </a:lnTo>
                  <a:lnTo>
                    <a:pt x="422" y="177"/>
                  </a:lnTo>
                  <a:lnTo>
                    <a:pt x="397" y="184"/>
                  </a:lnTo>
                  <a:lnTo>
                    <a:pt x="371" y="192"/>
                  </a:lnTo>
                  <a:lnTo>
                    <a:pt x="321" y="207"/>
                  </a:lnTo>
                  <a:lnTo>
                    <a:pt x="297" y="216"/>
                  </a:lnTo>
                  <a:lnTo>
                    <a:pt x="271" y="226"/>
                  </a:lnTo>
                  <a:lnTo>
                    <a:pt x="259" y="232"/>
                  </a:lnTo>
                  <a:lnTo>
                    <a:pt x="249" y="238"/>
                  </a:lnTo>
                  <a:lnTo>
                    <a:pt x="237" y="244"/>
                  </a:lnTo>
                  <a:lnTo>
                    <a:pt x="225" y="252"/>
                  </a:lnTo>
                  <a:lnTo>
                    <a:pt x="214" y="258"/>
                  </a:lnTo>
                  <a:lnTo>
                    <a:pt x="205" y="267"/>
                  </a:lnTo>
                  <a:lnTo>
                    <a:pt x="187" y="282"/>
                  </a:lnTo>
                  <a:lnTo>
                    <a:pt x="170" y="300"/>
                  </a:lnTo>
                  <a:lnTo>
                    <a:pt x="155" y="318"/>
                  </a:lnTo>
                  <a:lnTo>
                    <a:pt x="140" y="338"/>
                  </a:lnTo>
                  <a:lnTo>
                    <a:pt x="126" y="357"/>
                  </a:lnTo>
                  <a:lnTo>
                    <a:pt x="95" y="397"/>
                  </a:lnTo>
                  <a:lnTo>
                    <a:pt x="84" y="409"/>
                  </a:lnTo>
                  <a:lnTo>
                    <a:pt x="72" y="421"/>
                  </a:lnTo>
                  <a:lnTo>
                    <a:pt x="60" y="433"/>
                  </a:lnTo>
                  <a:lnTo>
                    <a:pt x="54" y="439"/>
                  </a:lnTo>
                  <a:lnTo>
                    <a:pt x="48" y="446"/>
                  </a:lnTo>
                  <a:lnTo>
                    <a:pt x="40" y="454"/>
                  </a:lnTo>
                  <a:lnTo>
                    <a:pt x="36" y="464"/>
                  </a:lnTo>
                  <a:lnTo>
                    <a:pt x="30" y="473"/>
                  </a:lnTo>
                  <a:lnTo>
                    <a:pt x="25" y="482"/>
                  </a:lnTo>
                  <a:lnTo>
                    <a:pt x="18" y="502"/>
                  </a:lnTo>
                  <a:lnTo>
                    <a:pt x="10" y="520"/>
                  </a:lnTo>
                  <a:lnTo>
                    <a:pt x="7" y="532"/>
                  </a:lnTo>
                  <a:lnTo>
                    <a:pt x="4" y="543"/>
                  </a:lnTo>
                  <a:lnTo>
                    <a:pt x="1" y="565"/>
                  </a:lnTo>
                  <a:lnTo>
                    <a:pt x="0" y="577"/>
                  </a:lnTo>
                  <a:lnTo>
                    <a:pt x="0" y="588"/>
                  </a:lnTo>
                  <a:lnTo>
                    <a:pt x="0" y="612"/>
                  </a:lnTo>
                  <a:lnTo>
                    <a:pt x="0" y="635"/>
                  </a:lnTo>
                  <a:lnTo>
                    <a:pt x="1" y="647"/>
                  </a:lnTo>
                  <a:lnTo>
                    <a:pt x="3" y="659"/>
                  </a:lnTo>
                  <a:lnTo>
                    <a:pt x="7" y="705"/>
                  </a:lnTo>
                  <a:lnTo>
                    <a:pt x="9" y="717"/>
                  </a:lnTo>
                  <a:lnTo>
                    <a:pt x="9" y="722"/>
                  </a:lnTo>
                  <a:lnTo>
                    <a:pt x="9" y="725"/>
                  </a:lnTo>
                  <a:lnTo>
                    <a:pt x="10" y="728"/>
                  </a:lnTo>
                  <a:lnTo>
                    <a:pt x="12" y="729"/>
                  </a:lnTo>
                  <a:lnTo>
                    <a:pt x="16" y="729"/>
                  </a:lnTo>
                  <a:lnTo>
                    <a:pt x="21" y="726"/>
                  </a:lnTo>
                  <a:lnTo>
                    <a:pt x="47" y="710"/>
                  </a:lnTo>
                  <a:lnTo>
                    <a:pt x="72" y="696"/>
                  </a:lnTo>
                  <a:lnTo>
                    <a:pt x="98" y="684"/>
                  </a:lnTo>
                  <a:lnTo>
                    <a:pt x="123" y="674"/>
                  </a:lnTo>
                  <a:lnTo>
                    <a:pt x="149" y="665"/>
                  </a:lnTo>
                  <a:lnTo>
                    <a:pt x="173" y="656"/>
                  </a:lnTo>
                  <a:lnTo>
                    <a:pt x="199" y="650"/>
                  </a:lnTo>
                  <a:lnTo>
                    <a:pt x="225" y="645"/>
                  </a:lnTo>
                  <a:lnTo>
                    <a:pt x="249" y="642"/>
                  </a:lnTo>
                  <a:lnTo>
                    <a:pt x="274" y="639"/>
                  </a:lnTo>
                  <a:lnTo>
                    <a:pt x="299" y="638"/>
                  </a:lnTo>
                  <a:lnTo>
                    <a:pt x="324" y="638"/>
                  </a:lnTo>
                  <a:lnTo>
                    <a:pt x="348" y="639"/>
                  </a:lnTo>
                  <a:lnTo>
                    <a:pt x="374" y="641"/>
                  </a:lnTo>
                  <a:lnTo>
                    <a:pt x="400" y="644"/>
                  </a:lnTo>
                  <a:lnTo>
                    <a:pt x="425" y="648"/>
                  </a:lnTo>
                  <a:lnTo>
                    <a:pt x="493" y="660"/>
                  </a:lnTo>
                  <a:lnTo>
                    <a:pt x="561" y="671"/>
                  </a:lnTo>
                  <a:lnTo>
                    <a:pt x="629" y="684"/>
                  </a:lnTo>
                  <a:lnTo>
                    <a:pt x="662" y="692"/>
                  </a:lnTo>
                  <a:lnTo>
                    <a:pt x="695" y="699"/>
                  </a:lnTo>
                  <a:lnTo>
                    <a:pt x="711" y="704"/>
                  </a:lnTo>
                  <a:lnTo>
                    <a:pt x="727" y="708"/>
                  </a:lnTo>
                  <a:lnTo>
                    <a:pt x="744" y="713"/>
                  </a:lnTo>
                  <a:lnTo>
                    <a:pt x="759" y="719"/>
                  </a:lnTo>
                  <a:lnTo>
                    <a:pt x="791" y="729"/>
                  </a:lnTo>
                  <a:lnTo>
                    <a:pt x="822" y="742"/>
                  </a:lnTo>
                  <a:lnTo>
                    <a:pt x="852" y="757"/>
                  </a:lnTo>
                  <a:lnTo>
                    <a:pt x="868" y="764"/>
                  </a:lnTo>
                  <a:lnTo>
                    <a:pt x="881" y="772"/>
                  </a:lnTo>
                  <a:lnTo>
                    <a:pt x="896" y="781"/>
                  </a:lnTo>
                  <a:lnTo>
                    <a:pt x="911" y="790"/>
                  </a:lnTo>
                  <a:lnTo>
                    <a:pt x="938" y="809"/>
                  </a:lnTo>
                  <a:lnTo>
                    <a:pt x="1049" y="88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1" name="Freeform 1331"/>
            <p:cNvSpPr>
              <a:spLocks/>
            </p:cNvSpPr>
            <p:nvPr/>
          </p:nvSpPr>
          <p:spPr bwMode="auto">
            <a:xfrm>
              <a:off x="4629" y="1896"/>
              <a:ext cx="179" cy="14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19"/>
                </a:cxn>
                <a:cxn ang="0">
                  <a:pos x="36" y="39"/>
                </a:cxn>
                <a:cxn ang="0">
                  <a:pos x="75" y="79"/>
                </a:cxn>
                <a:cxn ang="0">
                  <a:pos x="120" y="117"/>
                </a:cxn>
                <a:cxn ang="0">
                  <a:pos x="169" y="156"/>
                </a:cxn>
                <a:cxn ang="0">
                  <a:pos x="268" y="229"/>
                </a:cxn>
                <a:cxn ang="0">
                  <a:pos x="357" y="293"/>
                </a:cxn>
                <a:cxn ang="0">
                  <a:pos x="353" y="298"/>
                </a:cxn>
                <a:cxn ang="0">
                  <a:pos x="264" y="233"/>
                </a:cxn>
                <a:cxn ang="0">
                  <a:pos x="164" y="161"/>
                </a:cxn>
                <a:cxn ang="0">
                  <a:pos x="116" y="122"/>
                </a:cxn>
                <a:cxn ang="0">
                  <a:pos x="71" y="84"/>
                </a:cxn>
                <a:cxn ang="0">
                  <a:pos x="31" y="43"/>
                </a:cxn>
                <a:cxn ang="0">
                  <a:pos x="13" y="24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357" h="298">
                  <a:moveTo>
                    <a:pt x="4" y="0"/>
                  </a:moveTo>
                  <a:lnTo>
                    <a:pt x="18" y="19"/>
                  </a:lnTo>
                  <a:lnTo>
                    <a:pt x="36" y="39"/>
                  </a:lnTo>
                  <a:lnTo>
                    <a:pt x="75" y="79"/>
                  </a:lnTo>
                  <a:lnTo>
                    <a:pt x="120" y="117"/>
                  </a:lnTo>
                  <a:lnTo>
                    <a:pt x="169" y="156"/>
                  </a:lnTo>
                  <a:lnTo>
                    <a:pt x="268" y="229"/>
                  </a:lnTo>
                  <a:lnTo>
                    <a:pt x="357" y="293"/>
                  </a:lnTo>
                  <a:lnTo>
                    <a:pt x="353" y="298"/>
                  </a:lnTo>
                  <a:lnTo>
                    <a:pt x="264" y="233"/>
                  </a:lnTo>
                  <a:lnTo>
                    <a:pt x="164" y="161"/>
                  </a:lnTo>
                  <a:lnTo>
                    <a:pt x="116" y="122"/>
                  </a:lnTo>
                  <a:lnTo>
                    <a:pt x="71" y="84"/>
                  </a:lnTo>
                  <a:lnTo>
                    <a:pt x="31" y="43"/>
                  </a:lnTo>
                  <a:lnTo>
                    <a:pt x="13" y="2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2" name="Freeform 1332"/>
            <p:cNvSpPr>
              <a:spLocks/>
            </p:cNvSpPr>
            <p:nvPr/>
          </p:nvSpPr>
          <p:spPr bwMode="auto">
            <a:xfrm>
              <a:off x="4805" y="2043"/>
              <a:ext cx="149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26"/>
                </a:cxn>
                <a:cxn ang="0">
                  <a:pos x="78" y="44"/>
                </a:cxn>
                <a:cxn ang="0">
                  <a:pos x="116" y="59"/>
                </a:cxn>
                <a:cxn ang="0">
                  <a:pos x="136" y="65"/>
                </a:cxn>
                <a:cxn ang="0">
                  <a:pos x="155" y="68"/>
                </a:cxn>
                <a:cxn ang="0">
                  <a:pos x="193" y="68"/>
                </a:cxn>
                <a:cxn ang="0">
                  <a:pos x="229" y="59"/>
                </a:cxn>
                <a:cxn ang="0">
                  <a:pos x="261" y="43"/>
                </a:cxn>
                <a:cxn ang="0">
                  <a:pos x="293" y="14"/>
                </a:cxn>
                <a:cxn ang="0">
                  <a:pos x="297" y="18"/>
                </a:cxn>
                <a:cxn ang="0">
                  <a:pos x="265" y="47"/>
                </a:cxn>
                <a:cxn ang="0">
                  <a:pos x="231" y="65"/>
                </a:cxn>
                <a:cxn ang="0">
                  <a:pos x="193" y="74"/>
                </a:cxn>
                <a:cxn ang="0">
                  <a:pos x="155" y="74"/>
                </a:cxn>
                <a:cxn ang="0">
                  <a:pos x="134" y="71"/>
                </a:cxn>
                <a:cxn ang="0">
                  <a:pos x="115" y="65"/>
                </a:cxn>
                <a:cxn ang="0">
                  <a:pos x="77" y="50"/>
                </a:cxn>
                <a:cxn ang="0">
                  <a:pos x="38" y="3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7" h="74">
                  <a:moveTo>
                    <a:pt x="4" y="0"/>
                  </a:moveTo>
                  <a:lnTo>
                    <a:pt x="42" y="26"/>
                  </a:lnTo>
                  <a:lnTo>
                    <a:pt x="78" y="44"/>
                  </a:lnTo>
                  <a:lnTo>
                    <a:pt x="116" y="59"/>
                  </a:lnTo>
                  <a:lnTo>
                    <a:pt x="136" y="65"/>
                  </a:lnTo>
                  <a:lnTo>
                    <a:pt x="155" y="68"/>
                  </a:lnTo>
                  <a:lnTo>
                    <a:pt x="193" y="68"/>
                  </a:lnTo>
                  <a:lnTo>
                    <a:pt x="229" y="59"/>
                  </a:lnTo>
                  <a:lnTo>
                    <a:pt x="261" y="43"/>
                  </a:lnTo>
                  <a:lnTo>
                    <a:pt x="293" y="14"/>
                  </a:lnTo>
                  <a:lnTo>
                    <a:pt x="297" y="18"/>
                  </a:lnTo>
                  <a:lnTo>
                    <a:pt x="265" y="47"/>
                  </a:lnTo>
                  <a:lnTo>
                    <a:pt x="231" y="65"/>
                  </a:lnTo>
                  <a:lnTo>
                    <a:pt x="193" y="74"/>
                  </a:lnTo>
                  <a:lnTo>
                    <a:pt x="155" y="74"/>
                  </a:lnTo>
                  <a:lnTo>
                    <a:pt x="134" y="71"/>
                  </a:lnTo>
                  <a:lnTo>
                    <a:pt x="115" y="65"/>
                  </a:lnTo>
                  <a:lnTo>
                    <a:pt x="77" y="50"/>
                  </a:lnTo>
                  <a:lnTo>
                    <a:pt x="38" y="3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3" name="Freeform 1333"/>
            <p:cNvSpPr>
              <a:spLocks/>
            </p:cNvSpPr>
            <p:nvPr/>
          </p:nvSpPr>
          <p:spPr bwMode="auto">
            <a:xfrm>
              <a:off x="4805" y="2043"/>
              <a:ext cx="3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4" name="Freeform 1334"/>
            <p:cNvSpPr>
              <a:spLocks/>
            </p:cNvSpPr>
            <p:nvPr/>
          </p:nvSpPr>
          <p:spPr bwMode="auto">
            <a:xfrm>
              <a:off x="4952" y="1966"/>
              <a:ext cx="19" cy="86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12" y="149"/>
                </a:cxn>
                <a:cxn ang="0">
                  <a:pos x="21" y="129"/>
                </a:cxn>
                <a:cxn ang="0">
                  <a:pos x="27" y="110"/>
                </a:cxn>
                <a:cxn ang="0">
                  <a:pos x="30" y="89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36" y="43"/>
                </a:cxn>
                <a:cxn ang="0">
                  <a:pos x="34" y="89"/>
                </a:cxn>
                <a:cxn ang="0">
                  <a:pos x="31" y="113"/>
                </a:cxn>
                <a:cxn ang="0">
                  <a:pos x="25" y="132"/>
                </a:cxn>
                <a:cxn ang="0">
                  <a:pos x="16" y="153"/>
                </a:cxn>
                <a:cxn ang="0">
                  <a:pos x="4" y="171"/>
                </a:cxn>
                <a:cxn ang="0">
                  <a:pos x="0" y="167"/>
                </a:cxn>
              </a:cxnLst>
              <a:rect l="0" t="0" r="r" b="b"/>
              <a:pathLst>
                <a:path w="37" h="171">
                  <a:moveTo>
                    <a:pt x="0" y="167"/>
                  </a:moveTo>
                  <a:lnTo>
                    <a:pt x="12" y="149"/>
                  </a:lnTo>
                  <a:lnTo>
                    <a:pt x="21" y="129"/>
                  </a:lnTo>
                  <a:lnTo>
                    <a:pt x="27" y="110"/>
                  </a:lnTo>
                  <a:lnTo>
                    <a:pt x="30" y="89"/>
                  </a:lnTo>
                  <a:lnTo>
                    <a:pt x="31" y="43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6" y="43"/>
                  </a:lnTo>
                  <a:lnTo>
                    <a:pt x="34" y="89"/>
                  </a:lnTo>
                  <a:lnTo>
                    <a:pt x="31" y="113"/>
                  </a:lnTo>
                  <a:lnTo>
                    <a:pt x="25" y="132"/>
                  </a:lnTo>
                  <a:lnTo>
                    <a:pt x="16" y="153"/>
                  </a:lnTo>
                  <a:lnTo>
                    <a:pt x="4" y="17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5" name="Freeform 1335"/>
            <p:cNvSpPr>
              <a:spLocks/>
            </p:cNvSpPr>
            <p:nvPr/>
          </p:nvSpPr>
          <p:spPr bwMode="auto">
            <a:xfrm>
              <a:off x="4952" y="2049"/>
              <a:ext cx="2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6" name="Freeform 1336"/>
            <p:cNvSpPr>
              <a:spLocks/>
            </p:cNvSpPr>
            <p:nvPr/>
          </p:nvSpPr>
          <p:spPr bwMode="auto">
            <a:xfrm>
              <a:off x="4968" y="1888"/>
              <a:ext cx="12" cy="7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3" y="116"/>
                </a:cxn>
                <a:cxn ang="0">
                  <a:pos x="9" y="76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14" y="79"/>
                </a:cxn>
                <a:cxn ang="0">
                  <a:pos x="8" y="116"/>
                </a:cxn>
                <a:cxn ang="0">
                  <a:pos x="5" y="155"/>
                </a:cxn>
                <a:cxn ang="0">
                  <a:pos x="0" y="155"/>
                </a:cxn>
              </a:cxnLst>
              <a:rect l="0" t="0" r="r" b="b"/>
              <a:pathLst>
                <a:path w="26" h="155">
                  <a:moveTo>
                    <a:pt x="0" y="155"/>
                  </a:moveTo>
                  <a:lnTo>
                    <a:pt x="3" y="116"/>
                  </a:lnTo>
                  <a:lnTo>
                    <a:pt x="9" y="76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14" y="79"/>
                  </a:lnTo>
                  <a:lnTo>
                    <a:pt x="8" y="116"/>
                  </a:lnTo>
                  <a:lnTo>
                    <a:pt x="5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7" name="Freeform 1337"/>
            <p:cNvSpPr>
              <a:spLocks/>
            </p:cNvSpPr>
            <p:nvPr/>
          </p:nvSpPr>
          <p:spPr bwMode="auto">
            <a:xfrm>
              <a:off x="4968" y="1764"/>
              <a:ext cx="15" cy="125"/>
            </a:xfrm>
            <a:custGeom>
              <a:avLst/>
              <a:gdLst/>
              <a:ahLst/>
              <a:cxnLst>
                <a:cxn ang="0">
                  <a:pos x="21" y="250"/>
                </a:cxn>
                <a:cxn ang="0">
                  <a:pos x="27" y="185"/>
                </a:cxn>
                <a:cxn ang="0">
                  <a:pos x="27" y="122"/>
                </a:cxn>
                <a:cxn ang="0">
                  <a:pos x="24" y="90"/>
                </a:cxn>
                <a:cxn ang="0">
                  <a:pos x="20" y="60"/>
                </a:cxn>
                <a:cxn ang="0">
                  <a:pos x="12" y="32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7" y="29"/>
                </a:cxn>
                <a:cxn ang="0">
                  <a:pos x="24" y="60"/>
                </a:cxn>
                <a:cxn ang="0">
                  <a:pos x="29" y="90"/>
                </a:cxn>
                <a:cxn ang="0">
                  <a:pos x="32" y="122"/>
                </a:cxn>
                <a:cxn ang="0">
                  <a:pos x="32" y="185"/>
                </a:cxn>
                <a:cxn ang="0">
                  <a:pos x="26" y="250"/>
                </a:cxn>
                <a:cxn ang="0">
                  <a:pos x="21" y="250"/>
                </a:cxn>
              </a:cxnLst>
              <a:rect l="0" t="0" r="r" b="b"/>
              <a:pathLst>
                <a:path w="32" h="250">
                  <a:moveTo>
                    <a:pt x="21" y="250"/>
                  </a:moveTo>
                  <a:lnTo>
                    <a:pt x="27" y="185"/>
                  </a:lnTo>
                  <a:lnTo>
                    <a:pt x="27" y="122"/>
                  </a:lnTo>
                  <a:lnTo>
                    <a:pt x="24" y="90"/>
                  </a:lnTo>
                  <a:lnTo>
                    <a:pt x="20" y="60"/>
                  </a:lnTo>
                  <a:lnTo>
                    <a:pt x="12" y="32"/>
                  </a:lnTo>
                  <a:lnTo>
                    <a:pt x="0" y="3"/>
                  </a:lnTo>
                  <a:lnTo>
                    <a:pt x="5" y="0"/>
                  </a:lnTo>
                  <a:lnTo>
                    <a:pt x="17" y="29"/>
                  </a:lnTo>
                  <a:lnTo>
                    <a:pt x="24" y="60"/>
                  </a:lnTo>
                  <a:lnTo>
                    <a:pt x="29" y="90"/>
                  </a:lnTo>
                  <a:lnTo>
                    <a:pt x="32" y="122"/>
                  </a:lnTo>
                  <a:lnTo>
                    <a:pt x="32" y="185"/>
                  </a:lnTo>
                  <a:lnTo>
                    <a:pt x="26" y="250"/>
                  </a:lnTo>
                  <a:lnTo>
                    <a:pt x="21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8" name="Freeform 1338"/>
            <p:cNvSpPr>
              <a:spLocks/>
            </p:cNvSpPr>
            <p:nvPr/>
          </p:nvSpPr>
          <p:spPr bwMode="auto">
            <a:xfrm>
              <a:off x="4978" y="1888"/>
              <a:ext cx="2" cy="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19" name="Freeform 1339"/>
            <p:cNvSpPr>
              <a:spLocks/>
            </p:cNvSpPr>
            <p:nvPr/>
          </p:nvSpPr>
          <p:spPr bwMode="auto">
            <a:xfrm>
              <a:off x="4870" y="1601"/>
              <a:ext cx="100" cy="165"/>
            </a:xfrm>
            <a:custGeom>
              <a:avLst/>
              <a:gdLst/>
              <a:ahLst/>
              <a:cxnLst>
                <a:cxn ang="0">
                  <a:pos x="194" y="328"/>
                </a:cxn>
                <a:cxn ang="0">
                  <a:pos x="149" y="245"/>
                </a:cxn>
                <a:cxn ang="0">
                  <a:pos x="102" y="165"/>
                </a:cxn>
                <a:cxn ang="0">
                  <a:pos x="52" y="8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7" y="79"/>
                </a:cxn>
                <a:cxn ang="0">
                  <a:pos x="107" y="161"/>
                </a:cxn>
                <a:cxn ang="0">
                  <a:pos x="154" y="242"/>
                </a:cxn>
                <a:cxn ang="0">
                  <a:pos x="199" y="325"/>
                </a:cxn>
                <a:cxn ang="0">
                  <a:pos x="194" y="328"/>
                </a:cxn>
              </a:cxnLst>
              <a:rect l="0" t="0" r="r" b="b"/>
              <a:pathLst>
                <a:path w="199" h="328">
                  <a:moveTo>
                    <a:pt x="194" y="328"/>
                  </a:moveTo>
                  <a:lnTo>
                    <a:pt x="149" y="245"/>
                  </a:lnTo>
                  <a:lnTo>
                    <a:pt x="102" y="165"/>
                  </a:lnTo>
                  <a:lnTo>
                    <a:pt x="52" y="84"/>
                  </a:lnTo>
                  <a:lnTo>
                    <a:pt x="0" y="4"/>
                  </a:lnTo>
                  <a:lnTo>
                    <a:pt x="4" y="0"/>
                  </a:lnTo>
                  <a:lnTo>
                    <a:pt x="57" y="79"/>
                  </a:lnTo>
                  <a:lnTo>
                    <a:pt x="107" y="161"/>
                  </a:lnTo>
                  <a:lnTo>
                    <a:pt x="154" y="242"/>
                  </a:lnTo>
                  <a:lnTo>
                    <a:pt x="199" y="325"/>
                  </a:lnTo>
                  <a:lnTo>
                    <a:pt x="194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0" name="Freeform 1340"/>
            <p:cNvSpPr>
              <a:spLocks/>
            </p:cNvSpPr>
            <p:nvPr/>
          </p:nvSpPr>
          <p:spPr bwMode="auto">
            <a:xfrm>
              <a:off x="4968" y="1764"/>
              <a:ext cx="2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1" name="Freeform 1341"/>
            <p:cNvSpPr>
              <a:spLocks/>
            </p:cNvSpPr>
            <p:nvPr/>
          </p:nvSpPr>
          <p:spPr bwMode="auto">
            <a:xfrm>
              <a:off x="4680" y="1524"/>
              <a:ext cx="193" cy="80"/>
            </a:xfrm>
            <a:custGeom>
              <a:avLst/>
              <a:gdLst/>
              <a:ahLst/>
              <a:cxnLst>
                <a:cxn ang="0">
                  <a:pos x="381" y="159"/>
                </a:cxn>
                <a:cxn ang="0">
                  <a:pos x="366" y="138"/>
                </a:cxn>
                <a:cxn ang="0">
                  <a:pos x="346" y="120"/>
                </a:cxn>
                <a:cxn ang="0">
                  <a:pos x="325" y="105"/>
                </a:cxn>
                <a:cxn ang="0">
                  <a:pos x="305" y="91"/>
                </a:cxn>
                <a:cxn ang="0">
                  <a:pos x="281" y="81"/>
                </a:cxn>
                <a:cxn ang="0">
                  <a:pos x="257" y="72"/>
                </a:cxn>
                <a:cxn ang="0">
                  <a:pos x="209" y="57"/>
                </a:cxn>
                <a:cxn ang="0">
                  <a:pos x="103" y="34"/>
                </a:cxn>
                <a:cxn ang="0">
                  <a:pos x="49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2" y="18"/>
                </a:cxn>
                <a:cxn ang="0">
                  <a:pos x="103" y="30"/>
                </a:cxn>
                <a:cxn ang="0">
                  <a:pos x="209" y="52"/>
                </a:cxn>
                <a:cxn ang="0">
                  <a:pos x="260" y="67"/>
                </a:cxn>
                <a:cxn ang="0">
                  <a:pos x="284" y="76"/>
                </a:cxn>
                <a:cxn ang="0">
                  <a:pos x="308" y="87"/>
                </a:cxn>
                <a:cxn ang="0">
                  <a:pos x="329" y="100"/>
                </a:cxn>
                <a:cxn ang="0">
                  <a:pos x="350" y="115"/>
                </a:cxn>
                <a:cxn ang="0">
                  <a:pos x="369" y="134"/>
                </a:cxn>
                <a:cxn ang="0">
                  <a:pos x="385" y="155"/>
                </a:cxn>
                <a:cxn ang="0">
                  <a:pos x="381" y="159"/>
                </a:cxn>
              </a:cxnLst>
              <a:rect l="0" t="0" r="r" b="b"/>
              <a:pathLst>
                <a:path w="385" h="159">
                  <a:moveTo>
                    <a:pt x="381" y="159"/>
                  </a:moveTo>
                  <a:lnTo>
                    <a:pt x="366" y="138"/>
                  </a:lnTo>
                  <a:lnTo>
                    <a:pt x="346" y="120"/>
                  </a:lnTo>
                  <a:lnTo>
                    <a:pt x="325" y="105"/>
                  </a:lnTo>
                  <a:lnTo>
                    <a:pt x="305" y="91"/>
                  </a:lnTo>
                  <a:lnTo>
                    <a:pt x="281" y="81"/>
                  </a:lnTo>
                  <a:lnTo>
                    <a:pt x="257" y="72"/>
                  </a:lnTo>
                  <a:lnTo>
                    <a:pt x="209" y="57"/>
                  </a:lnTo>
                  <a:lnTo>
                    <a:pt x="103" y="34"/>
                  </a:lnTo>
                  <a:lnTo>
                    <a:pt x="49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52" y="18"/>
                  </a:lnTo>
                  <a:lnTo>
                    <a:pt x="103" y="30"/>
                  </a:lnTo>
                  <a:lnTo>
                    <a:pt x="209" y="52"/>
                  </a:lnTo>
                  <a:lnTo>
                    <a:pt x="260" y="67"/>
                  </a:lnTo>
                  <a:lnTo>
                    <a:pt x="284" y="76"/>
                  </a:lnTo>
                  <a:lnTo>
                    <a:pt x="308" y="87"/>
                  </a:lnTo>
                  <a:lnTo>
                    <a:pt x="329" y="100"/>
                  </a:lnTo>
                  <a:lnTo>
                    <a:pt x="350" y="115"/>
                  </a:lnTo>
                  <a:lnTo>
                    <a:pt x="369" y="134"/>
                  </a:lnTo>
                  <a:lnTo>
                    <a:pt x="385" y="155"/>
                  </a:lnTo>
                  <a:lnTo>
                    <a:pt x="381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2" name="Freeform 1342"/>
            <p:cNvSpPr>
              <a:spLocks/>
            </p:cNvSpPr>
            <p:nvPr/>
          </p:nvSpPr>
          <p:spPr bwMode="auto">
            <a:xfrm>
              <a:off x="4870" y="1601"/>
              <a:ext cx="3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3" name="Freeform 1343"/>
            <p:cNvSpPr>
              <a:spLocks/>
            </p:cNvSpPr>
            <p:nvPr/>
          </p:nvSpPr>
          <p:spPr bwMode="auto">
            <a:xfrm>
              <a:off x="4673" y="1517"/>
              <a:ext cx="9" cy="9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4" y="1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9"/>
                </a:cxn>
                <a:cxn ang="0">
                  <a:pos x="16" y="14"/>
                </a:cxn>
                <a:cxn ang="0">
                  <a:pos x="12" y="18"/>
                </a:cxn>
              </a:cxnLst>
              <a:rect l="0" t="0" r="r" b="b"/>
              <a:pathLst>
                <a:path w="16" h="18">
                  <a:moveTo>
                    <a:pt x="12" y="18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9"/>
                  </a:lnTo>
                  <a:lnTo>
                    <a:pt x="16" y="14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4" name="Freeform 1344"/>
            <p:cNvSpPr>
              <a:spLocks/>
            </p:cNvSpPr>
            <p:nvPr/>
          </p:nvSpPr>
          <p:spPr bwMode="auto">
            <a:xfrm>
              <a:off x="4679" y="1524"/>
              <a:ext cx="3" cy="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" y="4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5" name="Freeform 1345"/>
            <p:cNvSpPr>
              <a:spLocks/>
            </p:cNvSpPr>
            <p:nvPr/>
          </p:nvSpPr>
          <p:spPr bwMode="auto">
            <a:xfrm>
              <a:off x="4658" y="1454"/>
              <a:ext cx="18" cy="64"/>
            </a:xfrm>
            <a:custGeom>
              <a:avLst/>
              <a:gdLst/>
              <a:ahLst/>
              <a:cxnLst>
                <a:cxn ang="0">
                  <a:pos x="31" y="128"/>
                </a:cxn>
                <a:cxn ang="0">
                  <a:pos x="28" y="120"/>
                </a:cxn>
                <a:cxn ang="0">
                  <a:pos x="25" y="111"/>
                </a:cxn>
                <a:cxn ang="0">
                  <a:pos x="23" y="93"/>
                </a:cxn>
                <a:cxn ang="0">
                  <a:pos x="22" y="60"/>
                </a:cxn>
                <a:cxn ang="0">
                  <a:pos x="20" y="44"/>
                </a:cxn>
                <a:cxn ang="0">
                  <a:pos x="17" y="30"/>
                </a:cxn>
                <a:cxn ang="0">
                  <a:pos x="1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4" y="12"/>
                </a:cxn>
                <a:cxn ang="0">
                  <a:pos x="22" y="27"/>
                </a:cxn>
                <a:cxn ang="0">
                  <a:pos x="25" y="44"/>
                </a:cxn>
                <a:cxn ang="0">
                  <a:pos x="26" y="60"/>
                </a:cxn>
                <a:cxn ang="0">
                  <a:pos x="28" y="93"/>
                </a:cxn>
                <a:cxn ang="0">
                  <a:pos x="29" y="111"/>
                </a:cxn>
                <a:cxn ang="0">
                  <a:pos x="32" y="117"/>
                </a:cxn>
                <a:cxn ang="0">
                  <a:pos x="35" y="125"/>
                </a:cxn>
                <a:cxn ang="0">
                  <a:pos x="31" y="128"/>
                </a:cxn>
              </a:cxnLst>
              <a:rect l="0" t="0" r="r" b="b"/>
              <a:pathLst>
                <a:path w="35" h="128">
                  <a:moveTo>
                    <a:pt x="31" y="128"/>
                  </a:moveTo>
                  <a:lnTo>
                    <a:pt x="28" y="120"/>
                  </a:lnTo>
                  <a:lnTo>
                    <a:pt x="25" y="111"/>
                  </a:lnTo>
                  <a:lnTo>
                    <a:pt x="23" y="93"/>
                  </a:lnTo>
                  <a:lnTo>
                    <a:pt x="22" y="60"/>
                  </a:lnTo>
                  <a:lnTo>
                    <a:pt x="20" y="44"/>
                  </a:lnTo>
                  <a:lnTo>
                    <a:pt x="17" y="30"/>
                  </a:lnTo>
                  <a:lnTo>
                    <a:pt x="1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22" y="27"/>
                  </a:lnTo>
                  <a:lnTo>
                    <a:pt x="25" y="44"/>
                  </a:lnTo>
                  <a:lnTo>
                    <a:pt x="26" y="60"/>
                  </a:lnTo>
                  <a:lnTo>
                    <a:pt x="28" y="93"/>
                  </a:lnTo>
                  <a:lnTo>
                    <a:pt x="29" y="111"/>
                  </a:lnTo>
                  <a:lnTo>
                    <a:pt x="32" y="117"/>
                  </a:lnTo>
                  <a:lnTo>
                    <a:pt x="35" y="125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6" name="Freeform 1346"/>
            <p:cNvSpPr>
              <a:spLocks/>
            </p:cNvSpPr>
            <p:nvPr/>
          </p:nvSpPr>
          <p:spPr bwMode="auto">
            <a:xfrm>
              <a:off x="4673" y="1517"/>
              <a:ext cx="3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7" name="Freeform 1347"/>
            <p:cNvSpPr>
              <a:spLocks/>
            </p:cNvSpPr>
            <p:nvPr/>
          </p:nvSpPr>
          <p:spPr bwMode="auto">
            <a:xfrm>
              <a:off x="4636" y="1453"/>
              <a:ext cx="24" cy="10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36" y="4"/>
                </a:cxn>
                <a:cxn ang="0">
                  <a:pos x="26" y="6"/>
                </a:cxn>
                <a:cxn ang="0">
                  <a:pos x="14" y="10"/>
                </a:cxn>
                <a:cxn ang="0">
                  <a:pos x="5" y="19"/>
                </a:cxn>
                <a:cxn ang="0">
                  <a:pos x="0" y="15"/>
                </a:cxn>
                <a:cxn ang="0">
                  <a:pos x="9" y="6"/>
                </a:cxn>
                <a:cxn ang="0">
                  <a:pos x="23" y="1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45" y="7"/>
                </a:cxn>
              </a:cxnLst>
              <a:rect l="0" t="0" r="r" b="b"/>
              <a:pathLst>
                <a:path w="49" h="19">
                  <a:moveTo>
                    <a:pt x="45" y="7"/>
                  </a:moveTo>
                  <a:lnTo>
                    <a:pt x="36" y="4"/>
                  </a:lnTo>
                  <a:lnTo>
                    <a:pt x="26" y="6"/>
                  </a:lnTo>
                  <a:lnTo>
                    <a:pt x="14" y="10"/>
                  </a:lnTo>
                  <a:lnTo>
                    <a:pt x="5" y="19"/>
                  </a:lnTo>
                  <a:lnTo>
                    <a:pt x="0" y="15"/>
                  </a:lnTo>
                  <a:lnTo>
                    <a:pt x="9" y="6"/>
                  </a:lnTo>
                  <a:lnTo>
                    <a:pt x="23" y="1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8" name="Freeform 1348"/>
            <p:cNvSpPr>
              <a:spLocks/>
            </p:cNvSpPr>
            <p:nvPr/>
          </p:nvSpPr>
          <p:spPr bwMode="auto">
            <a:xfrm>
              <a:off x="4658" y="1454"/>
              <a:ext cx="2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29" name="Freeform 1349"/>
            <p:cNvSpPr>
              <a:spLocks/>
            </p:cNvSpPr>
            <p:nvPr/>
          </p:nvSpPr>
          <p:spPr bwMode="auto">
            <a:xfrm>
              <a:off x="4464" y="1460"/>
              <a:ext cx="174" cy="55"/>
            </a:xfrm>
            <a:custGeom>
              <a:avLst/>
              <a:gdLst/>
              <a:ahLst/>
              <a:cxnLst>
                <a:cxn ang="0">
                  <a:pos x="347" y="4"/>
                </a:cxn>
                <a:cxn ang="0">
                  <a:pos x="330" y="23"/>
                </a:cxn>
                <a:cxn ang="0">
                  <a:pos x="312" y="41"/>
                </a:cxn>
                <a:cxn ang="0">
                  <a:pos x="292" y="54"/>
                </a:cxn>
                <a:cxn ang="0">
                  <a:pos x="273" y="68"/>
                </a:cxn>
                <a:cxn ang="0">
                  <a:pos x="231" y="87"/>
                </a:cxn>
                <a:cxn ang="0">
                  <a:pos x="208" y="93"/>
                </a:cxn>
                <a:cxn ang="0">
                  <a:pos x="184" y="99"/>
                </a:cxn>
                <a:cxn ang="0">
                  <a:pos x="135" y="107"/>
                </a:cxn>
                <a:cxn ang="0">
                  <a:pos x="89" y="108"/>
                </a:cxn>
                <a:cxn ang="0">
                  <a:pos x="43" y="105"/>
                </a:cxn>
                <a:cxn ang="0">
                  <a:pos x="0" y="99"/>
                </a:cxn>
                <a:cxn ang="0">
                  <a:pos x="0" y="95"/>
                </a:cxn>
                <a:cxn ang="0">
                  <a:pos x="43" y="101"/>
                </a:cxn>
                <a:cxn ang="0">
                  <a:pos x="89" y="102"/>
                </a:cxn>
                <a:cxn ang="0">
                  <a:pos x="135" y="102"/>
                </a:cxn>
                <a:cxn ang="0">
                  <a:pos x="181" y="95"/>
                </a:cxn>
                <a:cxn ang="0">
                  <a:pos x="205" y="89"/>
                </a:cxn>
                <a:cxn ang="0">
                  <a:pos x="226" y="83"/>
                </a:cxn>
                <a:cxn ang="0">
                  <a:pos x="268" y="63"/>
                </a:cxn>
                <a:cxn ang="0">
                  <a:pos x="288" y="50"/>
                </a:cxn>
                <a:cxn ang="0">
                  <a:pos x="308" y="36"/>
                </a:cxn>
                <a:cxn ang="0">
                  <a:pos x="326" y="18"/>
                </a:cxn>
                <a:cxn ang="0">
                  <a:pos x="342" y="0"/>
                </a:cxn>
                <a:cxn ang="0">
                  <a:pos x="347" y="4"/>
                </a:cxn>
              </a:cxnLst>
              <a:rect l="0" t="0" r="r" b="b"/>
              <a:pathLst>
                <a:path w="347" h="108">
                  <a:moveTo>
                    <a:pt x="347" y="4"/>
                  </a:moveTo>
                  <a:lnTo>
                    <a:pt x="330" y="23"/>
                  </a:lnTo>
                  <a:lnTo>
                    <a:pt x="312" y="41"/>
                  </a:lnTo>
                  <a:lnTo>
                    <a:pt x="292" y="54"/>
                  </a:lnTo>
                  <a:lnTo>
                    <a:pt x="273" y="68"/>
                  </a:lnTo>
                  <a:lnTo>
                    <a:pt x="231" y="87"/>
                  </a:lnTo>
                  <a:lnTo>
                    <a:pt x="208" y="93"/>
                  </a:lnTo>
                  <a:lnTo>
                    <a:pt x="184" y="99"/>
                  </a:lnTo>
                  <a:lnTo>
                    <a:pt x="135" y="107"/>
                  </a:lnTo>
                  <a:lnTo>
                    <a:pt x="89" y="108"/>
                  </a:lnTo>
                  <a:lnTo>
                    <a:pt x="43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43" y="101"/>
                  </a:lnTo>
                  <a:lnTo>
                    <a:pt x="89" y="102"/>
                  </a:lnTo>
                  <a:lnTo>
                    <a:pt x="135" y="102"/>
                  </a:lnTo>
                  <a:lnTo>
                    <a:pt x="181" y="95"/>
                  </a:lnTo>
                  <a:lnTo>
                    <a:pt x="205" y="89"/>
                  </a:lnTo>
                  <a:lnTo>
                    <a:pt x="226" y="83"/>
                  </a:lnTo>
                  <a:lnTo>
                    <a:pt x="268" y="63"/>
                  </a:lnTo>
                  <a:lnTo>
                    <a:pt x="288" y="50"/>
                  </a:lnTo>
                  <a:lnTo>
                    <a:pt x="308" y="36"/>
                  </a:lnTo>
                  <a:lnTo>
                    <a:pt x="326" y="18"/>
                  </a:lnTo>
                  <a:lnTo>
                    <a:pt x="342" y="0"/>
                  </a:lnTo>
                  <a:lnTo>
                    <a:pt x="3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0" name="Freeform 1350"/>
            <p:cNvSpPr>
              <a:spLocks/>
            </p:cNvSpPr>
            <p:nvPr/>
          </p:nvSpPr>
          <p:spPr bwMode="auto">
            <a:xfrm>
              <a:off x="4636" y="1460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1" name="Freeform 1351"/>
            <p:cNvSpPr>
              <a:spLocks/>
            </p:cNvSpPr>
            <p:nvPr/>
          </p:nvSpPr>
          <p:spPr bwMode="auto">
            <a:xfrm>
              <a:off x="4316" y="1506"/>
              <a:ext cx="148" cy="37"/>
            </a:xfrm>
            <a:custGeom>
              <a:avLst/>
              <a:gdLst/>
              <a:ahLst/>
              <a:cxnLst>
                <a:cxn ang="0">
                  <a:pos x="296" y="7"/>
                </a:cxn>
                <a:cxn ang="0">
                  <a:pos x="256" y="4"/>
                </a:cxn>
                <a:cxn ang="0">
                  <a:pos x="219" y="6"/>
                </a:cxn>
                <a:cxn ang="0">
                  <a:pos x="182" y="12"/>
                </a:cxn>
                <a:cxn ang="0">
                  <a:pos x="146" y="21"/>
                </a:cxn>
                <a:cxn ang="0">
                  <a:pos x="74" y="47"/>
                </a:cxn>
                <a:cxn ang="0">
                  <a:pos x="3" y="72"/>
                </a:cxn>
                <a:cxn ang="0">
                  <a:pos x="0" y="68"/>
                </a:cxn>
                <a:cxn ang="0">
                  <a:pos x="71" y="42"/>
                </a:cxn>
                <a:cxn ang="0">
                  <a:pos x="143" y="16"/>
                </a:cxn>
                <a:cxn ang="0">
                  <a:pos x="179" y="7"/>
                </a:cxn>
                <a:cxn ang="0">
                  <a:pos x="219" y="1"/>
                </a:cxn>
                <a:cxn ang="0">
                  <a:pos x="256" y="0"/>
                </a:cxn>
                <a:cxn ang="0">
                  <a:pos x="296" y="3"/>
                </a:cxn>
                <a:cxn ang="0">
                  <a:pos x="296" y="7"/>
                </a:cxn>
              </a:cxnLst>
              <a:rect l="0" t="0" r="r" b="b"/>
              <a:pathLst>
                <a:path w="296" h="72">
                  <a:moveTo>
                    <a:pt x="296" y="7"/>
                  </a:moveTo>
                  <a:lnTo>
                    <a:pt x="256" y="4"/>
                  </a:lnTo>
                  <a:lnTo>
                    <a:pt x="219" y="6"/>
                  </a:lnTo>
                  <a:lnTo>
                    <a:pt x="182" y="12"/>
                  </a:lnTo>
                  <a:lnTo>
                    <a:pt x="146" y="21"/>
                  </a:lnTo>
                  <a:lnTo>
                    <a:pt x="74" y="47"/>
                  </a:lnTo>
                  <a:lnTo>
                    <a:pt x="3" y="72"/>
                  </a:lnTo>
                  <a:lnTo>
                    <a:pt x="0" y="68"/>
                  </a:lnTo>
                  <a:lnTo>
                    <a:pt x="71" y="42"/>
                  </a:lnTo>
                  <a:lnTo>
                    <a:pt x="143" y="16"/>
                  </a:lnTo>
                  <a:lnTo>
                    <a:pt x="179" y="7"/>
                  </a:lnTo>
                  <a:lnTo>
                    <a:pt x="219" y="1"/>
                  </a:lnTo>
                  <a:lnTo>
                    <a:pt x="256" y="0"/>
                  </a:lnTo>
                  <a:lnTo>
                    <a:pt x="296" y="3"/>
                  </a:lnTo>
                  <a:lnTo>
                    <a:pt x="29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2" name="Freeform 1352"/>
            <p:cNvSpPr>
              <a:spLocks/>
            </p:cNvSpPr>
            <p:nvPr/>
          </p:nvSpPr>
          <p:spPr bwMode="auto">
            <a:xfrm>
              <a:off x="4464" y="1508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3" name="Freeform 1353"/>
            <p:cNvSpPr>
              <a:spLocks/>
            </p:cNvSpPr>
            <p:nvPr/>
          </p:nvSpPr>
          <p:spPr bwMode="auto">
            <a:xfrm>
              <a:off x="4217" y="1540"/>
              <a:ext cx="101" cy="41"/>
            </a:xfrm>
            <a:custGeom>
              <a:avLst/>
              <a:gdLst/>
              <a:ahLst/>
              <a:cxnLst>
                <a:cxn ang="0">
                  <a:pos x="202" y="4"/>
                </a:cxn>
                <a:cxn ang="0">
                  <a:pos x="101" y="36"/>
                </a:cxn>
                <a:cxn ang="0">
                  <a:pos x="51" y="55"/>
                </a:cxn>
                <a:cxn ang="0">
                  <a:pos x="27" y="66"/>
                </a:cxn>
                <a:cxn ang="0">
                  <a:pos x="4" y="81"/>
                </a:cxn>
                <a:cxn ang="0">
                  <a:pos x="0" y="76"/>
                </a:cxn>
                <a:cxn ang="0">
                  <a:pos x="22" y="61"/>
                </a:cxn>
                <a:cxn ang="0">
                  <a:pos x="46" y="51"/>
                </a:cxn>
                <a:cxn ang="0">
                  <a:pos x="98" y="31"/>
                </a:cxn>
                <a:cxn ang="0">
                  <a:pos x="199" y="0"/>
                </a:cxn>
                <a:cxn ang="0">
                  <a:pos x="202" y="4"/>
                </a:cxn>
              </a:cxnLst>
              <a:rect l="0" t="0" r="r" b="b"/>
              <a:pathLst>
                <a:path w="202" h="81">
                  <a:moveTo>
                    <a:pt x="202" y="4"/>
                  </a:moveTo>
                  <a:lnTo>
                    <a:pt x="101" y="36"/>
                  </a:lnTo>
                  <a:lnTo>
                    <a:pt x="51" y="55"/>
                  </a:lnTo>
                  <a:lnTo>
                    <a:pt x="27" y="66"/>
                  </a:lnTo>
                  <a:lnTo>
                    <a:pt x="4" y="81"/>
                  </a:lnTo>
                  <a:lnTo>
                    <a:pt x="0" y="76"/>
                  </a:lnTo>
                  <a:lnTo>
                    <a:pt x="22" y="61"/>
                  </a:lnTo>
                  <a:lnTo>
                    <a:pt x="46" y="51"/>
                  </a:lnTo>
                  <a:lnTo>
                    <a:pt x="98" y="31"/>
                  </a:lnTo>
                  <a:lnTo>
                    <a:pt x="199" y="0"/>
                  </a:lnTo>
                  <a:lnTo>
                    <a:pt x="20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4" name="Freeform 1354"/>
            <p:cNvSpPr>
              <a:spLocks/>
            </p:cNvSpPr>
            <p:nvPr/>
          </p:nvSpPr>
          <p:spPr bwMode="auto">
            <a:xfrm>
              <a:off x="4316" y="1540"/>
              <a:ext cx="2" cy="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5" name="Freeform 1355"/>
            <p:cNvSpPr>
              <a:spLocks/>
            </p:cNvSpPr>
            <p:nvPr/>
          </p:nvSpPr>
          <p:spPr bwMode="auto">
            <a:xfrm>
              <a:off x="4152" y="1579"/>
              <a:ext cx="67" cy="74"/>
            </a:xfrm>
            <a:custGeom>
              <a:avLst/>
              <a:gdLst/>
              <a:ahLst/>
              <a:cxnLst>
                <a:cxn ang="0">
                  <a:pos x="134" y="5"/>
                </a:cxn>
                <a:cxn ang="0">
                  <a:pos x="114" y="19"/>
                </a:cxn>
                <a:cxn ang="0">
                  <a:pos x="96" y="35"/>
                </a:cxn>
                <a:cxn ang="0">
                  <a:pos x="80" y="53"/>
                </a:cxn>
                <a:cxn ang="0">
                  <a:pos x="65" y="71"/>
                </a:cxn>
                <a:cxn ang="0">
                  <a:pos x="4" y="150"/>
                </a:cxn>
                <a:cxn ang="0">
                  <a:pos x="0" y="145"/>
                </a:cxn>
                <a:cxn ang="0">
                  <a:pos x="60" y="67"/>
                </a:cxn>
                <a:cxn ang="0">
                  <a:pos x="75" y="49"/>
                </a:cxn>
                <a:cxn ang="0">
                  <a:pos x="92" y="31"/>
                </a:cxn>
                <a:cxn ang="0">
                  <a:pos x="110" y="14"/>
                </a:cxn>
                <a:cxn ang="0">
                  <a:pos x="130" y="0"/>
                </a:cxn>
                <a:cxn ang="0">
                  <a:pos x="134" y="5"/>
                </a:cxn>
              </a:cxnLst>
              <a:rect l="0" t="0" r="r" b="b"/>
              <a:pathLst>
                <a:path w="134" h="150">
                  <a:moveTo>
                    <a:pt x="134" y="5"/>
                  </a:moveTo>
                  <a:lnTo>
                    <a:pt x="114" y="19"/>
                  </a:lnTo>
                  <a:lnTo>
                    <a:pt x="96" y="35"/>
                  </a:lnTo>
                  <a:lnTo>
                    <a:pt x="80" y="53"/>
                  </a:lnTo>
                  <a:lnTo>
                    <a:pt x="65" y="71"/>
                  </a:lnTo>
                  <a:lnTo>
                    <a:pt x="4" y="150"/>
                  </a:lnTo>
                  <a:lnTo>
                    <a:pt x="0" y="145"/>
                  </a:lnTo>
                  <a:lnTo>
                    <a:pt x="60" y="67"/>
                  </a:lnTo>
                  <a:lnTo>
                    <a:pt x="75" y="49"/>
                  </a:lnTo>
                  <a:lnTo>
                    <a:pt x="92" y="31"/>
                  </a:lnTo>
                  <a:lnTo>
                    <a:pt x="110" y="14"/>
                  </a:lnTo>
                  <a:lnTo>
                    <a:pt x="130" y="0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6" name="Freeform 1356"/>
            <p:cNvSpPr>
              <a:spLocks/>
            </p:cNvSpPr>
            <p:nvPr/>
          </p:nvSpPr>
          <p:spPr bwMode="auto">
            <a:xfrm>
              <a:off x="4217" y="157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7" name="Freeform 1357"/>
            <p:cNvSpPr>
              <a:spLocks/>
            </p:cNvSpPr>
            <p:nvPr/>
          </p:nvSpPr>
          <p:spPr bwMode="auto">
            <a:xfrm>
              <a:off x="4128" y="1651"/>
              <a:ext cx="26" cy="27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29" y="29"/>
                </a:cxn>
                <a:cxn ang="0">
                  <a:pos x="15" y="41"/>
                </a:cxn>
                <a:cxn ang="0">
                  <a:pos x="5" y="54"/>
                </a:cxn>
                <a:cxn ang="0">
                  <a:pos x="0" y="50"/>
                </a:cxn>
                <a:cxn ang="0">
                  <a:pos x="11" y="36"/>
                </a:cxn>
                <a:cxn ang="0">
                  <a:pos x="24" y="24"/>
                </a:cxn>
                <a:cxn ang="0">
                  <a:pos x="47" y="0"/>
                </a:cxn>
                <a:cxn ang="0">
                  <a:pos x="51" y="5"/>
                </a:cxn>
              </a:cxnLst>
              <a:rect l="0" t="0" r="r" b="b"/>
              <a:pathLst>
                <a:path w="51" h="54">
                  <a:moveTo>
                    <a:pt x="51" y="5"/>
                  </a:moveTo>
                  <a:lnTo>
                    <a:pt x="29" y="29"/>
                  </a:lnTo>
                  <a:lnTo>
                    <a:pt x="15" y="41"/>
                  </a:lnTo>
                  <a:lnTo>
                    <a:pt x="5" y="54"/>
                  </a:lnTo>
                  <a:lnTo>
                    <a:pt x="0" y="50"/>
                  </a:lnTo>
                  <a:lnTo>
                    <a:pt x="11" y="36"/>
                  </a:lnTo>
                  <a:lnTo>
                    <a:pt x="24" y="24"/>
                  </a:lnTo>
                  <a:lnTo>
                    <a:pt x="47" y="0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8" name="Freeform 1358"/>
            <p:cNvSpPr>
              <a:spLocks/>
            </p:cNvSpPr>
            <p:nvPr/>
          </p:nvSpPr>
          <p:spPr bwMode="auto">
            <a:xfrm>
              <a:off x="4152" y="1651"/>
              <a:ext cx="2" cy="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39" name="Freeform 1359"/>
            <p:cNvSpPr>
              <a:spLocks/>
            </p:cNvSpPr>
            <p:nvPr/>
          </p:nvSpPr>
          <p:spPr bwMode="auto">
            <a:xfrm>
              <a:off x="4110" y="1676"/>
              <a:ext cx="21" cy="38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21" y="37"/>
                </a:cxn>
                <a:cxn ang="0">
                  <a:pos x="6" y="75"/>
                </a:cxn>
                <a:cxn ang="0">
                  <a:pos x="0" y="74"/>
                </a:cxn>
                <a:cxn ang="0">
                  <a:pos x="15" y="36"/>
                </a:cxn>
                <a:cxn ang="0">
                  <a:pos x="38" y="0"/>
                </a:cxn>
                <a:cxn ang="0">
                  <a:pos x="43" y="4"/>
                </a:cxn>
              </a:cxnLst>
              <a:rect l="0" t="0" r="r" b="b"/>
              <a:pathLst>
                <a:path w="43" h="75">
                  <a:moveTo>
                    <a:pt x="43" y="4"/>
                  </a:moveTo>
                  <a:lnTo>
                    <a:pt x="21" y="37"/>
                  </a:lnTo>
                  <a:lnTo>
                    <a:pt x="6" y="75"/>
                  </a:lnTo>
                  <a:lnTo>
                    <a:pt x="0" y="74"/>
                  </a:lnTo>
                  <a:lnTo>
                    <a:pt x="15" y="36"/>
                  </a:lnTo>
                  <a:lnTo>
                    <a:pt x="38" y="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0" name="Freeform 1360"/>
            <p:cNvSpPr>
              <a:spLocks/>
            </p:cNvSpPr>
            <p:nvPr/>
          </p:nvSpPr>
          <p:spPr bwMode="auto">
            <a:xfrm>
              <a:off x="4128" y="1676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1" name="Freeform 1361"/>
            <p:cNvSpPr>
              <a:spLocks/>
            </p:cNvSpPr>
            <p:nvPr/>
          </p:nvSpPr>
          <p:spPr bwMode="auto">
            <a:xfrm>
              <a:off x="4104" y="1714"/>
              <a:ext cx="9" cy="9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9" y="45"/>
                </a:cxn>
                <a:cxn ang="0">
                  <a:pos x="6" y="92"/>
                </a:cxn>
                <a:cxn ang="0">
                  <a:pos x="11" y="139"/>
                </a:cxn>
                <a:cxn ang="0">
                  <a:pos x="15" y="185"/>
                </a:cxn>
                <a:cxn ang="0">
                  <a:pos x="9" y="185"/>
                </a:cxn>
                <a:cxn ang="0">
                  <a:pos x="5" y="139"/>
                </a:cxn>
                <a:cxn ang="0">
                  <a:pos x="0" y="92"/>
                </a:cxn>
                <a:cxn ang="0">
                  <a:pos x="3" y="45"/>
                </a:cxn>
                <a:cxn ang="0">
                  <a:pos x="12" y="0"/>
                </a:cxn>
                <a:cxn ang="0">
                  <a:pos x="18" y="0"/>
                </a:cxn>
              </a:cxnLst>
              <a:rect l="0" t="0" r="r" b="b"/>
              <a:pathLst>
                <a:path w="18" h="185">
                  <a:moveTo>
                    <a:pt x="18" y="0"/>
                  </a:moveTo>
                  <a:lnTo>
                    <a:pt x="9" y="45"/>
                  </a:lnTo>
                  <a:lnTo>
                    <a:pt x="6" y="92"/>
                  </a:lnTo>
                  <a:lnTo>
                    <a:pt x="11" y="139"/>
                  </a:lnTo>
                  <a:lnTo>
                    <a:pt x="15" y="185"/>
                  </a:lnTo>
                  <a:lnTo>
                    <a:pt x="9" y="185"/>
                  </a:lnTo>
                  <a:lnTo>
                    <a:pt x="5" y="139"/>
                  </a:lnTo>
                  <a:lnTo>
                    <a:pt x="0" y="92"/>
                  </a:lnTo>
                  <a:lnTo>
                    <a:pt x="3" y="45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2" name="Freeform 1362"/>
            <p:cNvSpPr>
              <a:spLocks/>
            </p:cNvSpPr>
            <p:nvPr/>
          </p:nvSpPr>
          <p:spPr bwMode="auto">
            <a:xfrm>
              <a:off x="4108" y="1806"/>
              <a:ext cx="9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7" y="18"/>
                </a:cxn>
                <a:cxn ang="0">
                  <a:pos x="18" y="24"/>
                </a:cxn>
                <a:cxn ang="0">
                  <a:pos x="8" y="27"/>
                </a:cxn>
                <a:cxn ang="0">
                  <a:pos x="2" y="2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8" h="27">
                  <a:moveTo>
                    <a:pt x="6" y="0"/>
                  </a:moveTo>
                  <a:lnTo>
                    <a:pt x="8" y="20"/>
                  </a:lnTo>
                  <a:lnTo>
                    <a:pt x="8" y="21"/>
                  </a:lnTo>
                  <a:lnTo>
                    <a:pt x="17" y="18"/>
                  </a:lnTo>
                  <a:lnTo>
                    <a:pt x="18" y="24"/>
                  </a:lnTo>
                  <a:lnTo>
                    <a:pt x="8" y="27"/>
                  </a:lnTo>
                  <a:lnTo>
                    <a:pt x="2" y="2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3" name="Freeform 1363"/>
            <p:cNvSpPr>
              <a:spLocks/>
            </p:cNvSpPr>
            <p:nvPr/>
          </p:nvSpPr>
          <p:spPr bwMode="auto">
            <a:xfrm>
              <a:off x="4108" y="1806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4" name="Freeform 1364"/>
            <p:cNvSpPr>
              <a:spLocks/>
            </p:cNvSpPr>
            <p:nvPr/>
          </p:nvSpPr>
          <p:spPr bwMode="auto">
            <a:xfrm>
              <a:off x="4116" y="1771"/>
              <a:ext cx="203" cy="47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53" y="58"/>
                </a:cxn>
                <a:cxn ang="0">
                  <a:pos x="104" y="36"/>
                </a:cxn>
                <a:cxn ang="0">
                  <a:pos x="154" y="18"/>
                </a:cxn>
                <a:cxn ang="0">
                  <a:pos x="180" y="12"/>
                </a:cxn>
                <a:cxn ang="0">
                  <a:pos x="204" y="7"/>
                </a:cxn>
                <a:cxn ang="0">
                  <a:pos x="254" y="1"/>
                </a:cxn>
                <a:cxn ang="0">
                  <a:pos x="305" y="0"/>
                </a:cxn>
                <a:cxn ang="0">
                  <a:pos x="355" y="3"/>
                </a:cxn>
                <a:cxn ang="0">
                  <a:pos x="406" y="10"/>
                </a:cxn>
                <a:cxn ang="0">
                  <a:pos x="405" y="16"/>
                </a:cxn>
                <a:cxn ang="0">
                  <a:pos x="355" y="9"/>
                </a:cxn>
                <a:cxn ang="0">
                  <a:pos x="305" y="6"/>
                </a:cxn>
                <a:cxn ang="0">
                  <a:pos x="254" y="7"/>
                </a:cxn>
                <a:cxn ang="0">
                  <a:pos x="204" y="13"/>
                </a:cxn>
                <a:cxn ang="0">
                  <a:pos x="180" y="18"/>
                </a:cxn>
                <a:cxn ang="0">
                  <a:pos x="156" y="24"/>
                </a:cxn>
                <a:cxn ang="0">
                  <a:pos x="106" y="42"/>
                </a:cxn>
                <a:cxn ang="0">
                  <a:pos x="55" y="64"/>
                </a:cxn>
                <a:cxn ang="0">
                  <a:pos x="3" y="94"/>
                </a:cxn>
                <a:cxn ang="0">
                  <a:pos x="0" y="90"/>
                </a:cxn>
              </a:cxnLst>
              <a:rect l="0" t="0" r="r" b="b"/>
              <a:pathLst>
                <a:path w="406" h="94">
                  <a:moveTo>
                    <a:pt x="0" y="90"/>
                  </a:moveTo>
                  <a:lnTo>
                    <a:pt x="53" y="58"/>
                  </a:lnTo>
                  <a:lnTo>
                    <a:pt x="104" y="36"/>
                  </a:lnTo>
                  <a:lnTo>
                    <a:pt x="154" y="18"/>
                  </a:lnTo>
                  <a:lnTo>
                    <a:pt x="180" y="12"/>
                  </a:lnTo>
                  <a:lnTo>
                    <a:pt x="204" y="7"/>
                  </a:lnTo>
                  <a:lnTo>
                    <a:pt x="254" y="1"/>
                  </a:lnTo>
                  <a:lnTo>
                    <a:pt x="305" y="0"/>
                  </a:lnTo>
                  <a:lnTo>
                    <a:pt x="355" y="3"/>
                  </a:lnTo>
                  <a:lnTo>
                    <a:pt x="406" y="10"/>
                  </a:lnTo>
                  <a:lnTo>
                    <a:pt x="405" y="16"/>
                  </a:lnTo>
                  <a:lnTo>
                    <a:pt x="355" y="9"/>
                  </a:lnTo>
                  <a:lnTo>
                    <a:pt x="305" y="6"/>
                  </a:lnTo>
                  <a:lnTo>
                    <a:pt x="254" y="7"/>
                  </a:lnTo>
                  <a:lnTo>
                    <a:pt x="204" y="13"/>
                  </a:lnTo>
                  <a:lnTo>
                    <a:pt x="180" y="18"/>
                  </a:lnTo>
                  <a:lnTo>
                    <a:pt x="156" y="24"/>
                  </a:lnTo>
                  <a:lnTo>
                    <a:pt x="106" y="42"/>
                  </a:lnTo>
                  <a:lnTo>
                    <a:pt x="55" y="64"/>
                  </a:lnTo>
                  <a:lnTo>
                    <a:pt x="3" y="9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5" name="Freeform 1365"/>
            <p:cNvSpPr>
              <a:spLocks/>
            </p:cNvSpPr>
            <p:nvPr/>
          </p:nvSpPr>
          <p:spPr bwMode="auto">
            <a:xfrm>
              <a:off x="4318" y="1776"/>
              <a:ext cx="258" cy="8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37" y="23"/>
                </a:cxn>
                <a:cxn ang="0">
                  <a:pos x="205" y="36"/>
                </a:cxn>
                <a:cxn ang="0">
                  <a:pos x="270" y="51"/>
                </a:cxn>
                <a:cxn ang="0">
                  <a:pos x="335" y="69"/>
                </a:cxn>
                <a:cxn ang="0">
                  <a:pos x="398" y="94"/>
                </a:cxn>
                <a:cxn ang="0">
                  <a:pos x="428" y="109"/>
                </a:cxn>
                <a:cxn ang="0">
                  <a:pos x="459" y="125"/>
                </a:cxn>
                <a:cxn ang="0">
                  <a:pos x="489" y="143"/>
                </a:cxn>
                <a:cxn ang="0">
                  <a:pos x="516" y="163"/>
                </a:cxn>
                <a:cxn ang="0">
                  <a:pos x="511" y="167"/>
                </a:cxn>
                <a:cxn ang="0">
                  <a:pos x="484" y="148"/>
                </a:cxn>
                <a:cxn ang="0">
                  <a:pos x="454" y="130"/>
                </a:cxn>
                <a:cxn ang="0">
                  <a:pos x="427" y="115"/>
                </a:cxn>
                <a:cxn ang="0">
                  <a:pos x="397" y="100"/>
                </a:cxn>
                <a:cxn ang="0">
                  <a:pos x="333" y="75"/>
                </a:cxn>
                <a:cxn ang="0">
                  <a:pos x="268" y="57"/>
                </a:cxn>
                <a:cxn ang="0">
                  <a:pos x="204" y="42"/>
                </a:cxn>
                <a:cxn ang="0">
                  <a:pos x="136" y="29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516" h="167">
                  <a:moveTo>
                    <a:pt x="1" y="0"/>
                  </a:moveTo>
                  <a:lnTo>
                    <a:pt x="137" y="23"/>
                  </a:lnTo>
                  <a:lnTo>
                    <a:pt x="205" y="36"/>
                  </a:lnTo>
                  <a:lnTo>
                    <a:pt x="270" y="51"/>
                  </a:lnTo>
                  <a:lnTo>
                    <a:pt x="335" y="69"/>
                  </a:lnTo>
                  <a:lnTo>
                    <a:pt x="398" y="94"/>
                  </a:lnTo>
                  <a:lnTo>
                    <a:pt x="428" y="109"/>
                  </a:lnTo>
                  <a:lnTo>
                    <a:pt x="459" y="125"/>
                  </a:lnTo>
                  <a:lnTo>
                    <a:pt x="489" y="143"/>
                  </a:lnTo>
                  <a:lnTo>
                    <a:pt x="516" y="163"/>
                  </a:lnTo>
                  <a:lnTo>
                    <a:pt x="511" y="167"/>
                  </a:lnTo>
                  <a:lnTo>
                    <a:pt x="484" y="148"/>
                  </a:lnTo>
                  <a:lnTo>
                    <a:pt x="454" y="130"/>
                  </a:lnTo>
                  <a:lnTo>
                    <a:pt x="427" y="115"/>
                  </a:lnTo>
                  <a:lnTo>
                    <a:pt x="397" y="100"/>
                  </a:lnTo>
                  <a:lnTo>
                    <a:pt x="333" y="75"/>
                  </a:lnTo>
                  <a:lnTo>
                    <a:pt x="268" y="57"/>
                  </a:lnTo>
                  <a:lnTo>
                    <a:pt x="204" y="42"/>
                  </a:lnTo>
                  <a:lnTo>
                    <a:pt x="136" y="2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6" name="Freeform 1366"/>
            <p:cNvSpPr>
              <a:spLocks/>
            </p:cNvSpPr>
            <p:nvPr/>
          </p:nvSpPr>
          <p:spPr bwMode="auto">
            <a:xfrm>
              <a:off x="4318" y="1776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7" name="Freeform 1367"/>
            <p:cNvSpPr>
              <a:spLocks/>
            </p:cNvSpPr>
            <p:nvPr/>
          </p:nvSpPr>
          <p:spPr bwMode="auto">
            <a:xfrm>
              <a:off x="4574" y="1857"/>
              <a:ext cx="57" cy="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111" y="81"/>
                </a:cxn>
                <a:cxn ang="0">
                  <a:pos x="115" y="77"/>
                </a:cxn>
                <a:cxn ang="0">
                  <a:pos x="5" y="0"/>
                </a:cxn>
              </a:cxnLst>
              <a:rect l="0" t="0" r="r" b="b"/>
              <a:pathLst>
                <a:path w="115" h="81">
                  <a:moveTo>
                    <a:pt x="5" y="0"/>
                  </a:moveTo>
                  <a:lnTo>
                    <a:pt x="0" y="4"/>
                  </a:lnTo>
                  <a:lnTo>
                    <a:pt x="111" y="81"/>
                  </a:lnTo>
                  <a:lnTo>
                    <a:pt x="115" y="7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8" name="Freeform 1368"/>
            <p:cNvSpPr>
              <a:spLocks/>
            </p:cNvSpPr>
            <p:nvPr/>
          </p:nvSpPr>
          <p:spPr bwMode="auto">
            <a:xfrm>
              <a:off x="4574" y="1857"/>
              <a:ext cx="2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49" name="Freeform 1369"/>
            <p:cNvSpPr>
              <a:spLocks/>
            </p:cNvSpPr>
            <p:nvPr/>
          </p:nvSpPr>
          <p:spPr bwMode="auto">
            <a:xfrm>
              <a:off x="4629" y="1896"/>
              <a:ext cx="2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0" name="Freeform 1370"/>
            <p:cNvSpPr>
              <a:spLocks/>
            </p:cNvSpPr>
            <p:nvPr/>
          </p:nvSpPr>
          <p:spPr bwMode="auto">
            <a:xfrm>
              <a:off x="4663" y="1300"/>
              <a:ext cx="205" cy="307"/>
            </a:xfrm>
            <a:custGeom>
              <a:avLst/>
              <a:gdLst/>
              <a:ahLst/>
              <a:cxnLst>
                <a:cxn ang="0">
                  <a:pos x="10" y="97"/>
                </a:cxn>
                <a:cxn ang="0">
                  <a:pos x="7" y="139"/>
                </a:cxn>
                <a:cxn ang="0">
                  <a:pos x="6" y="179"/>
                </a:cxn>
                <a:cxn ang="0">
                  <a:pos x="12" y="291"/>
                </a:cxn>
                <a:cxn ang="0">
                  <a:pos x="16" y="347"/>
                </a:cxn>
                <a:cxn ang="0">
                  <a:pos x="16" y="402"/>
                </a:cxn>
                <a:cxn ang="0">
                  <a:pos x="13" y="458"/>
                </a:cxn>
                <a:cxn ang="0">
                  <a:pos x="3" y="514"/>
                </a:cxn>
                <a:cxn ang="0">
                  <a:pos x="0" y="532"/>
                </a:cxn>
                <a:cxn ang="0">
                  <a:pos x="0" y="544"/>
                </a:cxn>
                <a:cxn ang="0">
                  <a:pos x="3" y="556"/>
                </a:cxn>
                <a:cxn ang="0">
                  <a:pos x="7" y="567"/>
                </a:cxn>
                <a:cxn ang="0">
                  <a:pos x="13" y="574"/>
                </a:cxn>
                <a:cxn ang="0">
                  <a:pos x="22" y="580"/>
                </a:cxn>
                <a:cxn ang="0">
                  <a:pos x="34" y="585"/>
                </a:cxn>
                <a:cxn ang="0">
                  <a:pos x="57" y="585"/>
                </a:cxn>
                <a:cxn ang="0">
                  <a:pos x="101" y="583"/>
                </a:cxn>
                <a:cxn ang="0">
                  <a:pos x="190" y="574"/>
                </a:cxn>
                <a:cxn ang="0">
                  <a:pos x="235" y="574"/>
                </a:cxn>
                <a:cxn ang="0">
                  <a:pos x="265" y="577"/>
                </a:cxn>
                <a:cxn ang="0">
                  <a:pos x="297" y="583"/>
                </a:cxn>
                <a:cxn ang="0">
                  <a:pos x="344" y="600"/>
                </a:cxn>
                <a:cxn ang="0">
                  <a:pos x="375" y="610"/>
                </a:cxn>
                <a:cxn ang="0">
                  <a:pos x="400" y="613"/>
                </a:cxn>
                <a:cxn ang="0">
                  <a:pos x="410" y="595"/>
                </a:cxn>
                <a:cxn ang="0">
                  <a:pos x="410" y="557"/>
                </a:cxn>
                <a:cxn ang="0">
                  <a:pos x="407" y="502"/>
                </a:cxn>
                <a:cxn ang="0">
                  <a:pos x="393" y="392"/>
                </a:cxn>
                <a:cxn ang="0">
                  <a:pos x="387" y="336"/>
                </a:cxn>
                <a:cxn ang="0">
                  <a:pos x="384" y="307"/>
                </a:cxn>
                <a:cxn ang="0">
                  <a:pos x="378" y="264"/>
                </a:cxn>
                <a:cxn ang="0">
                  <a:pos x="375" y="196"/>
                </a:cxn>
                <a:cxn ang="0">
                  <a:pos x="374" y="130"/>
                </a:cxn>
                <a:cxn ang="0">
                  <a:pos x="371" y="80"/>
                </a:cxn>
                <a:cxn ang="0">
                  <a:pos x="368" y="47"/>
                </a:cxn>
                <a:cxn ang="0">
                  <a:pos x="363" y="27"/>
                </a:cxn>
                <a:cxn ang="0">
                  <a:pos x="357" y="21"/>
                </a:cxn>
                <a:cxn ang="0">
                  <a:pos x="345" y="17"/>
                </a:cxn>
                <a:cxn ang="0">
                  <a:pos x="323" y="9"/>
                </a:cxn>
                <a:cxn ang="0">
                  <a:pos x="280" y="3"/>
                </a:cxn>
                <a:cxn ang="0">
                  <a:pos x="243" y="0"/>
                </a:cxn>
                <a:cxn ang="0">
                  <a:pos x="202" y="0"/>
                </a:cxn>
                <a:cxn ang="0">
                  <a:pos x="147" y="6"/>
                </a:cxn>
                <a:cxn ang="0">
                  <a:pos x="108" y="15"/>
                </a:cxn>
                <a:cxn ang="0">
                  <a:pos x="83" y="23"/>
                </a:cxn>
                <a:cxn ang="0">
                  <a:pos x="60" y="33"/>
                </a:cxn>
                <a:cxn ang="0">
                  <a:pos x="30" y="51"/>
                </a:cxn>
              </a:cxnLst>
              <a:rect l="0" t="0" r="r" b="b"/>
              <a:pathLst>
                <a:path w="410" h="613">
                  <a:moveTo>
                    <a:pt x="15" y="69"/>
                  </a:moveTo>
                  <a:lnTo>
                    <a:pt x="10" y="97"/>
                  </a:lnTo>
                  <a:lnTo>
                    <a:pt x="7" y="125"/>
                  </a:lnTo>
                  <a:lnTo>
                    <a:pt x="7" y="139"/>
                  </a:lnTo>
                  <a:lnTo>
                    <a:pt x="6" y="152"/>
                  </a:lnTo>
                  <a:lnTo>
                    <a:pt x="6" y="179"/>
                  </a:lnTo>
                  <a:lnTo>
                    <a:pt x="9" y="235"/>
                  </a:lnTo>
                  <a:lnTo>
                    <a:pt x="12" y="291"/>
                  </a:lnTo>
                  <a:lnTo>
                    <a:pt x="15" y="319"/>
                  </a:lnTo>
                  <a:lnTo>
                    <a:pt x="16" y="347"/>
                  </a:lnTo>
                  <a:lnTo>
                    <a:pt x="16" y="375"/>
                  </a:lnTo>
                  <a:lnTo>
                    <a:pt x="16" y="402"/>
                  </a:lnTo>
                  <a:lnTo>
                    <a:pt x="16" y="429"/>
                  </a:lnTo>
                  <a:lnTo>
                    <a:pt x="13" y="458"/>
                  </a:lnTo>
                  <a:lnTo>
                    <a:pt x="9" y="485"/>
                  </a:lnTo>
                  <a:lnTo>
                    <a:pt x="3" y="514"/>
                  </a:lnTo>
                  <a:lnTo>
                    <a:pt x="0" y="526"/>
                  </a:lnTo>
                  <a:lnTo>
                    <a:pt x="0" y="532"/>
                  </a:lnTo>
                  <a:lnTo>
                    <a:pt x="0" y="538"/>
                  </a:lnTo>
                  <a:lnTo>
                    <a:pt x="0" y="544"/>
                  </a:lnTo>
                  <a:lnTo>
                    <a:pt x="1" y="550"/>
                  </a:lnTo>
                  <a:lnTo>
                    <a:pt x="3" y="556"/>
                  </a:lnTo>
                  <a:lnTo>
                    <a:pt x="4" y="560"/>
                  </a:lnTo>
                  <a:lnTo>
                    <a:pt x="7" y="567"/>
                  </a:lnTo>
                  <a:lnTo>
                    <a:pt x="10" y="571"/>
                  </a:lnTo>
                  <a:lnTo>
                    <a:pt x="13" y="574"/>
                  </a:lnTo>
                  <a:lnTo>
                    <a:pt x="18" y="579"/>
                  </a:lnTo>
                  <a:lnTo>
                    <a:pt x="22" y="580"/>
                  </a:lnTo>
                  <a:lnTo>
                    <a:pt x="28" y="583"/>
                  </a:lnTo>
                  <a:lnTo>
                    <a:pt x="34" y="585"/>
                  </a:lnTo>
                  <a:lnTo>
                    <a:pt x="42" y="585"/>
                  </a:lnTo>
                  <a:lnTo>
                    <a:pt x="57" y="585"/>
                  </a:lnTo>
                  <a:lnTo>
                    <a:pt x="70" y="585"/>
                  </a:lnTo>
                  <a:lnTo>
                    <a:pt x="101" y="583"/>
                  </a:lnTo>
                  <a:lnTo>
                    <a:pt x="160" y="577"/>
                  </a:lnTo>
                  <a:lnTo>
                    <a:pt x="190" y="574"/>
                  </a:lnTo>
                  <a:lnTo>
                    <a:pt x="220" y="574"/>
                  </a:lnTo>
                  <a:lnTo>
                    <a:pt x="235" y="574"/>
                  </a:lnTo>
                  <a:lnTo>
                    <a:pt x="250" y="576"/>
                  </a:lnTo>
                  <a:lnTo>
                    <a:pt x="265" y="577"/>
                  </a:lnTo>
                  <a:lnTo>
                    <a:pt x="280" y="580"/>
                  </a:lnTo>
                  <a:lnTo>
                    <a:pt x="297" y="583"/>
                  </a:lnTo>
                  <a:lnTo>
                    <a:pt x="313" y="589"/>
                  </a:lnTo>
                  <a:lnTo>
                    <a:pt x="344" y="600"/>
                  </a:lnTo>
                  <a:lnTo>
                    <a:pt x="360" y="606"/>
                  </a:lnTo>
                  <a:lnTo>
                    <a:pt x="375" y="610"/>
                  </a:lnTo>
                  <a:lnTo>
                    <a:pt x="392" y="613"/>
                  </a:lnTo>
                  <a:lnTo>
                    <a:pt x="400" y="613"/>
                  </a:lnTo>
                  <a:lnTo>
                    <a:pt x="409" y="613"/>
                  </a:lnTo>
                  <a:lnTo>
                    <a:pt x="410" y="595"/>
                  </a:lnTo>
                  <a:lnTo>
                    <a:pt x="410" y="576"/>
                  </a:lnTo>
                  <a:lnTo>
                    <a:pt x="410" y="557"/>
                  </a:lnTo>
                  <a:lnTo>
                    <a:pt x="410" y="539"/>
                  </a:lnTo>
                  <a:lnTo>
                    <a:pt x="407" y="502"/>
                  </a:lnTo>
                  <a:lnTo>
                    <a:pt x="403" y="466"/>
                  </a:lnTo>
                  <a:lnTo>
                    <a:pt x="393" y="392"/>
                  </a:lnTo>
                  <a:lnTo>
                    <a:pt x="389" y="356"/>
                  </a:lnTo>
                  <a:lnTo>
                    <a:pt x="387" y="336"/>
                  </a:lnTo>
                  <a:lnTo>
                    <a:pt x="386" y="318"/>
                  </a:lnTo>
                  <a:lnTo>
                    <a:pt x="384" y="307"/>
                  </a:lnTo>
                  <a:lnTo>
                    <a:pt x="383" y="297"/>
                  </a:lnTo>
                  <a:lnTo>
                    <a:pt x="378" y="264"/>
                  </a:lnTo>
                  <a:lnTo>
                    <a:pt x="375" y="229"/>
                  </a:lnTo>
                  <a:lnTo>
                    <a:pt x="375" y="196"/>
                  </a:lnTo>
                  <a:lnTo>
                    <a:pt x="374" y="163"/>
                  </a:lnTo>
                  <a:lnTo>
                    <a:pt x="374" y="130"/>
                  </a:lnTo>
                  <a:lnTo>
                    <a:pt x="372" y="97"/>
                  </a:lnTo>
                  <a:lnTo>
                    <a:pt x="371" y="80"/>
                  </a:lnTo>
                  <a:lnTo>
                    <a:pt x="369" y="63"/>
                  </a:lnTo>
                  <a:lnTo>
                    <a:pt x="368" y="47"/>
                  </a:lnTo>
                  <a:lnTo>
                    <a:pt x="365" y="30"/>
                  </a:lnTo>
                  <a:lnTo>
                    <a:pt x="363" y="27"/>
                  </a:lnTo>
                  <a:lnTo>
                    <a:pt x="360" y="24"/>
                  </a:lnTo>
                  <a:lnTo>
                    <a:pt x="357" y="21"/>
                  </a:lnTo>
                  <a:lnTo>
                    <a:pt x="351" y="18"/>
                  </a:lnTo>
                  <a:lnTo>
                    <a:pt x="345" y="17"/>
                  </a:lnTo>
                  <a:lnTo>
                    <a:pt x="339" y="14"/>
                  </a:lnTo>
                  <a:lnTo>
                    <a:pt x="323" y="9"/>
                  </a:lnTo>
                  <a:lnTo>
                    <a:pt x="303" y="5"/>
                  </a:lnTo>
                  <a:lnTo>
                    <a:pt x="280" y="3"/>
                  </a:lnTo>
                  <a:lnTo>
                    <a:pt x="256" y="0"/>
                  </a:lnTo>
                  <a:lnTo>
                    <a:pt x="243" y="0"/>
                  </a:lnTo>
                  <a:lnTo>
                    <a:pt x="229" y="0"/>
                  </a:lnTo>
                  <a:lnTo>
                    <a:pt x="202" y="0"/>
                  </a:lnTo>
                  <a:lnTo>
                    <a:pt x="175" y="3"/>
                  </a:lnTo>
                  <a:lnTo>
                    <a:pt x="147" y="6"/>
                  </a:lnTo>
                  <a:lnTo>
                    <a:pt x="120" y="12"/>
                  </a:lnTo>
                  <a:lnTo>
                    <a:pt x="108" y="15"/>
                  </a:lnTo>
                  <a:lnTo>
                    <a:pt x="95" y="18"/>
                  </a:lnTo>
                  <a:lnTo>
                    <a:pt x="83" y="23"/>
                  </a:lnTo>
                  <a:lnTo>
                    <a:pt x="70" y="27"/>
                  </a:lnTo>
                  <a:lnTo>
                    <a:pt x="60" y="33"/>
                  </a:lnTo>
                  <a:lnTo>
                    <a:pt x="49" y="39"/>
                  </a:lnTo>
                  <a:lnTo>
                    <a:pt x="30" y="51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1" name="Freeform 1371"/>
            <p:cNvSpPr>
              <a:spLocks/>
            </p:cNvSpPr>
            <p:nvPr/>
          </p:nvSpPr>
          <p:spPr bwMode="auto">
            <a:xfrm>
              <a:off x="4663" y="1335"/>
              <a:ext cx="10" cy="2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56"/>
                </a:cxn>
                <a:cxn ang="0">
                  <a:pos x="9" y="110"/>
                </a:cxn>
                <a:cxn ang="0">
                  <a:pos x="12" y="166"/>
                </a:cxn>
                <a:cxn ang="0">
                  <a:pos x="15" y="222"/>
                </a:cxn>
                <a:cxn ang="0">
                  <a:pos x="19" y="333"/>
                </a:cxn>
                <a:cxn ang="0">
                  <a:pos x="16" y="389"/>
                </a:cxn>
                <a:cxn ang="0">
                  <a:pos x="12" y="416"/>
                </a:cxn>
                <a:cxn ang="0">
                  <a:pos x="6" y="445"/>
                </a:cxn>
                <a:cxn ang="0">
                  <a:pos x="0" y="445"/>
                </a:cxn>
                <a:cxn ang="0">
                  <a:pos x="6" y="416"/>
                </a:cxn>
                <a:cxn ang="0">
                  <a:pos x="10" y="389"/>
                </a:cxn>
                <a:cxn ang="0">
                  <a:pos x="13" y="333"/>
                </a:cxn>
                <a:cxn ang="0">
                  <a:pos x="9" y="222"/>
                </a:cxn>
                <a:cxn ang="0">
                  <a:pos x="6" y="166"/>
                </a:cxn>
                <a:cxn ang="0">
                  <a:pos x="3" y="110"/>
                </a:cxn>
                <a:cxn ang="0">
                  <a:pos x="4" y="56"/>
                </a:cxn>
                <a:cxn ang="0">
                  <a:pos x="12" y="0"/>
                </a:cxn>
                <a:cxn ang="0">
                  <a:pos x="18" y="0"/>
                </a:cxn>
              </a:cxnLst>
              <a:rect l="0" t="0" r="r" b="b"/>
              <a:pathLst>
                <a:path w="19" h="445">
                  <a:moveTo>
                    <a:pt x="18" y="0"/>
                  </a:moveTo>
                  <a:lnTo>
                    <a:pt x="10" y="56"/>
                  </a:lnTo>
                  <a:lnTo>
                    <a:pt x="9" y="110"/>
                  </a:lnTo>
                  <a:lnTo>
                    <a:pt x="12" y="166"/>
                  </a:lnTo>
                  <a:lnTo>
                    <a:pt x="15" y="222"/>
                  </a:lnTo>
                  <a:lnTo>
                    <a:pt x="19" y="333"/>
                  </a:lnTo>
                  <a:lnTo>
                    <a:pt x="16" y="389"/>
                  </a:lnTo>
                  <a:lnTo>
                    <a:pt x="12" y="416"/>
                  </a:lnTo>
                  <a:lnTo>
                    <a:pt x="6" y="445"/>
                  </a:lnTo>
                  <a:lnTo>
                    <a:pt x="0" y="445"/>
                  </a:lnTo>
                  <a:lnTo>
                    <a:pt x="6" y="416"/>
                  </a:lnTo>
                  <a:lnTo>
                    <a:pt x="10" y="389"/>
                  </a:lnTo>
                  <a:lnTo>
                    <a:pt x="13" y="333"/>
                  </a:lnTo>
                  <a:lnTo>
                    <a:pt x="9" y="222"/>
                  </a:lnTo>
                  <a:lnTo>
                    <a:pt x="6" y="166"/>
                  </a:lnTo>
                  <a:lnTo>
                    <a:pt x="3" y="110"/>
                  </a:lnTo>
                  <a:lnTo>
                    <a:pt x="4" y="5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2" name="Freeform 1372"/>
            <p:cNvSpPr>
              <a:spLocks/>
            </p:cNvSpPr>
            <p:nvPr/>
          </p:nvSpPr>
          <p:spPr bwMode="auto">
            <a:xfrm>
              <a:off x="4661" y="1557"/>
              <a:ext cx="23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24"/>
                </a:cxn>
                <a:cxn ang="0">
                  <a:pos x="7" y="36"/>
                </a:cxn>
                <a:cxn ang="0">
                  <a:pos x="10" y="46"/>
                </a:cxn>
                <a:cxn ang="0">
                  <a:pos x="15" y="54"/>
                </a:cxn>
                <a:cxn ang="0">
                  <a:pos x="22" y="62"/>
                </a:cxn>
                <a:cxn ang="0">
                  <a:pos x="31" y="66"/>
                </a:cxn>
                <a:cxn ang="0">
                  <a:pos x="45" y="68"/>
                </a:cxn>
                <a:cxn ang="0">
                  <a:pos x="43" y="74"/>
                </a:cxn>
                <a:cxn ang="0">
                  <a:pos x="30" y="72"/>
                </a:cxn>
                <a:cxn ang="0">
                  <a:pos x="18" y="66"/>
                </a:cxn>
                <a:cxn ang="0">
                  <a:pos x="10" y="59"/>
                </a:cxn>
                <a:cxn ang="0">
                  <a:pos x="4" y="4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3" y="0"/>
                </a:cxn>
                <a:cxn ang="0">
                  <a:pos x="9" y="0"/>
                </a:cxn>
              </a:cxnLst>
              <a:rect l="0" t="0" r="r" b="b"/>
              <a:pathLst>
                <a:path w="45" h="74">
                  <a:moveTo>
                    <a:pt x="9" y="0"/>
                  </a:moveTo>
                  <a:lnTo>
                    <a:pt x="6" y="24"/>
                  </a:lnTo>
                  <a:lnTo>
                    <a:pt x="7" y="36"/>
                  </a:lnTo>
                  <a:lnTo>
                    <a:pt x="10" y="46"/>
                  </a:lnTo>
                  <a:lnTo>
                    <a:pt x="15" y="54"/>
                  </a:lnTo>
                  <a:lnTo>
                    <a:pt x="22" y="62"/>
                  </a:lnTo>
                  <a:lnTo>
                    <a:pt x="31" y="66"/>
                  </a:lnTo>
                  <a:lnTo>
                    <a:pt x="45" y="68"/>
                  </a:lnTo>
                  <a:lnTo>
                    <a:pt x="43" y="74"/>
                  </a:lnTo>
                  <a:lnTo>
                    <a:pt x="30" y="72"/>
                  </a:lnTo>
                  <a:lnTo>
                    <a:pt x="18" y="66"/>
                  </a:lnTo>
                  <a:lnTo>
                    <a:pt x="10" y="59"/>
                  </a:lnTo>
                  <a:lnTo>
                    <a:pt x="4" y="48"/>
                  </a:lnTo>
                  <a:lnTo>
                    <a:pt x="1" y="37"/>
                  </a:lnTo>
                  <a:lnTo>
                    <a:pt x="0" y="2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3" name="Freeform 1373"/>
            <p:cNvSpPr>
              <a:spLocks/>
            </p:cNvSpPr>
            <p:nvPr/>
          </p:nvSpPr>
          <p:spPr bwMode="auto">
            <a:xfrm>
              <a:off x="4663" y="1557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4" name="Freeform 1374"/>
            <p:cNvSpPr>
              <a:spLocks/>
            </p:cNvSpPr>
            <p:nvPr/>
          </p:nvSpPr>
          <p:spPr bwMode="auto">
            <a:xfrm>
              <a:off x="4684" y="1586"/>
              <a:ext cx="119" cy="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8" y="11"/>
                </a:cxn>
                <a:cxn ang="0">
                  <a:pos x="59" y="8"/>
                </a:cxn>
                <a:cxn ang="0">
                  <a:pos x="118" y="3"/>
                </a:cxn>
                <a:cxn ang="0">
                  <a:pos x="178" y="0"/>
                </a:cxn>
                <a:cxn ang="0">
                  <a:pos x="208" y="2"/>
                </a:cxn>
                <a:cxn ang="0">
                  <a:pos x="238" y="6"/>
                </a:cxn>
                <a:cxn ang="0">
                  <a:pos x="237" y="12"/>
                </a:cxn>
                <a:cxn ang="0">
                  <a:pos x="208" y="8"/>
                </a:cxn>
                <a:cxn ang="0">
                  <a:pos x="178" y="6"/>
                </a:cxn>
                <a:cxn ang="0">
                  <a:pos x="118" y="9"/>
                </a:cxn>
                <a:cxn ang="0">
                  <a:pos x="59" y="14"/>
                </a:cxn>
                <a:cxn ang="0">
                  <a:pos x="28" y="17"/>
                </a:cxn>
                <a:cxn ang="0">
                  <a:pos x="0" y="17"/>
                </a:cxn>
                <a:cxn ang="0">
                  <a:pos x="0" y="11"/>
                </a:cxn>
              </a:cxnLst>
              <a:rect l="0" t="0" r="r" b="b"/>
              <a:pathLst>
                <a:path w="238" h="17">
                  <a:moveTo>
                    <a:pt x="0" y="11"/>
                  </a:moveTo>
                  <a:lnTo>
                    <a:pt x="28" y="11"/>
                  </a:lnTo>
                  <a:lnTo>
                    <a:pt x="59" y="8"/>
                  </a:lnTo>
                  <a:lnTo>
                    <a:pt x="118" y="3"/>
                  </a:lnTo>
                  <a:lnTo>
                    <a:pt x="178" y="0"/>
                  </a:lnTo>
                  <a:lnTo>
                    <a:pt x="208" y="2"/>
                  </a:lnTo>
                  <a:lnTo>
                    <a:pt x="238" y="6"/>
                  </a:lnTo>
                  <a:lnTo>
                    <a:pt x="237" y="12"/>
                  </a:lnTo>
                  <a:lnTo>
                    <a:pt x="208" y="8"/>
                  </a:lnTo>
                  <a:lnTo>
                    <a:pt x="178" y="6"/>
                  </a:lnTo>
                  <a:lnTo>
                    <a:pt x="118" y="9"/>
                  </a:lnTo>
                  <a:lnTo>
                    <a:pt x="59" y="14"/>
                  </a:lnTo>
                  <a:lnTo>
                    <a:pt x="28" y="17"/>
                  </a:lnTo>
                  <a:lnTo>
                    <a:pt x="0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5" name="Freeform 1375"/>
            <p:cNvSpPr>
              <a:spLocks/>
            </p:cNvSpPr>
            <p:nvPr/>
          </p:nvSpPr>
          <p:spPr bwMode="auto">
            <a:xfrm>
              <a:off x="4802" y="1589"/>
              <a:ext cx="65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4" y="9"/>
                </a:cxn>
                <a:cxn ang="0">
                  <a:pos x="65" y="20"/>
                </a:cxn>
                <a:cxn ang="0">
                  <a:pos x="96" y="30"/>
                </a:cxn>
                <a:cxn ang="0">
                  <a:pos x="113" y="32"/>
                </a:cxn>
                <a:cxn ang="0">
                  <a:pos x="130" y="33"/>
                </a:cxn>
                <a:cxn ang="0">
                  <a:pos x="130" y="39"/>
                </a:cxn>
                <a:cxn ang="0">
                  <a:pos x="113" y="38"/>
                </a:cxn>
                <a:cxn ang="0">
                  <a:pos x="95" y="36"/>
                </a:cxn>
                <a:cxn ang="0">
                  <a:pos x="63" y="26"/>
                </a:cxn>
                <a:cxn ang="0">
                  <a:pos x="33" y="15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30" h="39">
                  <a:moveTo>
                    <a:pt x="1" y="0"/>
                  </a:moveTo>
                  <a:lnTo>
                    <a:pt x="34" y="9"/>
                  </a:lnTo>
                  <a:lnTo>
                    <a:pt x="65" y="20"/>
                  </a:lnTo>
                  <a:lnTo>
                    <a:pt x="96" y="30"/>
                  </a:lnTo>
                  <a:lnTo>
                    <a:pt x="113" y="32"/>
                  </a:lnTo>
                  <a:lnTo>
                    <a:pt x="130" y="33"/>
                  </a:lnTo>
                  <a:lnTo>
                    <a:pt x="130" y="39"/>
                  </a:lnTo>
                  <a:lnTo>
                    <a:pt x="113" y="38"/>
                  </a:lnTo>
                  <a:lnTo>
                    <a:pt x="95" y="36"/>
                  </a:lnTo>
                  <a:lnTo>
                    <a:pt x="63" y="26"/>
                  </a:lnTo>
                  <a:lnTo>
                    <a:pt x="33" y="15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6" name="Freeform 1376"/>
            <p:cNvSpPr>
              <a:spLocks/>
            </p:cNvSpPr>
            <p:nvPr/>
          </p:nvSpPr>
          <p:spPr bwMode="auto">
            <a:xfrm>
              <a:off x="4802" y="1589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7" name="Freeform 1377"/>
            <p:cNvSpPr>
              <a:spLocks/>
            </p:cNvSpPr>
            <p:nvPr/>
          </p:nvSpPr>
          <p:spPr bwMode="auto">
            <a:xfrm>
              <a:off x="4854" y="1459"/>
              <a:ext cx="15" cy="148"/>
            </a:xfrm>
            <a:custGeom>
              <a:avLst/>
              <a:gdLst/>
              <a:ahLst/>
              <a:cxnLst>
                <a:cxn ang="0">
                  <a:pos x="25" y="295"/>
                </a:cxn>
                <a:cxn ang="0">
                  <a:pos x="26" y="258"/>
                </a:cxn>
                <a:cxn ang="0">
                  <a:pos x="26" y="220"/>
                </a:cxn>
                <a:cxn ang="0">
                  <a:pos x="19" y="14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23" y="148"/>
                </a:cxn>
                <a:cxn ang="0">
                  <a:pos x="31" y="220"/>
                </a:cxn>
                <a:cxn ang="0">
                  <a:pos x="31" y="258"/>
                </a:cxn>
                <a:cxn ang="0">
                  <a:pos x="29" y="295"/>
                </a:cxn>
                <a:cxn ang="0">
                  <a:pos x="25" y="295"/>
                </a:cxn>
              </a:cxnLst>
              <a:rect l="0" t="0" r="r" b="b"/>
              <a:pathLst>
                <a:path w="31" h="295">
                  <a:moveTo>
                    <a:pt x="25" y="295"/>
                  </a:moveTo>
                  <a:lnTo>
                    <a:pt x="26" y="258"/>
                  </a:lnTo>
                  <a:lnTo>
                    <a:pt x="26" y="220"/>
                  </a:lnTo>
                  <a:lnTo>
                    <a:pt x="19" y="148"/>
                  </a:lnTo>
                  <a:lnTo>
                    <a:pt x="0" y="0"/>
                  </a:lnTo>
                  <a:lnTo>
                    <a:pt x="5" y="0"/>
                  </a:lnTo>
                  <a:lnTo>
                    <a:pt x="23" y="148"/>
                  </a:lnTo>
                  <a:lnTo>
                    <a:pt x="31" y="220"/>
                  </a:lnTo>
                  <a:lnTo>
                    <a:pt x="31" y="258"/>
                  </a:lnTo>
                  <a:lnTo>
                    <a:pt x="29" y="295"/>
                  </a:lnTo>
                  <a:lnTo>
                    <a:pt x="25" y="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8" name="Freeform 1378"/>
            <p:cNvSpPr>
              <a:spLocks/>
            </p:cNvSpPr>
            <p:nvPr/>
          </p:nvSpPr>
          <p:spPr bwMode="auto">
            <a:xfrm>
              <a:off x="4866" y="1605"/>
              <a:ext cx="2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4" y="6"/>
                  </a:lnTo>
                  <a:lnTo>
                    <a:pt x="4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59" name="Freeform 1379"/>
            <p:cNvSpPr>
              <a:spLocks/>
            </p:cNvSpPr>
            <p:nvPr/>
          </p:nvSpPr>
          <p:spPr bwMode="auto">
            <a:xfrm>
              <a:off x="4853" y="1448"/>
              <a:ext cx="3" cy="11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1"/>
                </a:cxn>
                <a:cxn ang="0">
                  <a:pos x="1" y="21"/>
                </a:cxn>
              </a:cxnLst>
              <a:rect l="0" t="0" r="r" b="b"/>
              <a:pathLst>
                <a:path w="6" h="21">
                  <a:moveTo>
                    <a:pt x="1" y="2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0" name="Freeform 1380"/>
            <p:cNvSpPr>
              <a:spLocks/>
            </p:cNvSpPr>
            <p:nvPr/>
          </p:nvSpPr>
          <p:spPr bwMode="auto">
            <a:xfrm>
              <a:off x="4854" y="14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1" name="Freeform 1381"/>
            <p:cNvSpPr>
              <a:spLocks/>
            </p:cNvSpPr>
            <p:nvPr/>
          </p:nvSpPr>
          <p:spPr bwMode="auto">
            <a:xfrm>
              <a:off x="4843" y="1315"/>
              <a:ext cx="12" cy="133"/>
            </a:xfrm>
            <a:custGeom>
              <a:avLst/>
              <a:gdLst/>
              <a:ahLst/>
              <a:cxnLst>
                <a:cxn ang="0">
                  <a:pos x="20" y="267"/>
                </a:cxn>
                <a:cxn ang="0">
                  <a:pos x="15" y="234"/>
                </a:cxn>
                <a:cxn ang="0">
                  <a:pos x="12" y="199"/>
                </a:cxn>
                <a:cxn ang="0">
                  <a:pos x="11" y="133"/>
                </a:cxn>
                <a:cxn ang="0">
                  <a:pos x="9" y="67"/>
                </a:cxn>
                <a:cxn ang="0">
                  <a:pos x="6" y="3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1" y="33"/>
                </a:cxn>
                <a:cxn ang="0">
                  <a:pos x="14" y="67"/>
                </a:cxn>
                <a:cxn ang="0">
                  <a:pos x="15" y="133"/>
                </a:cxn>
                <a:cxn ang="0">
                  <a:pos x="17" y="199"/>
                </a:cxn>
                <a:cxn ang="0">
                  <a:pos x="20" y="234"/>
                </a:cxn>
                <a:cxn ang="0">
                  <a:pos x="24" y="267"/>
                </a:cxn>
                <a:cxn ang="0">
                  <a:pos x="20" y="267"/>
                </a:cxn>
              </a:cxnLst>
              <a:rect l="0" t="0" r="r" b="b"/>
              <a:pathLst>
                <a:path w="24" h="267">
                  <a:moveTo>
                    <a:pt x="20" y="267"/>
                  </a:moveTo>
                  <a:lnTo>
                    <a:pt x="15" y="234"/>
                  </a:lnTo>
                  <a:lnTo>
                    <a:pt x="12" y="199"/>
                  </a:lnTo>
                  <a:lnTo>
                    <a:pt x="11" y="133"/>
                  </a:lnTo>
                  <a:lnTo>
                    <a:pt x="9" y="67"/>
                  </a:lnTo>
                  <a:lnTo>
                    <a:pt x="6" y="3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33"/>
                  </a:lnTo>
                  <a:lnTo>
                    <a:pt x="14" y="67"/>
                  </a:lnTo>
                  <a:lnTo>
                    <a:pt x="15" y="133"/>
                  </a:lnTo>
                  <a:lnTo>
                    <a:pt x="17" y="199"/>
                  </a:lnTo>
                  <a:lnTo>
                    <a:pt x="20" y="234"/>
                  </a:lnTo>
                  <a:lnTo>
                    <a:pt x="24" y="267"/>
                  </a:lnTo>
                  <a:lnTo>
                    <a:pt x="20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2" name="Freeform 1382"/>
            <p:cNvSpPr>
              <a:spLocks/>
            </p:cNvSpPr>
            <p:nvPr/>
          </p:nvSpPr>
          <p:spPr bwMode="auto">
            <a:xfrm>
              <a:off x="4853" y="1448"/>
              <a:ext cx="2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3" name="Freeform 1383"/>
            <p:cNvSpPr>
              <a:spLocks/>
            </p:cNvSpPr>
            <p:nvPr/>
          </p:nvSpPr>
          <p:spPr bwMode="auto">
            <a:xfrm>
              <a:off x="4676" y="1299"/>
              <a:ext cx="169" cy="28"/>
            </a:xfrm>
            <a:custGeom>
              <a:avLst/>
              <a:gdLst/>
              <a:ahLst/>
              <a:cxnLst>
                <a:cxn ang="0">
                  <a:pos x="333" y="36"/>
                </a:cxn>
                <a:cxn ang="0">
                  <a:pos x="332" y="30"/>
                </a:cxn>
                <a:cxn ang="0">
                  <a:pos x="323" y="24"/>
                </a:cxn>
                <a:cxn ang="0">
                  <a:pos x="296" y="15"/>
                </a:cxn>
                <a:cxn ang="0">
                  <a:pos x="253" y="8"/>
                </a:cxn>
                <a:cxn ang="0">
                  <a:pos x="202" y="6"/>
                </a:cxn>
                <a:cxn ang="0">
                  <a:pos x="148" y="9"/>
                </a:cxn>
                <a:cxn ang="0">
                  <a:pos x="95" y="18"/>
                </a:cxn>
                <a:cxn ang="0">
                  <a:pos x="69" y="24"/>
                </a:cxn>
                <a:cxn ang="0">
                  <a:pos x="45" y="33"/>
                </a:cxn>
                <a:cxn ang="0">
                  <a:pos x="22" y="44"/>
                </a:cxn>
                <a:cxn ang="0">
                  <a:pos x="4" y="57"/>
                </a:cxn>
                <a:cxn ang="0">
                  <a:pos x="0" y="53"/>
                </a:cxn>
                <a:cxn ang="0">
                  <a:pos x="18" y="39"/>
                </a:cxn>
                <a:cxn ang="0">
                  <a:pos x="40" y="29"/>
                </a:cxn>
                <a:cxn ang="0">
                  <a:pos x="66" y="20"/>
                </a:cxn>
                <a:cxn ang="0">
                  <a:pos x="92" y="14"/>
                </a:cxn>
                <a:cxn ang="0">
                  <a:pos x="148" y="5"/>
                </a:cxn>
                <a:cxn ang="0">
                  <a:pos x="202" y="0"/>
                </a:cxn>
                <a:cxn ang="0">
                  <a:pos x="253" y="3"/>
                </a:cxn>
                <a:cxn ang="0">
                  <a:pos x="296" y="11"/>
                </a:cxn>
                <a:cxn ang="0">
                  <a:pos x="326" y="20"/>
                </a:cxn>
                <a:cxn ang="0">
                  <a:pos x="335" y="26"/>
                </a:cxn>
                <a:cxn ang="0">
                  <a:pos x="338" y="32"/>
                </a:cxn>
                <a:cxn ang="0">
                  <a:pos x="333" y="36"/>
                </a:cxn>
              </a:cxnLst>
              <a:rect l="0" t="0" r="r" b="b"/>
              <a:pathLst>
                <a:path w="338" h="57">
                  <a:moveTo>
                    <a:pt x="333" y="36"/>
                  </a:moveTo>
                  <a:lnTo>
                    <a:pt x="332" y="30"/>
                  </a:lnTo>
                  <a:lnTo>
                    <a:pt x="323" y="24"/>
                  </a:lnTo>
                  <a:lnTo>
                    <a:pt x="296" y="15"/>
                  </a:lnTo>
                  <a:lnTo>
                    <a:pt x="253" y="8"/>
                  </a:lnTo>
                  <a:lnTo>
                    <a:pt x="202" y="6"/>
                  </a:lnTo>
                  <a:lnTo>
                    <a:pt x="148" y="9"/>
                  </a:lnTo>
                  <a:lnTo>
                    <a:pt x="95" y="18"/>
                  </a:lnTo>
                  <a:lnTo>
                    <a:pt x="69" y="24"/>
                  </a:lnTo>
                  <a:lnTo>
                    <a:pt x="45" y="33"/>
                  </a:lnTo>
                  <a:lnTo>
                    <a:pt x="22" y="44"/>
                  </a:lnTo>
                  <a:lnTo>
                    <a:pt x="4" y="57"/>
                  </a:lnTo>
                  <a:lnTo>
                    <a:pt x="0" y="53"/>
                  </a:lnTo>
                  <a:lnTo>
                    <a:pt x="18" y="39"/>
                  </a:lnTo>
                  <a:lnTo>
                    <a:pt x="40" y="29"/>
                  </a:lnTo>
                  <a:lnTo>
                    <a:pt x="66" y="20"/>
                  </a:lnTo>
                  <a:lnTo>
                    <a:pt x="92" y="14"/>
                  </a:lnTo>
                  <a:lnTo>
                    <a:pt x="148" y="5"/>
                  </a:lnTo>
                  <a:lnTo>
                    <a:pt x="202" y="0"/>
                  </a:lnTo>
                  <a:lnTo>
                    <a:pt x="253" y="3"/>
                  </a:lnTo>
                  <a:lnTo>
                    <a:pt x="296" y="11"/>
                  </a:lnTo>
                  <a:lnTo>
                    <a:pt x="326" y="20"/>
                  </a:lnTo>
                  <a:lnTo>
                    <a:pt x="335" y="26"/>
                  </a:lnTo>
                  <a:lnTo>
                    <a:pt x="338" y="32"/>
                  </a:lnTo>
                  <a:lnTo>
                    <a:pt x="33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4" name="Freeform 1384"/>
            <p:cNvSpPr>
              <a:spLocks/>
            </p:cNvSpPr>
            <p:nvPr/>
          </p:nvSpPr>
          <p:spPr bwMode="auto">
            <a:xfrm>
              <a:off x="4843" y="1314"/>
              <a:ext cx="2" cy="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5" name="Freeform 1385"/>
            <p:cNvSpPr>
              <a:spLocks/>
            </p:cNvSpPr>
            <p:nvPr/>
          </p:nvSpPr>
          <p:spPr bwMode="auto">
            <a:xfrm>
              <a:off x="4669" y="1325"/>
              <a:ext cx="10" cy="11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5" y="0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19" y="4"/>
                </a:cxn>
              </a:cxnLst>
              <a:rect l="0" t="0" r="r" b="b"/>
              <a:pathLst>
                <a:path w="19" h="22">
                  <a:moveTo>
                    <a:pt x="19" y="4"/>
                  </a:moveTo>
                  <a:lnTo>
                    <a:pt x="15" y="0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6" name="Freeform 1386"/>
            <p:cNvSpPr>
              <a:spLocks/>
            </p:cNvSpPr>
            <p:nvPr/>
          </p:nvSpPr>
          <p:spPr bwMode="auto">
            <a:xfrm>
              <a:off x="4676" y="1325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7" name="Freeform 1387"/>
            <p:cNvSpPr>
              <a:spLocks/>
            </p:cNvSpPr>
            <p:nvPr/>
          </p:nvSpPr>
          <p:spPr bwMode="auto">
            <a:xfrm>
              <a:off x="4669" y="1334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8" name="Freeform 1388"/>
            <p:cNvSpPr>
              <a:spLocks/>
            </p:cNvSpPr>
            <p:nvPr/>
          </p:nvSpPr>
          <p:spPr bwMode="auto">
            <a:xfrm>
              <a:off x="4193" y="1314"/>
              <a:ext cx="486" cy="219"/>
            </a:xfrm>
            <a:custGeom>
              <a:avLst/>
              <a:gdLst/>
              <a:ahLst/>
              <a:cxnLst>
                <a:cxn ang="0">
                  <a:pos x="377" y="412"/>
                </a:cxn>
                <a:cxn ang="0">
                  <a:pos x="425" y="396"/>
                </a:cxn>
                <a:cxn ang="0">
                  <a:pos x="466" y="385"/>
                </a:cxn>
                <a:cxn ang="0">
                  <a:pos x="504" y="385"/>
                </a:cxn>
                <a:cxn ang="0">
                  <a:pos x="563" y="394"/>
                </a:cxn>
                <a:cxn ang="0">
                  <a:pos x="619" y="403"/>
                </a:cxn>
                <a:cxn ang="0">
                  <a:pos x="694" y="399"/>
                </a:cxn>
                <a:cxn ang="0">
                  <a:pos x="795" y="391"/>
                </a:cxn>
                <a:cxn ang="0">
                  <a:pos x="869" y="385"/>
                </a:cxn>
                <a:cxn ang="0">
                  <a:pos x="901" y="379"/>
                </a:cxn>
                <a:cxn ang="0">
                  <a:pos x="923" y="364"/>
                </a:cxn>
                <a:cxn ang="0">
                  <a:pos x="942" y="339"/>
                </a:cxn>
                <a:cxn ang="0">
                  <a:pos x="957" y="307"/>
                </a:cxn>
                <a:cxn ang="0">
                  <a:pos x="967" y="269"/>
                </a:cxn>
                <a:cxn ang="0">
                  <a:pos x="972" y="232"/>
                </a:cxn>
                <a:cxn ang="0">
                  <a:pos x="967" y="176"/>
                </a:cxn>
                <a:cxn ang="0">
                  <a:pos x="951" y="131"/>
                </a:cxn>
                <a:cxn ang="0">
                  <a:pos x="929" y="107"/>
                </a:cxn>
                <a:cxn ang="0">
                  <a:pos x="905" y="101"/>
                </a:cxn>
                <a:cxn ang="0">
                  <a:pos x="825" y="102"/>
                </a:cxn>
                <a:cxn ang="0">
                  <a:pos x="723" y="116"/>
                </a:cxn>
                <a:cxn ang="0">
                  <a:pos x="637" y="132"/>
                </a:cxn>
                <a:cxn ang="0">
                  <a:pos x="570" y="138"/>
                </a:cxn>
                <a:cxn ang="0">
                  <a:pos x="462" y="135"/>
                </a:cxn>
                <a:cxn ang="0">
                  <a:pos x="350" y="117"/>
                </a:cxn>
                <a:cxn ang="0">
                  <a:pos x="279" y="98"/>
                </a:cxn>
                <a:cxn ang="0">
                  <a:pos x="181" y="60"/>
                </a:cxn>
                <a:cxn ang="0">
                  <a:pos x="127" y="30"/>
                </a:cxn>
                <a:cxn ang="0">
                  <a:pos x="89" y="6"/>
                </a:cxn>
                <a:cxn ang="0">
                  <a:pos x="69" y="0"/>
                </a:cxn>
                <a:cxn ang="0">
                  <a:pos x="50" y="6"/>
                </a:cxn>
                <a:cxn ang="0">
                  <a:pos x="28" y="25"/>
                </a:cxn>
                <a:cxn ang="0">
                  <a:pos x="9" y="63"/>
                </a:cxn>
                <a:cxn ang="0">
                  <a:pos x="7" y="89"/>
                </a:cxn>
                <a:cxn ang="0">
                  <a:pos x="12" y="98"/>
                </a:cxn>
                <a:cxn ang="0">
                  <a:pos x="24" y="102"/>
                </a:cxn>
                <a:cxn ang="0">
                  <a:pos x="54" y="123"/>
                </a:cxn>
                <a:cxn ang="0">
                  <a:pos x="77" y="146"/>
                </a:cxn>
                <a:cxn ang="0">
                  <a:pos x="87" y="173"/>
                </a:cxn>
                <a:cxn ang="0">
                  <a:pos x="86" y="185"/>
                </a:cxn>
                <a:cxn ang="0">
                  <a:pos x="71" y="206"/>
                </a:cxn>
                <a:cxn ang="0">
                  <a:pos x="44" y="224"/>
                </a:cxn>
                <a:cxn ang="0">
                  <a:pos x="12" y="233"/>
                </a:cxn>
                <a:cxn ang="0">
                  <a:pos x="6" y="238"/>
                </a:cxn>
                <a:cxn ang="0">
                  <a:pos x="0" y="254"/>
                </a:cxn>
                <a:cxn ang="0">
                  <a:pos x="1" y="289"/>
                </a:cxn>
                <a:cxn ang="0">
                  <a:pos x="9" y="313"/>
                </a:cxn>
                <a:cxn ang="0">
                  <a:pos x="21" y="331"/>
                </a:cxn>
                <a:cxn ang="0">
                  <a:pos x="31" y="337"/>
                </a:cxn>
                <a:cxn ang="0">
                  <a:pos x="66" y="339"/>
                </a:cxn>
                <a:cxn ang="0">
                  <a:pos x="111" y="333"/>
                </a:cxn>
                <a:cxn ang="0">
                  <a:pos x="142" y="336"/>
                </a:cxn>
                <a:cxn ang="0">
                  <a:pos x="172" y="348"/>
                </a:cxn>
                <a:cxn ang="0">
                  <a:pos x="216" y="379"/>
                </a:cxn>
                <a:cxn ang="0">
                  <a:pos x="276" y="426"/>
                </a:cxn>
                <a:cxn ang="0">
                  <a:pos x="291" y="437"/>
                </a:cxn>
                <a:cxn ang="0">
                  <a:pos x="299" y="434"/>
                </a:cxn>
              </a:cxnLst>
              <a:rect l="0" t="0" r="r" b="b"/>
              <a:pathLst>
                <a:path w="972" h="437">
                  <a:moveTo>
                    <a:pt x="344" y="419"/>
                  </a:moveTo>
                  <a:lnTo>
                    <a:pt x="361" y="417"/>
                  </a:lnTo>
                  <a:lnTo>
                    <a:pt x="377" y="412"/>
                  </a:lnTo>
                  <a:lnTo>
                    <a:pt x="394" y="408"/>
                  </a:lnTo>
                  <a:lnTo>
                    <a:pt x="409" y="402"/>
                  </a:lnTo>
                  <a:lnTo>
                    <a:pt x="425" y="396"/>
                  </a:lnTo>
                  <a:lnTo>
                    <a:pt x="440" y="390"/>
                  </a:lnTo>
                  <a:lnTo>
                    <a:pt x="457" y="387"/>
                  </a:lnTo>
                  <a:lnTo>
                    <a:pt x="466" y="385"/>
                  </a:lnTo>
                  <a:lnTo>
                    <a:pt x="474" y="384"/>
                  </a:lnTo>
                  <a:lnTo>
                    <a:pt x="489" y="384"/>
                  </a:lnTo>
                  <a:lnTo>
                    <a:pt x="504" y="385"/>
                  </a:lnTo>
                  <a:lnTo>
                    <a:pt x="517" y="387"/>
                  </a:lnTo>
                  <a:lnTo>
                    <a:pt x="533" y="388"/>
                  </a:lnTo>
                  <a:lnTo>
                    <a:pt x="563" y="394"/>
                  </a:lnTo>
                  <a:lnTo>
                    <a:pt x="593" y="400"/>
                  </a:lnTo>
                  <a:lnTo>
                    <a:pt x="605" y="402"/>
                  </a:lnTo>
                  <a:lnTo>
                    <a:pt x="619" y="403"/>
                  </a:lnTo>
                  <a:lnTo>
                    <a:pt x="644" y="403"/>
                  </a:lnTo>
                  <a:lnTo>
                    <a:pt x="670" y="402"/>
                  </a:lnTo>
                  <a:lnTo>
                    <a:pt x="694" y="399"/>
                  </a:lnTo>
                  <a:lnTo>
                    <a:pt x="720" y="396"/>
                  </a:lnTo>
                  <a:lnTo>
                    <a:pt x="744" y="394"/>
                  </a:lnTo>
                  <a:lnTo>
                    <a:pt x="795" y="391"/>
                  </a:lnTo>
                  <a:lnTo>
                    <a:pt x="821" y="390"/>
                  </a:lnTo>
                  <a:lnTo>
                    <a:pt x="845" y="388"/>
                  </a:lnTo>
                  <a:lnTo>
                    <a:pt x="869" y="385"/>
                  </a:lnTo>
                  <a:lnTo>
                    <a:pt x="881" y="384"/>
                  </a:lnTo>
                  <a:lnTo>
                    <a:pt x="893" y="381"/>
                  </a:lnTo>
                  <a:lnTo>
                    <a:pt x="901" y="379"/>
                  </a:lnTo>
                  <a:lnTo>
                    <a:pt x="908" y="375"/>
                  </a:lnTo>
                  <a:lnTo>
                    <a:pt x="916" y="370"/>
                  </a:lnTo>
                  <a:lnTo>
                    <a:pt x="923" y="364"/>
                  </a:lnTo>
                  <a:lnTo>
                    <a:pt x="929" y="357"/>
                  </a:lnTo>
                  <a:lnTo>
                    <a:pt x="937" y="34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52" y="318"/>
                  </a:lnTo>
                  <a:lnTo>
                    <a:pt x="957" y="307"/>
                  </a:lnTo>
                  <a:lnTo>
                    <a:pt x="961" y="295"/>
                  </a:lnTo>
                  <a:lnTo>
                    <a:pt x="964" y="281"/>
                  </a:lnTo>
                  <a:lnTo>
                    <a:pt x="967" y="269"/>
                  </a:lnTo>
                  <a:lnTo>
                    <a:pt x="969" y="257"/>
                  </a:lnTo>
                  <a:lnTo>
                    <a:pt x="970" y="244"/>
                  </a:lnTo>
                  <a:lnTo>
                    <a:pt x="972" y="232"/>
                  </a:lnTo>
                  <a:lnTo>
                    <a:pt x="972" y="212"/>
                  </a:lnTo>
                  <a:lnTo>
                    <a:pt x="970" y="194"/>
                  </a:lnTo>
                  <a:lnTo>
                    <a:pt x="967" y="176"/>
                  </a:lnTo>
                  <a:lnTo>
                    <a:pt x="963" y="159"/>
                  </a:lnTo>
                  <a:lnTo>
                    <a:pt x="957" y="144"/>
                  </a:lnTo>
                  <a:lnTo>
                    <a:pt x="951" y="131"/>
                  </a:lnTo>
                  <a:lnTo>
                    <a:pt x="945" y="120"/>
                  </a:lnTo>
                  <a:lnTo>
                    <a:pt x="939" y="113"/>
                  </a:lnTo>
                  <a:lnTo>
                    <a:pt x="929" y="107"/>
                  </a:lnTo>
                  <a:lnTo>
                    <a:pt x="923" y="104"/>
                  </a:lnTo>
                  <a:lnTo>
                    <a:pt x="919" y="102"/>
                  </a:lnTo>
                  <a:lnTo>
                    <a:pt x="905" y="101"/>
                  </a:lnTo>
                  <a:lnTo>
                    <a:pt x="890" y="101"/>
                  </a:lnTo>
                  <a:lnTo>
                    <a:pt x="859" y="101"/>
                  </a:lnTo>
                  <a:lnTo>
                    <a:pt x="825" y="102"/>
                  </a:lnTo>
                  <a:lnTo>
                    <a:pt x="791" y="105"/>
                  </a:lnTo>
                  <a:lnTo>
                    <a:pt x="756" y="110"/>
                  </a:lnTo>
                  <a:lnTo>
                    <a:pt x="723" y="116"/>
                  </a:lnTo>
                  <a:lnTo>
                    <a:pt x="694" y="122"/>
                  </a:lnTo>
                  <a:lnTo>
                    <a:pt x="668" y="126"/>
                  </a:lnTo>
                  <a:lnTo>
                    <a:pt x="637" y="132"/>
                  </a:lnTo>
                  <a:lnTo>
                    <a:pt x="605" y="137"/>
                  </a:lnTo>
                  <a:lnTo>
                    <a:pt x="588" y="138"/>
                  </a:lnTo>
                  <a:lnTo>
                    <a:pt x="570" y="138"/>
                  </a:lnTo>
                  <a:lnTo>
                    <a:pt x="536" y="140"/>
                  </a:lnTo>
                  <a:lnTo>
                    <a:pt x="499" y="138"/>
                  </a:lnTo>
                  <a:lnTo>
                    <a:pt x="462" y="135"/>
                  </a:lnTo>
                  <a:lnTo>
                    <a:pt x="425" y="131"/>
                  </a:lnTo>
                  <a:lnTo>
                    <a:pt x="388" y="125"/>
                  </a:lnTo>
                  <a:lnTo>
                    <a:pt x="350" y="117"/>
                  </a:lnTo>
                  <a:lnTo>
                    <a:pt x="314" y="108"/>
                  </a:lnTo>
                  <a:lnTo>
                    <a:pt x="296" y="104"/>
                  </a:lnTo>
                  <a:lnTo>
                    <a:pt x="279" y="98"/>
                  </a:lnTo>
                  <a:lnTo>
                    <a:pt x="244" y="87"/>
                  </a:lnTo>
                  <a:lnTo>
                    <a:pt x="211" y="74"/>
                  </a:lnTo>
                  <a:lnTo>
                    <a:pt x="181" y="60"/>
                  </a:lnTo>
                  <a:lnTo>
                    <a:pt x="152" y="45"/>
                  </a:lnTo>
                  <a:lnTo>
                    <a:pt x="140" y="37"/>
                  </a:lnTo>
                  <a:lnTo>
                    <a:pt x="127" y="30"/>
                  </a:lnTo>
                  <a:lnTo>
                    <a:pt x="108" y="18"/>
                  </a:lnTo>
                  <a:lnTo>
                    <a:pt x="99" y="10"/>
                  </a:lnTo>
                  <a:lnTo>
                    <a:pt x="89" y="6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4" y="3"/>
                  </a:lnTo>
                  <a:lnTo>
                    <a:pt x="50" y="6"/>
                  </a:lnTo>
                  <a:lnTo>
                    <a:pt x="44" y="10"/>
                  </a:lnTo>
                  <a:lnTo>
                    <a:pt x="39" y="15"/>
                  </a:lnTo>
                  <a:lnTo>
                    <a:pt x="28" y="25"/>
                  </a:lnTo>
                  <a:lnTo>
                    <a:pt x="21" y="37"/>
                  </a:lnTo>
                  <a:lnTo>
                    <a:pt x="13" y="51"/>
                  </a:lnTo>
                  <a:lnTo>
                    <a:pt x="9" y="63"/>
                  </a:lnTo>
                  <a:lnTo>
                    <a:pt x="6" y="77"/>
                  </a:lnTo>
                  <a:lnTo>
                    <a:pt x="6" y="83"/>
                  </a:lnTo>
                  <a:lnTo>
                    <a:pt x="7" y="89"/>
                  </a:lnTo>
                  <a:lnTo>
                    <a:pt x="9" y="95"/>
                  </a:lnTo>
                  <a:lnTo>
                    <a:pt x="12" y="99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8" y="99"/>
                  </a:lnTo>
                  <a:lnTo>
                    <a:pt x="24" y="102"/>
                  </a:lnTo>
                  <a:lnTo>
                    <a:pt x="38" y="111"/>
                  </a:lnTo>
                  <a:lnTo>
                    <a:pt x="45" y="116"/>
                  </a:lnTo>
                  <a:lnTo>
                    <a:pt x="54" y="123"/>
                  </a:lnTo>
                  <a:lnTo>
                    <a:pt x="62" y="131"/>
                  </a:lnTo>
                  <a:lnTo>
                    <a:pt x="69" y="138"/>
                  </a:lnTo>
                  <a:lnTo>
                    <a:pt x="77" y="146"/>
                  </a:lnTo>
                  <a:lnTo>
                    <a:pt x="81" y="155"/>
                  </a:lnTo>
                  <a:lnTo>
                    <a:pt x="86" y="164"/>
                  </a:lnTo>
                  <a:lnTo>
                    <a:pt x="87" y="173"/>
                  </a:lnTo>
                  <a:lnTo>
                    <a:pt x="87" y="177"/>
                  </a:lnTo>
                  <a:lnTo>
                    <a:pt x="86" y="181"/>
                  </a:lnTo>
                  <a:lnTo>
                    <a:pt x="86" y="185"/>
                  </a:lnTo>
                  <a:lnTo>
                    <a:pt x="83" y="190"/>
                  </a:lnTo>
                  <a:lnTo>
                    <a:pt x="77" y="199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3" y="220"/>
                  </a:lnTo>
                  <a:lnTo>
                    <a:pt x="44" y="224"/>
                  </a:lnTo>
                  <a:lnTo>
                    <a:pt x="33" y="227"/>
                  </a:lnTo>
                  <a:lnTo>
                    <a:pt x="22" y="230"/>
                  </a:lnTo>
                  <a:lnTo>
                    <a:pt x="12" y="233"/>
                  </a:lnTo>
                  <a:lnTo>
                    <a:pt x="10" y="233"/>
                  </a:lnTo>
                  <a:lnTo>
                    <a:pt x="9" y="233"/>
                  </a:lnTo>
                  <a:lnTo>
                    <a:pt x="6" y="238"/>
                  </a:lnTo>
                  <a:lnTo>
                    <a:pt x="3" y="242"/>
                  </a:lnTo>
                  <a:lnTo>
                    <a:pt x="1" y="248"/>
                  </a:lnTo>
                  <a:lnTo>
                    <a:pt x="0" y="254"/>
                  </a:lnTo>
                  <a:lnTo>
                    <a:pt x="0" y="262"/>
                  </a:lnTo>
                  <a:lnTo>
                    <a:pt x="0" y="280"/>
                  </a:lnTo>
                  <a:lnTo>
                    <a:pt x="1" y="289"/>
                  </a:lnTo>
                  <a:lnTo>
                    <a:pt x="3" y="296"/>
                  </a:lnTo>
                  <a:lnTo>
                    <a:pt x="6" y="306"/>
                  </a:lnTo>
                  <a:lnTo>
                    <a:pt x="9" y="313"/>
                  </a:lnTo>
                  <a:lnTo>
                    <a:pt x="12" y="321"/>
                  </a:lnTo>
                  <a:lnTo>
                    <a:pt x="16" y="327"/>
                  </a:lnTo>
                  <a:lnTo>
                    <a:pt x="21" y="331"/>
                  </a:lnTo>
                  <a:lnTo>
                    <a:pt x="22" y="333"/>
                  </a:lnTo>
                  <a:lnTo>
                    <a:pt x="25" y="334"/>
                  </a:lnTo>
                  <a:lnTo>
                    <a:pt x="31" y="337"/>
                  </a:lnTo>
                  <a:lnTo>
                    <a:pt x="39" y="339"/>
                  </a:lnTo>
                  <a:lnTo>
                    <a:pt x="53" y="339"/>
                  </a:lnTo>
                  <a:lnTo>
                    <a:pt x="66" y="339"/>
                  </a:lnTo>
                  <a:lnTo>
                    <a:pt x="81" y="336"/>
                  </a:lnTo>
                  <a:lnTo>
                    <a:pt x="96" y="334"/>
                  </a:lnTo>
                  <a:lnTo>
                    <a:pt x="111" y="333"/>
                  </a:lnTo>
                  <a:lnTo>
                    <a:pt x="127" y="333"/>
                  </a:lnTo>
                  <a:lnTo>
                    <a:pt x="134" y="334"/>
                  </a:lnTo>
                  <a:lnTo>
                    <a:pt x="142" y="336"/>
                  </a:lnTo>
                  <a:lnTo>
                    <a:pt x="152" y="339"/>
                  </a:lnTo>
                  <a:lnTo>
                    <a:pt x="161" y="343"/>
                  </a:lnTo>
                  <a:lnTo>
                    <a:pt x="172" y="348"/>
                  </a:lnTo>
                  <a:lnTo>
                    <a:pt x="181" y="354"/>
                  </a:lnTo>
                  <a:lnTo>
                    <a:pt x="199" y="366"/>
                  </a:lnTo>
                  <a:lnTo>
                    <a:pt x="216" y="379"/>
                  </a:lnTo>
                  <a:lnTo>
                    <a:pt x="249" y="406"/>
                  </a:lnTo>
                  <a:lnTo>
                    <a:pt x="267" y="420"/>
                  </a:lnTo>
                  <a:lnTo>
                    <a:pt x="276" y="426"/>
                  </a:lnTo>
                  <a:lnTo>
                    <a:pt x="285" y="432"/>
                  </a:lnTo>
                  <a:lnTo>
                    <a:pt x="288" y="434"/>
                  </a:lnTo>
                  <a:lnTo>
                    <a:pt x="291" y="437"/>
                  </a:lnTo>
                  <a:lnTo>
                    <a:pt x="296" y="437"/>
                  </a:lnTo>
                  <a:lnTo>
                    <a:pt x="297" y="435"/>
                  </a:lnTo>
                  <a:lnTo>
                    <a:pt x="299" y="434"/>
                  </a:lnTo>
                  <a:lnTo>
                    <a:pt x="344" y="41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69" name="Freeform 1389"/>
            <p:cNvSpPr>
              <a:spLocks/>
            </p:cNvSpPr>
            <p:nvPr/>
          </p:nvSpPr>
          <p:spPr bwMode="auto">
            <a:xfrm>
              <a:off x="4365" y="1505"/>
              <a:ext cx="65" cy="2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9" y="33"/>
                </a:cxn>
                <a:cxn ang="0">
                  <a:pos x="34" y="28"/>
                </a:cxn>
                <a:cxn ang="0">
                  <a:pos x="50" y="24"/>
                </a:cxn>
                <a:cxn ang="0">
                  <a:pos x="67" y="18"/>
                </a:cxn>
                <a:cxn ang="0">
                  <a:pos x="82" y="12"/>
                </a:cxn>
                <a:cxn ang="0">
                  <a:pos x="98" y="6"/>
                </a:cxn>
                <a:cxn ang="0">
                  <a:pos x="115" y="3"/>
                </a:cxn>
                <a:cxn ang="0">
                  <a:pos x="123" y="1"/>
                </a:cxn>
                <a:cxn ang="0">
                  <a:pos x="132" y="0"/>
                </a:cxn>
                <a:cxn ang="0">
                  <a:pos x="132" y="6"/>
                </a:cxn>
                <a:cxn ang="0">
                  <a:pos x="124" y="7"/>
                </a:cxn>
                <a:cxn ang="0">
                  <a:pos x="115" y="9"/>
                </a:cxn>
                <a:cxn ang="0">
                  <a:pos x="100" y="12"/>
                </a:cxn>
                <a:cxn ang="0">
                  <a:pos x="83" y="18"/>
                </a:cxn>
                <a:cxn ang="0">
                  <a:pos x="68" y="24"/>
                </a:cxn>
                <a:cxn ang="0">
                  <a:pos x="52" y="30"/>
                </a:cxn>
                <a:cxn ang="0">
                  <a:pos x="35" y="34"/>
                </a:cxn>
                <a:cxn ang="0">
                  <a:pos x="19" y="39"/>
                </a:cxn>
                <a:cxn ang="0">
                  <a:pos x="2" y="41"/>
                </a:cxn>
                <a:cxn ang="0">
                  <a:pos x="0" y="34"/>
                </a:cxn>
              </a:cxnLst>
              <a:rect l="0" t="0" r="r" b="b"/>
              <a:pathLst>
                <a:path w="132" h="41">
                  <a:moveTo>
                    <a:pt x="0" y="34"/>
                  </a:moveTo>
                  <a:lnTo>
                    <a:pt x="19" y="33"/>
                  </a:lnTo>
                  <a:lnTo>
                    <a:pt x="34" y="28"/>
                  </a:lnTo>
                  <a:lnTo>
                    <a:pt x="50" y="24"/>
                  </a:lnTo>
                  <a:lnTo>
                    <a:pt x="67" y="18"/>
                  </a:lnTo>
                  <a:lnTo>
                    <a:pt x="82" y="12"/>
                  </a:lnTo>
                  <a:lnTo>
                    <a:pt x="98" y="6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24" y="7"/>
                  </a:lnTo>
                  <a:lnTo>
                    <a:pt x="115" y="9"/>
                  </a:lnTo>
                  <a:lnTo>
                    <a:pt x="100" y="12"/>
                  </a:lnTo>
                  <a:lnTo>
                    <a:pt x="83" y="18"/>
                  </a:lnTo>
                  <a:lnTo>
                    <a:pt x="68" y="24"/>
                  </a:lnTo>
                  <a:lnTo>
                    <a:pt x="52" y="30"/>
                  </a:lnTo>
                  <a:lnTo>
                    <a:pt x="35" y="34"/>
                  </a:lnTo>
                  <a:lnTo>
                    <a:pt x="19" y="39"/>
                  </a:lnTo>
                  <a:lnTo>
                    <a:pt x="2" y="4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0" name="Freeform 1390"/>
            <p:cNvSpPr>
              <a:spLocks/>
            </p:cNvSpPr>
            <p:nvPr/>
          </p:nvSpPr>
          <p:spPr bwMode="auto">
            <a:xfrm>
              <a:off x="4430" y="1505"/>
              <a:ext cx="6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0" y="1"/>
                </a:cxn>
                <a:cxn ang="0">
                  <a:pos x="45" y="3"/>
                </a:cxn>
                <a:cxn ang="0">
                  <a:pos x="59" y="4"/>
                </a:cxn>
                <a:cxn ang="0">
                  <a:pos x="89" y="10"/>
                </a:cxn>
                <a:cxn ang="0">
                  <a:pos x="119" y="16"/>
                </a:cxn>
                <a:cxn ang="0">
                  <a:pos x="119" y="22"/>
                </a:cxn>
                <a:cxn ang="0">
                  <a:pos x="89" y="16"/>
                </a:cxn>
                <a:cxn ang="0">
                  <a:pos x="59" y="12"/>
                </a:cxn>
                <a:cxn ang="0">
                  <a:pos x="43" y="9"/>
                </a:cxn>
                <a:cxn ang="0">
                  <a:pos x="28" y="7"/>
                </a:cxn>
                <a:cxn ang="0">
                  <a:pos x="15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19" h="22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3"/>
                  </a:lnTo>
                  <a:lnTo>
                    <a:pt x="59" y="4"/>
                  </a:lnTo>
                  <a:lnTo>
                    <a:pt x="89" y="10"/>
                  </a:lnTo>
                  <a:lnTo>
                    <a:pt x="119" y="16"/>
                  </a:lnTo>
                  <a:lnTo>
                    <a:pt x="119" y="22"/>
                  </a:lnTo>
                  <a:lnTo>
                    <a:pt x="89" y="16"/>
                  </a:lnTo>
                  <a:lnTo>
                    <a:pt x="59" y="12"/>
                  </a:lnTo>
                  <a:lnTo>
                    <a:pt x="43" y="9"/>
                  </a:lnTo>
                  <a:lnTo>
                    <a:pt x="28" y="7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1" name="Freeform 1391"/>
            <p:cNvSpPr>
              <a:spLocks/>
            </p:cNvSpPr>
            <p:nvPr/>
          </p:nvSpPr>
          <p:spPr bwMode="auto">
            <a:xfrm>
              <a:off x="4430" y="150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2" name="Freeform 1392"/>
            <p:cNvSpPr>
              <a:spLocks/>
            </p:cNvSpPr>
            <p:nvPr/>
          </p:nvSpPr>
          <p:spPr bwMode="auto">
            <a:xfrm>
              <a:off x="4490" y="1512"/>
              <a:ext cx="51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2" y="3"/>
                </a:cxn>
                <a:cxn ang="0">
                  <a:pos x="26" y="4"/>
                </a:cxn>
                <a:cxn ang="0">
                  <a:pos x="51" y="4"/>
                </a:cxn>
                <a:cxn ang="0">
                  <a:pos x="77" y="3"/>
                </a:cxn>
                <a:cxn ang="0">
                  <a:pos x="101" y="0"/>
                </a:cxn>
                <a:cxn ang="0">
                  <a:pos x="101" y="6"/>
                </a:cxn>
                <a:cxn ang="0">
                  <a:pos x="78" y="9"/>
                </a:cxn>
                <a:cxn ang="0">
                  <a:pos x="51" y="10"/>
                </a:cxn>
                <a:cxn ang="0">
                  <a:pos x="24" y="10"/>
                </a:cxn>
                <a:cxn ang="0">
                  <a:pos x="12" y="9"/>
                </a:cxn>
                <a:cxn ang="0">
                  <a:pos x="0" y="7"/>
                </a:cxn>
                <a:cxn ang="0">
                  <a:pos x="0" y="1"/>
                </a:cxn>
              </a:cxnLst>
              <a:rect l="0" t="0" r="r" b="b"/>
              <a:pathLst>
                <a:path w="101" h="10">
                  <a:moveTo>
                    <a:pt x="0" y="1"/>
                  </a:moveTo>
                  <a:lnTo>
                    <a:pt x="12" y="3"/>
                  </a:lnTo>
                  <a:lnTo>
                    <a:pt x="26" y="4"/>
                  </a:lnTo>
                  <a:lnTo>
                    <a:pt x="51" y="4"/>
                  </a:lnTo>
                  <a:lnTo>
                    <a:pt x="77" y="3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78" y="9"/>
                  </a:lnTo>
                  <a:lnTo>
                    <a:pt x="51" y="10"/>
                  </a:lnTo>
                  <a:lnTo>
                    <a:pt x="24" y="1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3" name="Freeform 1393"/>
            <p:cNvSpPr>
              <a:spLocks/>
            </p:cNvSpPr>
            <p:nvPr/>
          </p:nvSpPr>
          <p:spPr bwMode="auto">
            <a:xfrm>
              <a:off x="4490" y="1513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4" name="Freeform 1394"/>
            <p:cNvSpPr>
              <a:spLocks/>
            </p:cNvSpPr>
            <p:nvPr/>
          </p:nvSpPr>
          <p:spPr bwMode="auto">
            <a:xfrm>
              <a:off x="4541" y="1503"/>
              <a:ext cx="99" cy="1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6" y="15"/>
                </a:cxn>
                <a:cxn ang="0">
                  <a:pos x="50" y="13"/>
                </a:cxn>
                <a:cxn ang="0">
                  <a:pos x="101" y="10"/>
                </a:cxn>
                <a:cxn ang="0">
                  <a:pos x="127" y="9"/>
                </a:cxn>
                <a:cxn ang="0">
                  <a:pos x="151" y="7"/>
                </a:cxn>
                <a:cxn ang="0">
                  <a:pos x="175" y="4"/>
                </a:cxn>
                <a:cxn ang="0">
                  <a:pos x="187" y="3"/>
                </a:cxn>
                <a:cxn ang="0">
                  <a:pos x="198" y="0"/>
                </a:cxn>
                <a:cxn ang="0">
                  <a:pos x="199" y="7"/>
                </a:cxn>
                <a:cxn ang="0">
                  <a:pos x="187" y="9"/>
                </a:cxn>
                <a:cxn ang="0">
                  <a:pos x="177" y="10"/>
                </a:cxn>
                <a:cxn ang="0">
                  <a:pos x="152" y="13"/>
                </a:cxn>
                <a:cxn ang="0">
                  <a:pos x="127" y="16"/>
                </a:cxn>
                <a:cxn ang="0">
                  <a:pos x="101" y="16"/>
                </a:cxn>
                <a:cxn ang="0">
                  <a:pos x="51" y="19"/>
                </a:cxn>
                <a:cxn ang="0">
                  <a:pos x="26" y="21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199" h="24">
                  <a:moveTo>
                    <a:pt x="0" y="18"/>
                  </a:moveTo>
                  <a:lnTo>
                    <a:pt x="26" y="15"/>
                  </a:lnTo>
                  <a:lnTo>
                    <a:pt x="50" y="13"/>
                  </a:lnTo>
                  <a:lnTo>
                    <a:pt x="101" y="10"/>
                  </a:lnTo>
                  <a:lnTo>
                    <a:pt x="127" y="9"/>
                  </a:lnTo>
                  <a:lnTo>
                    <a:pt x="151" y="7"/>
                  </a:lnTo>
                  <a:lnTo>
                    <a:pt x="175" y="4"/>
                  </a:lnTo>
                  <a:lnTo>
                    <a:pt x="187" y="3"/>
                  </a:lnTo>
                  <a:lnTo>
                    <a:pt x="198" y="0"/>
                  </a:lnTo>
                  <a:lnTo>
                    <a:pt x="199" y="7"/>
                  </a:lnTo>
                  <a:lnTo>
                    <a:pt x="187" y="9"/>
                  </a:lnTo>
                  <a:lnTo>
                    <a:pt x="177" y="10"/>
                  </a:lnTo>
                  <a:lnTo>
                    <a:pt x="152" y="13"/>
                  </a:lnTo>
                  <a:lnTo>
                    <a:pt x="127" y="16"/>
                  </a:lnTo>
                  <a:lnTo>
                    <a:pt x="101" y="16"/>
                  </a:lnTo>
                  <a:lnTo>
                    <a:pt x="51" y="19"/>
                  </a:lnTo>
                  <a:lnTo>
                    <a:pt x="26" y="21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5" name="Freeform 1395"/>
            <p:cNvSpPr>
              <a:spLocks/>
            </p:cNvSpPr>
            <p:nvPr/>
          </p:nvSpPr>
          <p:spPr bwMode="auto">
            <a:xfrm>
              <a:off x="4541" y="1512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6" name="Freeform 1396"/>
            <p:cNvSpPr>
              <a:spLocks/>
            </p:cNvSpPr>
            <p:nvPr/>
          </p:nvSpPr>
          <p:spPr bwMode="auto">
            <a:xfrm>
              <a:off x="4639" y="1430"/>
              <a:ext cx="42" cy="76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7" y="146"/>
                </a:cxn>
                <a:cxn ang="0">
                  <a:pos x="15" y="142"/>
                </a:cxn>
                <a:cxn ang="0">
                  <a:pos x="22" y="137"/>
                </a:cxn>
                <a:cxn ang="0">
                  <a:pos x="30" y="131"/>
                </a:cxn>
                <a:cxn ang="0">
                  <a:pos x="36" y="124"/>
                </a:cxn>
                <a:cxn ang="0">
                  <a:pos x="42" y="116"/>
                </a:cxn>
                <a:cxn ang="0">
                  <a:pos x="48" y="107"/>
                </a:cxn>
                <a:cxn ang="0">
                  <a:pos x="53" y="97"/>
                </a:cxn>
                <a:cxn ang="0">
                  <a:pos x="57" y="86"/>
                </a:cxn>
                <a:cxn ang="0">
                  <a:pos x="62" y="76"/>
                </a:cxn>
                <a:cxn ang="0">
                  <a:pos x="66" y="63"/>
                </a:cxn>
                <a:cxn ang="0">
                  <a:pos x="69" y="51"/>
                </a:cxn>
                <a:cxn ang="0">
                  <a:pos x="72" y="39"/>
                </a:cxn>
                <a:cxn ang="0">
                  <a:pos x="74" y="26"/>
                </a:cxn>
                <a:cxn ang="0">
                  <a:pos x="75" y="14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1" y="15"/>
                </a:cxn>
                <a:cxn ang="0">
                  <a:pos x="80" y="27"/>
                </a:cxn>
                <a:cxn ang="0">
                  <a:pos x="78" y="41"/>
                </a:cxn>
                <a:cxn ang="0">
                  <a:pos x="75" y="53"/>
                </a:cxn>
                <a:cxn ang="0">
                  <a:pos x="72" y="65"/>
                </a:cxn>
                <a:cxn ang="0">
                  <a:pos x="68" y="77"/>
                </a:cxn>
                <a:cxn ang="0">
                  <a:pos x="63" y="89"/>
                </a:cxn>
                <a:cxn ang="0">
                  <a:pos x="59" y="100"/>
                </a:cxn>
                <a:cxn ang="0">
                  <a:pos x="53" y="110"/>
                </a:cxn>
                <a:cxn ang="0">
                  <a:pos x="47" y="119"/>
                </a:cxn>
                <a:cxn ang="0">
                  <a:pos x="41" y="128"/>
                </a:cxn>
                <a:cxn ang="0">
                  <a:pos x="34" y="136"/>
                </a:cxn>
                <a:cxn ang="0">
                  <a:pos x="27" y="143"/>
                </a:cxn>
                <a:cxn ang="0">
                  <a:pos x="18" y="148"/>
                </a:cxn>
                <a:cxn ang="0">
                  <a:pos x="10" y="152"/>
                </a:cxn>
                <a:cxn ang="0">
                  <a:pos x="1" y="154"/>
                </a:cxn>
                <a:cxn ang="0">
                  <a:pos x="0" y="148"/>
                </a:cxn>
              </a:cxnLst>
              <a:rect l="0" t="0" r="r" b="b"/>
              <a:pathLst>
                <a:path w="83" h="154">
                  <a:moveTo>
                    <a:pt x="0" y="148"/>
                  </a:moveTo>
                  <a:lnTo>
                    <a:pt x="7" y="146"/>
                  </a:lnTo>
                  <a:lnTo>
                    <a:pt x="15" y="142"/>
                  </a:lnTo>
                  <a:lnTo>
                    <a:pt x="22" y="137"/>
                  </a:lnTo>
                  <a:lnTo>
                    <a:pt x="30" y="131"/>
                  </a:lnTo>
                  <a:lnTo>
                    <a:pt x="36" y="124"/>
                  </a:lnTo>
                  <a:lnTo>
                    <a:pt x="42" y="116"/>
                  </a:lnTo>
                  <a:lnTo>
                    <a:pt x="48" y="107"/>
                  </a:lnTo>
                  <a:lnTo>
                    <a:pt x="53" y="97"/>
                  </a:lnTo>
                  <a:lnTo>
                    <a:pt x="57" y="86"/>
                  </a:lnTo>
                  <a:lnTo>
                    <a:pt x="62" y="76"/>
                  </a:lnTo>
                  <a:lnTo>
                    <a:pt x="66" y="63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4" y="26"/>
                  </a:lnTo>
                  <a:lnTo>
                    <a:pt x="75" y="14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81" y="15"/>
                  </a:lnTo>
                  <a:lnTo>
                    <a:pt x="80" y="27"/>
                  </a:lnTo>
                  <a:lnTo>
                    <a:pt x="78" y="41"/>
                  </a:lnTo>
                  <a:lnTo>
                    <a:pt x="75" y="53"/>
                  </a:lnTo>
                  <a:lnTo>
                    <a:pt x="72" y="65"/>
                  </a:lnTo>
                  <a:lnTo>
                    <a:pt x="68" y="77"/>
                  </a:lnTo>
                  <a:lnTo>
                    <a:pt x="63" y="89"/>
                  </a:lnTo>
                  <a:lnTo>
                    <a:pt x="59" y="100"/>
                  </a:lnTo>
                  <a:lnTo>
                    <a:pt x="53" y="110"/>
                  </a:lnTo>
                  <a:lnTo>
                    <a:pt x="47" y="119"/>
                  </a:lnTo>
                  <a:lnTo>
                    <a:pt x="41" y="128"/>
                  </a:lnTo>
                  <a:lnTo>
                    <a:pt x="34" y="136"/>
                  </a:lnTo>
                  <a:lnTo>
                    <a:pt x="27" y="143"/>
                  </a:lnTo>
                  <a:lnTo>
                    <a:pt x="18" y="148"/>
                  </a:lnTo>
                  <a:lnTo>
                    <a:pt x="10" y="152"/>
                  </a:lnTo>
                  <a:lnTo>
                    <a:pt x="1" y="154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7" name="Freeform 1397"/>
            <p:cNvSpPr>
              <a:spLocks/>
            </p:cNvSpPr>
            <p:nvPr/>
          </p:nvSpPr>
          <p:spPr bwMode="auto">
            <a:xfrm>
              <a:off x="4639" y="1503"/>
              <a:ext cx="1" cy="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" y="7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8" name="Freeform 1398"/>
            <p:cNvSpPr>
              <a:spLocks/>
            </p:cNvSpPr>
            <p:nvPr/>
          </p:nvSpPr>
          <p:spPr bwMode="auto">
            <a:xfrm>
              <a:off x="4661" y="1370"/>
              <a:ext cx="20" cy="60"/>
            </a:xfrm>
            <a:custGeom>
              <a:avLst/>
              <a:gdLst/>
              <a:ahLst/>
              <a:cxnLst>
                <a:cxn ang="0">
                  <a:pos x="31" y="121"/>
                </a:cxn>
                <a:cxn ang="0">
                  <a:pos x="33" y="101"/>
                </a:cxn>
                <a:cxn ang="0">
                  <a:pos x="31" y="83"/>
                </a:cxn>
                <a:cxn ang="0">
                  <a:pos x="28" y="65"/>
                </a:cxn>
                <a:cxn ang="0">
                  <a:pos x="24" y="48"/>
                </a:cxn>
                <a:cxn ang="0">
                  <a:pos x="18" y="35"/>
                </a:cxn>
                <a:cxn ang="0">
                  <a:pos x="12" y="2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8"/>
                </a:cxn>
                <a:cxn ang="0">
                  <a:pos x="18" y="18"/>
                </a:cxn>
                <a:cxn ang="0">
                  <a:pos x="24" y="32"/>
                </a:cxn>
                <a:cxn ang="0">
                  <a:pos x="30" y="47"/>
                </a:cxn>
                <a:cxn ang="0">
                  <a:pos x="34" y="63"/>
                </a:cxn>
                <a:cxn ang="0">
                  <a:pos x="37" y="82"/>
                </a:cxn>
                <a:cxn ang="0">
                  <a:pos x="39" y="101"/>
                </a:cxn>
                <a:cxn ang="0">
                  <a:pos x="39" y="121"/>
                </a:cxn>
                <a:cxn ang="0">
                  <a:pos x="31" y="121"/>
                </a:cxn>
              </a:cxnLst>
              <a:rect l="0" t="0" r="r" b="b"/>
              <a:pathLst>
                <a:path w="39" h="121">
                  <a:moveTo>
                    <a:pt x="31" y="121"/>
                  </a:moveTo>
                  <a:lnTo>
                    <a:pt x="33" y="101"/>
                  </a:lnTo>
                  <a:lnTo>
                    <a:pt x="31" y="83"/>
                  </a:lnTo>
                  <a:lnTo>
                    <a:pt x="28" y="65"/>
                  </a:lnTo>
                  <a:lnTo>
                    <a:pt x="24" y="48"/>
                  </a:lnTo>
                  <a:lnTo>
                    <a:pt x="18" y="35"/>
                  </a:lnTo>
                  <a:lnTo>
                    <a:pt x="12" y="2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8"/>
                  </a:lnTo>
                  <a:lnTo>
                    <a:pt x="18" y="18"/>
                  </a:lnTo>
                  <a:lnTo>
                    <a:pt x="24" y="32"/>
                  </a:lnTo>
                  <a:lnTo>
                    <a:pt x="30" y="47"/>
                  </a:lnTo>
                  <a:lnTo>
                    <a:pt x="34" y="63"/>
                  </a:lnTo>
                  <a:lnTo>
                    <a:pt x="37" y="82"/>
                  </a:lnTo>
                  <a:lnTo>
                    <a:pt x="39" y="101"/>
                  </a:lnTo>
                  <a:lnTo>
                    <a:pt x="39" y="121"/>
                  </a:lnTo>
                  <a:lnTo>
                    <a:pt x="3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79" name="Freeform 1399"/>
            <p:cNvSpPr>
              <a:spLocks/>
            </p:cNvSpPr>
            <p:nvPr/>
          </p:nvSpPr>
          <p:spPr bwMode="auto">
            <a:xfrm>
              <a:off x="4652" y="1364"/>
              <a:ext cx="12" cy="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1" y="11"/>
                </a:cxn>
                <a:cxn ang="0">
                  <a:pos x="5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4" y="5"/>
                </a:cxn>
                <a:cxn ang="0">
                  <a:pos x="23" y="11"/>
                </a:cxn>
                <a:cxn ang="0">
                  <a:pos x="20" y="17"/>
                </a:cxn>
              </a:cxnLst>
              <a:rect l="0" t="0" r="r" b="b"/>
              <a:pathLst>
                <a:path w="23" h="17">
                  <a:moveTo>
                    <a:pt x="20" y="17"/>
                  </a:moveTo>
                  <a:lnTo>
                    <a:pt x="11" y="11"/>
                  </a:lnTo>
                  <a:lnTo>
                    <a:pt x="5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14" y="5"/>
                  </a:lnTo>
                  <a:lnTo>
                    <a:pt x="23" y="11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0" name="Freeform 1400"/>
            <p:cNvSpPr>
              <a:spLocks/>
            </p:cNvSpPr>
            <p:nvPr/>
          </p:nvSpPr>
          <p:spPr bwMode="auto">
            <a:xfrm>
              <a:off x="4661" y="1369"/>
              <a:ext cx="3" cy="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4" y="1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lnTo>
                    <a:pt x="4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1" name="Freeform 1401"/>
            <p:cNvSpPr>
              <a:spLocks/>
            </p:cNvSpPr>
            <p:nvPr/>
          </p:nvSpPr>
          <p:spPr bwMode="auto">
            <a:xfrm>
              <a:off x="4527" y="1363"/>
              <a:ext cx="126" cy="16"/>
            </a:xfrm>
            <a:custGeom>
              <a:avLst/>
              <a:gdLst/>
              <a:ahLst/>
              <a:cxnLst>
                <a:cxn ang="0">
                  <a:pos x="250" y="7"/>
                </a:cxn>
                <a:cxn ang="0">
                  <a:pos x="237" y="6"/>
                </a:cxn>
                <a:cxn ang="0">
                  <a:pos x="223" y="6"/>
                </a:cxn>
                <a:cxn ang="0">
                  <a:pos x="192" y="6"/>
                </a:cxn>
                <a:cxn ang="0">
                  <a:pos x="158" y="7"/>
                </a:cxn>
                <a:cxn ang="0">
                  <a:pos x="124" y="10"/>
                </a:cxn>
                <a:cxn ang="0">
                  <a:pos x="90" y="15"/>
                </a:cxn>
                <a:cxn ang="0">
                  <a:pos x="57" y="21"/>
                </a:cxn>
                <a:cxn ang="0">
                  <a:pos x="27" y="27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26" y="21"/>
                </a:cxn>
                <a:cxn ang="0">
                  <a:pos x="56" y="15"/>
                </a:cxn>
                <a:cxn ang="0">
                  <a:pos x="89" y="9"/>
                </a:cxn>
                <a:cxn ang="0">
                  <a:pos x="122" y="4"/>
                </a:cxn>
                <a:cxn ang="0">
                  <a:pos x="158" y="1"/>
                </a:cxn>
                <a:cxn ang="0">
                  <a:pos x="192" y="0"/>
                </a:cxn>
                <a:cxn ang="0">
                  <a:pos x="223" y="0"/>
                </a:cxn>
                <a:cxn ang="0">
                  <a:pos x="238" y="0"/>
                </a:cxn>
                <a:cxn ang="0">
                  <a:pos x="252" y="1"/>
                </a:cxn>
                <a:cxn ang="0">
                  <a:pos x="250" y="7"/>
                </a:cxn>
              </a:cxnLst>
              <a:rect l="0" t="0" r="r" b="b"/>
              <a:pathLst>
                <a:path w="252" h="31">
                  <a:moveTo>
                    <a:pt x="250" y="7"/>
                  </a:moveTo>
                  <a:lnTo>
                    <a:pt x="237" y="6"/>
                  </a:lnTo>
                  <a:lnTo>
                    <a:pt x="223" y="6"/>
                  </a:lnTo>
                  <a:lnTo>
                    <a:pt x="192" y="6"/>
                  </a:lnTo>
                  <a:lnTo>
                    <a:pt x="158" y="7"/>
                  </a:lnTo>
                  <a:lnTo>
                    <a:pt x="124" y="10"/>
                  </a:lnTo>
                  <a:lnTo>
                    <a:pt x="90" y="15"/>
                  </a:lnTo>
                  <a:lnTo>
                    <a:pt x="57" y="21"/>
                  </a:lnTo>
                  <a:lnTo>
                    <a:pt x="27" y="27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26" y="21"/>
                  </a:lnTo>
                  <a:lnTo>
                    <a:pt x="56" y="15"/>
                  </a:lnTo>
                  <a:lnTo>
                    <a:pt x="89" y="9"/>
                  </a:lnTo>
                  <a:lnTo>
                    <a:pt x="122" y="4"/>
                  </a:lnTo>
                  <a:lnTo>
                    <a:pt x="158" y="1"/>
                  </a:lnTo>
                  <a:lnTo>
                    <a:pt x="192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52" y="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2" name="Freeform 1402"/>
            <p:cNvSpPr>
              <a:spLocks/>
            </p:cNvSpPr>
            <p:nvPr/>
          </p:nvSpPr>
          <p:spPr bwMode="auto">
            <a:xfrm>
              <a:off x="4652" y="1364"/>
              <a:ext cx="1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3" name="Freeform 1403"/>
            <p:cNvSpPr>
              <a:spLocks/>
            </p:cNvSpPr>
            <p:nvPr/>
          </p:nvSpPr>
          <p:spPr bwMode="auto">
            <a:xfrm>
              <a:off x="4256" y="1328"/>
              <a:ext cx="272" cy="58"/>
            </a:xfrm>
            <a:custGeom>
              <a:avLst/>
              <a:gdLst/>
              <a:ahLst/>
              <a:cxnLst>
                <a:cxn ang="0">
                  <a:pos x="543" y="102"/>
                </a:cxn>
                <a:cxn ang="0">
                  <a:pos x="513" y="108"/>
                </a:cxn>
                <a:cxn ang="0">
                  <a:pos x="480" y="113"/>
                </a:cxn>
                <a:cxn ang="0">
                  <a:pos x="463" y="114"/>
                </a:cxn>
                <a:cxn ang="0">
                  <a:pos x="445" y="114"/>
                </a:cxn>
                <a:cxn ang="0">
                  <a:pos x="411" y="116"/>
                </a:cxn>
                <a:cxn ang="0">
                  <a:pos x="374" y="114"/>
                </a:cxn>
                <a:cxn ang="0">
                  <a:pos x="337" y="111"/>
                </a:cxn>
                <a:cxn ang="0">
                  <a:pos x="299" y="107"/>
                </a:cxn>
                <a:cxn ang="0">
                  <a:pos x="261" y="101"/>
                </a:cxn>
                <a:cxn ang="0">
                  <a:pos x="225" y="93"/>
                </a:cxn>
                <a:cxn ang="0">
                  <a:pos x="187" y="84"/>
                </a:cxn>
                <a:cxn ang="0">
                  <a:pos x="171" y="80"/>
                </a:cxn>
                <a:cxn ang="0">
                  <a:pos x="152" y="74"/>
                </a:cxn>
                <a:cxn ang="0">
                  <a:pos x="118" y="63"/>
                </a:cxn>
                <a:cxn ang="0">
                  <a:pos x="85" y="50"/>
                </a:cxn>
                <a:cxn ang="0">
                  <a:pos x="54" y="36"/>
                </a:cxn>
                <a:cxn ang="0">
                  <a:pos x="26" y="21"/>
                </a:cxn>
                <a:cxn ang="0">
                  <a:pos x="12" y="13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7" y="9"/>
                </a:cxn>
                <a:cxn ang="0">
                  <a:pos x="29" y="16"/>
                </a:cxn>
                <a:cxn ang="0">
                  <a:pos x="57" y="31"/>
                </a:cxn>
                <a:cxn ang="0">
                  <a:pos x="88" y="45"/>
                </a:cxn>
                <a:cxn ang="0">
                  <a:pos x="121" y="57"/>
                </a:cxn>
                <a:cxn ang="0">
                  <a:pos x="154" y="68"/>
                </a:cxn>
                <a:cxn ang="0">
                  <a:pos x="172" y="74"/>
                </a:cxn>
                <a:cxn ang="0">
                  <a:pos x="190" y="78"/>
                </a:cxn>
                <a:cxn ang="0">
                  <a:pos x="226" y="87"/>
                </a:cxn>
                <a:cxn ang="0">
                  <a:pos x="263" y="95"/>
                </a:cxn>
                <a:cxn ang="0">
                  <a:pos x="300" y="101"/>
                </a:cxn>
                <a:cxn ang="0">
                  <a:pos x="338" y="105"/>
                </a:cxn>
                <a:cxn ang="0">
                  <a:pos x="374" y="108"/>
                </a:cxn>
                <a:cxn ang="0">
                  <a:pos x="411" y="110"/>
                </a:cxn>
                <a:cxn ang="0">
                  <a:pos x="445" y="108"/>
                </a:cxn>
                <a:cxn ang="0">
                  <a:pos x="463" y="108"/>
                </a:cxn>
                <a:cxn ang="0">
                  <a:pos x="478" y="107"/>
                </a:cxn>
                <a:cxn ang="0">
                  <a:pos x="512" y="102"/>
                </a:cxn>
                <a:cxn ang="0">
                  <a:pos x="542" y="96"/>
                </a:cxn>
                <a:cxn ang="0">
                  <a:pos x="543" y="102"/>
                </a:cxn>
              </a:cxnLst>
              <a:rect l="0" t="0" r="r" b="b"/>
              <a:pathLst>
                <a:path w="543" h="116">
                  <a:moveTo>
                    <a:pt x="543" y="102"/>
                  </a:moveTo>
                  <a:lnTo>
                    <a:pt x="513" y="108"/>
                  </a:lnTo>
                  <a:lnTo>
                    <a:pt x="480" y="113"/>
                  </a:lnTo>
                  <a:lnTo>
                    <a:pt x="463" y="114"/>
                  </a:lnTo>
                  <a:lnTo>
                    <a:pt x="445" y="114"/>
                  </a:lnTo>
                  <a:lnTo>
                    <a:pt x="411" y="116"/>
                  </a:lnTo>
                  <a:lnTo>
                    <a:pt x="374" y="114"/>
                  </a:lnTo>
                  <a:lnTo>
                    <a:pt x="337" y="111"/>
                  </a:lnTo>
                  <a:lnTo>
                    <a:pt x="299" y="107"/>
                  </a:lnTo>
                  <a:lnTo>
                    <a:pt x="261" y="101"/>
                  </a:lnTo>
                  <a:lnTo>
                    <a:pt x="225" y="93"/>
                  </a:lnTo>
                  <a:lnTo>
                    <a:pt x="187" y="84"/>
                  </a:lnTo>
                  <a:lnTo>
                    <a:pt x="171" y="80"/>
                  </a:lnTo>
                  <a:lnTo>
                    <a:pt x="152" y="74"/>
                  </a:lnTo>
                  <a:lnTo>
                    <a:pt x="118" y="63"/>
                  </a:lnTo>
                  <a:lnTo>
                    <a:pt x="85" y="50"/>
                  </a:lnTo>
                  <a:lnTo>
                    <a:pt x="54" y="36"/>
                  </a:lnTo>
                  <a:lnTo>
                    <a:pt x="26" y="21"/>
                  </a:lnTo>
                  <a:lnTo>
                    <a:pt x="12" y="13"/>
                  </a:lnTo>
                  <a:lnTo>
                    <a:pt x="0" y="6"/>
                  </a:lnTo>
                  <a:lnTo>
                    <a:pt x="5" y="0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57" y="31"/>
                  </a:lnTo>
                  <a:lnTo>
                    <a:pt x="88" y="45"/>
                  </a:lnTo>
                  <a:lnTo>
                    <a:pt x="121" y="57"/>
                  </a:lnTo>
                  <a:lnTo>
                    <a:pt x="154" y="68"/>
                  </a:lnTo>
                  <a:lnTo>
                    <a:pt x="172" y="74"/>
                  </a:lnTo>
                  <a:lnTo>
                    <a:pt x="190" y="78"/>
                  </a:lnTo>
                  <a:lnTo>
                    <a:pt x="226" y="87"/>
                  </a:lnTo>
                  <a:lnTo>
                    <a:pt x="263" y="95"/>
                  </a:lnTo>
                  <a:lnTo>
                    <a:pt x="300" y="101"/>
                  </a:lnTo>
                  <a:lnTo>
                    <a:pt x="338" y="105"/>
                  </a:lnTo>
                  <a:lnTo>
                    <a:pt x="374" y="108"/>
                  </a:lnTo>
                  <a:lnTo>
                    <a:pt x="411" y="110"/>
                  </a:lnTo>
                  <a:lnTo>
                    <a:pt x="445" y="108"/>
                  </a:lnTo>
                  <a:lnTo>
                    <a:pt x="463" y="108"/>
                  </a:lnTo>
                  <a:lnTo>
                    <a:pt x="478" y="107"/>
                  </a:lnTo>
                  <a:lnTo>
                    <a:pt x="512" y="102"/>
                  </a:lnTo>
                  <a:lnTo>
                    <a:pt x="542" y="96"/>
                  </a:lnTo>
                  <a:lnTo>
                    <a:pt x="543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4" name="Freeform 1404"/>
            <p:cNvSpPr>
              <a:spLocks/>
            </p:cNvSpPr>
            <p:nvPr/>
          </p:nvSpPr>
          <p:spPr bwMode="auto">
            <a:xfrm>
              <a:off x="4527" y="1376"/>
              <a:ext cx="1" cy="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0"/>
                </a:cxn>
                <a:cxn ang="0">
                  <a:pos x="1" y="6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5" name="Freeform 1405"/>
            <p:cNvSpPr>
              <a:spLocks/>
            </p:cNvSpPr>
            <p:nvPr/>
          </p:nvSpPr>
          <p:spPr bwMode="auto">
            <a:xfrm>
              <a:off x="4218" y="1313"/>
              <a:ext cx="40" cy="18"/>
            </a:xfrm>
            <a:custGeom>
              <a:avLst/>
              <a:gdLst/>
              <a:ahLst/>
              <a:cxnLst>
                <a:cxn ang="0">
                  <a:pos x="77" y="36"/>
                </a:cxn>
                <a:cxn ang="0">
                  <a:pos x="59" y="22"/>
                </a:cxn>
                <a:cxn ang="0">
                  <a:pos x="50" y="16"/>
                </a:cxn>
                <a:cxn ang="0">
                  <a:pos x="39" y="12"/>
                </a:cxn>
                <a:cxn ang="0">
                  <a:pos x="30" y="7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12" y="7"/>
                </a:cxn>
                <a:cxn ang="0">
                  <a:pos x="8" y="9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42" y="6"/>
                </a:cxn>
                <a:cxn ang="0">
                  <a:pos x="53" y="12"/>
                </a:cxn>
                <a:cxn ang="0">
                  <a:pos x="63" y="18"/>
                </a:cxn>
                <a:cxn ang="0">
                  <a:pos x="82" y="31"/>
                </a:cxn>
                <a:cxn ang="0">
                  <a:pos x="77" y="36"/>
                </a:cxn>
              </a:cxnLst>
              <a:rect l="0" t="0" r="r" b="b"/>
              <a:pathLst>
                <a:path w="82" h="36">
                  <a:moveTo>
                    <a:pt x="77" y="36"/>
                  </a:moveTo>
                  <a:lnTo>
                    <a:pt x="59" y="22"/>
                  </a:lnTo>
                  <a:lnTo>
                    <a:pt x="50" y="16"/>
                  </a:lnTo>
                  <a:lnTo>
                    <a:pt x="39" y="12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2" y="7"/>
                  </a:lnTo>
                  <a:lnTo>
                    <a:pt x="8" y="9"/>
                  </a:lnTo>
                  <a:lnTo>
                    <a:pt x="3" y="12"/>
                  </a:lnTo>
                  <a:lnTo>
                    <a:pt x="0" y="6"/>
                  </a:lnTo>
                  <a:lnTo>
                    <a:pt x="5" y="3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42" y="6"/>
                  </a:lnTo>
                  <a:lnTo>
                    <a:pt x="53" y="12"/>
                  </a:lnTo>
                  <a:lnTo>
                    <a:pt x="63" y="18"/>
                  </a:lnTo>
                  <a:lnTo>
                    <a:pt x="82" y="31"/>
                  </a:lnTo>
                  <a:lnTo>
                    <a:pt x="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6" name="Freeform 1406"/>
            <p:cNvSpPr>
              <a:spLocks/>
            </p:cNvSpPr>
            <p:nvPr/>
          </p:nvSpPr>
          <p:spPr bwMode="auto">
            <a:xfrm>
              <a:off x="4195" y="1317"/>
              <a:ext cx="24" cy="48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4" y="8"/>
                </a:cxn>
                <a:cxn ang="0">
                  <a:pos x="38" y="14"/>
                </a:cxn>
                <a:cxn ang="0">
                  <a:pos x="28" y="24"/>
                </a:cxn>
                <a:cxn ang="0">
                  <a:pos x="19" y="35"/>
                </a:cxn>
                <a:cxn ang="0">
                  <a:pos x="13" y="48"/>
                </a:cxn>
                <a:cxn ang="0">
                  <a:pos x="9" y="61"/>
                </a:cxn>
                <a:cxn ang="0">
                  <a:pos x="6" y="73"/>
                </a:cxn>
                <a:cxn ang="0">
                  <a:pos x="6" y="79"/>
                </a:cxn>
                <a:cxn ang="0">
                  <a:pos x="7" y="83"/>
                </a:cxn>
                <a:cxn ang="0">
                  <a:pos x="9" y="89"/>
                </a:cxn>
                <a:cxn ang="0">
                  <a:pos x="12" y="94"/>
                </a:cxn>
                <a:cxn ang="0">
                  <a:pos x="6" y="97"/>
                </a:cxn>
                <a:cxn ang="0">
                  <a:pos x="3" y="91"/>
                </a:cxn>
                <a:cxn ang="0">
                  <a:pos x="1" y="85"/>
                </a:cxn>
                <a:cxn ang="0">
                  <a:pos x="0" y="79"/>
                </a:cxn>
                <a:cxn ang="0">
                  <a:pos x="0" y="71"/>
                </a:cxn>
                <a:cxn ang="0">
                  <a:pos x="3" y="59"/>
                </a:cxn>
                <a:cxn ang="0">
                  <a:pos x="7" y="45"/>
                </a:cxn>
                <a:cxn ang="0">
                  <a:pos x="15" y="32"/>
                </a:cxn>
                <a:cxn ang="0">
                  <a:pos x="24" y="20"/>
                </a:cxn>
                <a:cxn ang="0">
                  <a:pos x="33" y="9"/>
                </a:cxn>
                <a:cxn ang="0">
                  <a:pos x="39" y="3"/>
                </a:cxn>
                <a:cxn ang="0">
                  <a:pos x="45" y="0"/>
                </a:cxn>
                <a:cxn ang="0">
                  <a:pos x="48" y="5"/>
                </a:cxn>
              </a:cxnLst>
              <a:rect l="0" t="0" r="r" b="b"/>
              <a:pathLst>
                <a:path w="48" h="97">
                  <a:moveTo>
                    <a:pt x="48" y="5"/>
                  </a:moveTo>
                  <a:lnTo>
                    <a:pt x="44" y="8"/>
                  </a:lnTo>
                  <a:lnTo>
                    <a:pt x="38" y="14"/>
                  </a:lnTo>
                  <a:lnTo>
                    <a:pt x="28" y="24"/>
                  </a:lnTo>
                  <a:lnTo>
                    <a:pt x="19" y="35"/>
                  </a:lnTo>
                  <a:lnTo>
                    <a:pt x="13" y="48"/>
                  </a:lnTo>
                  <a:lnTo>
                    <a:pt x="9" y="61"/>
                  </a:lnTo>
                  <a:lnTo>
                    <a:pt x="6" y="73"/>
                  </a:lnTo>
                  <a:lnTo>
                    <a:pt x="6" y="79"/>
                  </a:lnTo>
                  <a:lnTo>
                    <a:pt x="7" y="83"/>
                  </a:lnTo>
                  <a:lnTo>
                    <a:pt x="9" y="89"/>
                  </a:lnTo>
                  <a:lnTo>
                    <a:pt x="12" y="94"/>
                  </a:lnTo>
                  <a:lnTo>
                    <a:pt x="6" y="97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3" y="59"/>
                  </a:lnTo>
                  <a:lnTo>
                    <a:pt x="7" y="45"/>
                  </a:lnTo>
                  <a:lnTo>
                    <a:pt x="15" y="32"/>
                  </a:lnTo>
                  <a:lnTo>
                    <a:pt x="24" y="20"/>
                  </a:lnTo>
                  <a:lnTo>
                    <a:pt x="33" y="9"/>
                  </a:lnTo>
                  <a:lnTo>
                    <a:pt x="39" y="3"/>
                  </a:lnTo>
                  <a:lnTo>
                    <a:pt x="45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7" name="Freeform 1407"/>
            <p:cNvSpPr>
              <a:spLocks/>
            </p:cNvSpPr>
            <p:nvPr/>
          </p:nvSpPr>
          <p:spPr bwMode="auto">
            <a:xfrm>
              <a:off x="4218" y="1316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8" name="Freeform 1408"/>
            <p:cNvSpPr>
              <a:spLocks/>
            </p:cNvSpPr>
            <p:nvPr/>
          </p:nvSpPr>
          <p:spPr bwMode="auto">
            <a:xfrm>
              <a:off x="4198" y="1362"/>
              <a:ext cx="41" cy="4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"/>
                </a:cxn>
                <a:cxn ang="0">
                  <a:pos x="16" y="4"/>
                </a:cxn>
                <a:cxn ang="0">
                  <a:pos x="30" y="13"/>
                </a:cxn>
                <a:cxn ang="0">
                  <a:pos x="39" y="19"/>
                </a:cxn>
                <a:cxn ang="0">
                  <a:pos x="47" y="25"/>
                </a:cxn>
                <a:cxn ang="0">
                  <a:pos x="56" y="33"/>
                </a:cxn>
                <a:cxn ang="0">
                  <a:pos x="63" y="42"/>
                </a:cxn>
                <a:cxn ang="0">
                  <a:pos x="69" y="49"/>
                </a:cxn>
                <a:cxn ang="0">
                  <a:pos x="75" y="58"/>
                </a:cxn>
                <a:cxn ang="0">
                  <a:pos x="80" y="67"/>
                </a:cxn>
                <a:cxn ang="0">
                  <a:pos x="81" y="76"/>
                </a:cxn>
                <a:cxn ang="0">
                  <a:pos x="81" y="82"/>
                </a:cxn>
                <a:cxn ang="0">
                  <a:pos x="80" y="87"/>
                </a:cxn>
                <a:cxn ang="0">
                  <a:pos x="80" y="92"/>
                </a:cxn>
                <a:cxn ang="0">
                  <a:pos x="77" y="96"/>
                </a:cxn>
                <a:cxn ang="0">
                  <a:pos x="71" y="93"/>
                </a:cxn>
                <a:cxn ang="0">
                  <a:pos x="74" y="90"/>
                </a:cxn>
                <a:cxn ang="0">
                  <a:pos x="74" y="86"/>
                </a:cxn>
                <a:cxn ang="0">
                  <a:pos x="75" y="81"/>
                </a:cxn>
                <a:cxn ang="0">
                  <a:pos x="74" y="78"/>
                </a:cxn>
                <a:cxn ang="0">
                  <a:pos x="74" y="70"/>
                </a:cxn>
                <a:cxn ang="0">
                  <a:pos x="69" y="61"/>
                </a:cxn>
                <a:cxn ang="0">
                  <a:pos x="65" y="54"/>
                </a:cxn>
                <a:cxn ang="0">
                  <a:pos x="57" y="45"/>
                </a:cxn>
                <a:cxn ang="0">
                  <a:pos x="51" y="37"/>
                </a:cxn>
                <a:cxn ang="0">
                  <a:pos x="42" y="31"/>
                </a:cxn>
                <a:cxn ang="0">
                  <a:pos x="35" y="24"/>
                </a:cxn>
                <a:cxn ang="0">
                  <a:pos x="27" y="18"/>
                </a:cxn>
                <a:cxn ang="0">
                  <a:pos x="13" y="10"/>
                </a:cxn>
                <a:cxn ang="0">
                  <a:pos x="7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0" y="4"/>
                </a:cxn>
              </a:cxnLst>
              <a:rect l="0" t="0" r="r" b="b"/>
              <a:pathLst>
                <a:path w="81" h="96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6" y="4"/>
                  </a:lnTo>
                  <a:lnTo>
                    <a:pt x="30" y="13"/>
                  </a:lnTo>
                  <a:lnTo>
                    <a:pt x="39" y="19"/>
                  </a:lnTo>
                  <a:lnTo>
                    <a:pt x="47" y="25"/>
                  </a:lnTo>
                  <a:lnTo>
                    <a:pt x="56" y="33"/>
                  </a:lnTo>
                  <a:lnTo>
                    <a:pt x="63" y="42"/>
                  </a:lnTo>
                  <a:lnTo>
                    <a:pt x="69" y="49"/>
                  </a:lnTo>
                  <a:lnTo>
                    <a:pt x="75" y="58"/>
                  </a:lnTo>
                  <a:lnTo>
                    <a:pt x="80" y="67"/>
                  </a:lnTo>
                  <a:lnTo>
                    <a:pt x="81" y="76"/>
                  </a:lnTo>
                  <a:lnTo>
                    <a:pt x="81" y="82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77" y="96"/>
                  </a:lnTo>
                  <a:lnTo>
                    <a:pt x="71" y="93"/>
                  </a:lnTo>
                  <a:lnTo>
                    <a:pt x="74" y="90"/>
                  </a:lnTo>
                  <a:lnTo>
                    <a:pt x="74" y="86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4" y="70"/>
                  </a:lnTo>
                  <a:lnTo>
                    <a:pt x="69" y="61"/>
                  </a:lnTo>
                  <a:lnTo>
                    <a:pt x="65" y="54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2" y="31"/>
                  </a:lnTo>
                  <a:lnTo>
                    <a:pt x="35" y="24"/>
                  </a:lnTo>
                  <a:lnTo>
                    <a:pt x="27" y="18"/>
                  </a:lnTo>
                  <a:lnTo>
                    <a:pt x="13" y="10"/>
                  </a:lnTo>
                  <a:lnTo>
                    <a:pt x="7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89" name="Freeform 1409"/>
            <p:cNvSpPr>
              <a:spLocks/>
            </p:cNvSpPr>
            <p:nvPr/>
          </p:nvSpPr>
          <p:spPr bwMode="auto">
            <a:xfrm>
              <a:off x="4198" y="1363"/>
              <a:ext cx="3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0" name="Freeform 1410"/>
            <p:cNvSpPr>
              <a:spLocks/>
            </p:cNvSpPr>
            <p:nvPr/>
          </p:nvSpPr>
          <p:spPr bwMode="auto">
            <a:xfrm>
              <a:off x="4199" y="1409"/>
              <a:ext cx="37" cy="24"/>
            </a:xfrm>
            <a:custGeom>
              <a:avLst/>
              <a:gdLst/>
              <a:ahLst/>
              <a:cxnLst>
                <a:cxn ang="0">
                  <a:pos x="76" y="3"/>
                </a:cxn>
                <a:cxn ang="0">
                  <a:pos x="70" y="12"/>
                </a:cxn>
                <a:cxn ang="0">
                  <a:pos x="62" y="21"/>
                </a:cxn>
                <a:cxn ang="0">
                  <a:pos x="55" y="29"/>
                </a:cxn>
                <a:cxn ang="0">
                  <a:pos x="44" y="33"/>
                </a:cxn>
                <a:cxn ang="0">
                  <a:pos x="35" y="39"/>
                </a:cxn>
                <a:cxn ang="0">
                  <a:pos x="25" y="42"/>
                </a:cxn>
                <a:cxn ang="0">
                  <a:pos x="14" y="45"/>
                </a:cxn>
                <a:cxn ang="0">
                  <a:pos x="2" y="48"/>
                </a:cxn>
                <a:cxn ang="0">
                  <a:pos x="0" y="42"/>
                </a:cxn>
                <a:cxn ang="0">
                  <a:pos x="11" y="39"/>
                </a:cxn>
                <a:cxn ang="0">
                  <a:pos x="21" y="36"/>
                </a:cxn>
                <a:cxn ang="0">
                  <a:pos x="32" y="33"/>
                </a:cxn>
                <a:cxn ang="0">
                  <a:pos x="41" y="29"/>
                </a:cxn>
                <a:cxn ang="0">
                  <a:pos x="50" y="23"/>
                </a:cxn>
                <a:cxn ang="0">
                  <a:pos x="58" y="17"/>
                </a:cxn>
                <a:cxn ang="0">
                  <a:pos x="65" y="9"/>
                </a:cxn>
                <a:cxn ang="0">
                  <a:pos x="71" y="0"/>
                </a:cxn>
                <a:cxn ang="0">
                  <a:pos x="76" y="3"/>
                </a:cxn>
              </a:cxnLst>
              <a:rect l="0" t="0" r="r" b="b"/>
              <a:pathLst>
                <a:path w="76" h="48">
                  <a:moveTo>
                    <a:pt x="76" y="3"/>
                  </a:moveTo>
                  <a:lnTo>
                    <a:pt x="70" y="12"/>
                  </a:lnTo>
                  <a:lnTo>
                    <a:pt x="62" y="21"/>
                  </a:lnTo>
                  <a:lnTo>
                    <a:pt x="55" y="29"/>
                  </a:lnTo>
                  <a:lnTo>
                    <a:pt x="44" y="33"/>
                  </a:lnTo>
                  <a:lnTo>
                    <a:pt x="35" y="39"/>
                  </a:lnTo>
                  <a:lnTo>
                    <a:pt x="25" y="42"/>
                  </a:lnTo>
                  <a:lnTo>
                    <a:pt x="14" y="45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1" y="39"/>
                  </a:lnTo>
                  <a:lnTo>
                    <a:pt x="21" y="36"/>
                  </a:lnTo>
                  <a:lnTo>
                    <a:pt x="32" y="33"/>
                  </a:lnTo>
                  <a:lnTo>
                    <a:pt x="41" y="29"/>
                  </a:lnTo>
                  <a:lnTo>
                    <a:pt x="50" y="23"/>
                  </a:lnTo>
                  <a:lnTo>
                    <a:pt x="58" y="17"/>
                  </a:lnTo>
                  <a:lnTo>
                    <a:pt x="65" y="9"/>
                  </a:lnTo>
                  <a:lnTo>
                    <a:pt x="71" y="0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1" name="Freeform 1411"/>
            <p:cNvSpPr>
              <a:spLocks/>
            </p:cNvSpPr>
            <p:nvPr/>
          </p:nvSpPr>
          <p:spPr bwMode="auto">
            <a:xfrm>
              <a:off x="4192" y="1430"/>
              <a:ext cx="15" cy="53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0" y="9"/>
                </a:cxn>
                <a:cxn ang="0">
                  <a:pos x="9" y="12"/>
                </a:cxn>
                <a:cxn ang="0">
                  <a:pos x="7" y="18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6" y="50"/>
                </a:cxn>
                <a:cxn ang="0">
                  <a:pos x="7" y="57"/>
                </a:cxn>
                <a:cxn ang="0">
                  <a:pos x="9" y="66"/>
                </a:cxn>
                <a:cxn ang="0">
                  <a:pos x="12" y="74"/>
                </a:cxn>
                <a:cxn ang="0">
                  <a:pos x="15" y="82"/>
                </a:cxn>
                <a:cxn ang="0">
                  <a:pos x="18" y="89"/>
                </a:cxn>
                <a:cxn ang="0">
                  <a:pos x="21" y="95"/>
                </a:cxn>
                <a:cxn ang="0">
                  <a:pos x="25" y="98"/>
                </a:cxn>
                <a:cxn ang="0">
                  <a:pos x="27" y="100"/>
                </a:cxn>
                <a:cxn ang="0">
                  <a:pos x="30" y="101"/>
                </a:cxn>
                <a:cxn ang="0">
                  <a:pos x="27" y="107"/>
                </a:cxn>
                <a:cxn ang="0">
                  <a:pos x="24" y="106"/>
                </a:cxn>
                <a:cxn ang="0">
                  <a:pos x="21" y="104"/>
                </a:cxn>
                <a:cxn ang="0">
                  <a:pos x="16" y="98"/>
                </a:cxn>
                <a:cxn ang="0">
                  <a:pos x="12" y="92"/>
                </a:cxn>
                <a:cxn ang="0">
                  <a:pos x="9" y="85"/>
                </a:cxn>
                <a:cxn ang="0">
                  <a:pos x="6" y="77"/>
                </a:cxn>
                <a:cxn ang="0">
                  <a:pos x="3" y="68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3" y="11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5" y="6"/>
                </a:cxn>
              </a:cxnLst>
              <a:rect l="0" t="0" r="r" b="b"/>
              <a:pathLst>
                <a:path w="30" h="107">
                  <a:moveTo>
                    <a:pt x="15" y="6"/>
                  </a:moveTo>
                  <a:lnTo>
                    <a:pt x="15" y="6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7" y="18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6" y="50"/>
                  </a:lnTo>
                  <a:lnTo>
                    <a:pt x="7" y="57"/>
                  </a:lnTo>
                  <a:lnTo>
                    <a:pt x="9" y="66"/>
                  </a:lnTo>
                  <a:lnTo>
                    <a:pt x="12" y="74"/>
                  </a:lnTo>
                  <a:lnTo>
                    <a:pt x="15" y="82"/>
                  </a:lnTo>
                  <a:lnTo>
                    <a:pt x="18" y="89"/>
                  </a:lnTo>
                  <a:lnTo>
                    <a:pt x="21" y="95"/>
                  </a:lnTo>
                  <a:lnTo>
                    <a:pt x="25" y="98"/>
                  </a:lnTo>
                  <a:lnTo>
                    <a:pt x="27" y="100"/>
                  </a:lnTo>
                  <a:lnTo>
                    <a:pt x="30" y="101"/>
                  </a:lnTo>
                  <a:lnTo>
                    <a:pt x="27" y="107"/>
                  </a:lnTo>
                  <a:lnTo>
                    <a:pt x="24" y="106"/>
                  </a:lnTo>
                  <a:lnTo>
                    <a:pt x="21" y="104"/>
                  </a:lnTo>
                  <a:lnTo>
                    <a:pt x="16" y="98"/>
                  </a:lnTo>
                  <a:lnTo>
                    <a:pt x="12" y="92"/>
                  </a:lnTo>
                  <a:lnTo>
                    <a:pt x="9" y="85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2" name="Freeform 1412"/>
            <p:cNvSpPr>
              <a:spLocks/>
            </p:cNvSpPr>
            <p:nvPr/>
          </p:nvSpPr>
          <p:spPr bwMode="auto">
            <a:xfrm>
              <a:off x="4199" y="1430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3" name="Freeform 1413"/>
            <p:cNvSpPr>
              <a:spLocks/>
            </p:cNvSpPr>
            <p:nvPr/>
          </p:nvSpPr>
          <p:spPr bwMode="auto">
            <a:xfrm>
              <a:off x="4205" y="1479"/>
              <a:ext cx="59" cy="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9" y="4"/>
                </a:cxn>
                <a:cxn ang="0">
                  <a:pos x="15" y="6"/>
                </a:cxn>
                <a:cxn ang="0">
                  <a:pos x="29" y="6"/>
                </a:cxn>
                <a:cxn ang="0">
                  <a:pos x="42" y="6"/>
                </a:cxn>
                <a:cxn ang="0">
                  <a:pos x="57" y="3"/>
                </a:cxn>
                <a:cxn ang="0">
                  <a:pos x="72" y="1"/>
                </a:cxn>
                <a:cxn ang="0">
                  <a:pos x="87" y="0"/>
                </a:cxn>
                <a:cxn ang="0">
                  <a:pos x="103" y="0"/>
                </a:cxn>
                <a:cxn ang="0">
                  <a:pos x="110" y="1"/>
                </a:cxn>
                <a:cxn ang="0">
                  <a:pos x="118" y="3"/>
                </a:cxn>
                <a:cxn ang="0">
                  <a:pos x="116" y="9"/>
                </a:cxn>
                <a:cxn ang="0">
                  <a:pos x="110" y="7"/>
                </a:cxn>
                <a:cxn ang="0">
                  <a:pos x="103" y="6"/>
                </a:cxn>
                <a:cxn ang="0">
                  <a:pos x="87" y="6"/>
                </a:cxn>
                <a:cxn ang="0">
                  <a:pos x="72" y="7"/>
                </a:cxn>
                <a:cxn ang="0">
                  <a:pos x="57" y="10"/>
                </a:cxn>
                <a:cxn ang="0">
                  <a:pos x="44" y="12"/>
                </a:cxn>
                <a:cxn ang="0">
                  <a:pos x="29" y="13"/>
                </a:cxn>
                <a:cxn ang="0">
                  <a:pos x="14" y="12"/>
                </a:cxn>
                <a:cxn ang="0">
                  <a:pos x="6" y="10"/>
                </a:cxn>
                <a:cxn ang="0">
                  <a:pos x="0" y="7"/>
                </a:cxn>
                <a:cxn ang="0">
                  <a:pos x="3" y="1"/>
                </a:cxn>
              </a:cxnLst>
              <a:rect l="0" t="0" r="r" b="b"/>
              <a:pathLst>
                <a:path w="118" h="13">
                  <a:moveTo>
                    <a:pt x="3" y="1"/>
                  </a:moveTo>
                  <a:lnTo>
                    <a:pt x="9" y="4"/>
                  </a:lnTo>
                  <a:lnTo>
                    <a:pt x="15" y="6"/>
                  </a:lnTo>
                  <a:lnTo>
                    <a:pt x="29" y="6"/>
                  </a:lnTo>
                  <a:lnTo>
                    <a:pt x="42" y="6"/>
                  </a:lnTo>
                  <a:lnTo>
                    <a:pt x="57" y="3"/>
                  </a:lnTo>
                  <a:lnTo>
                    <a:pt x="72" y="1"/>
                  </a:lnTo>
                  <a:lnTo>
                    <a:pt x="87" y="0"/>
                  </a:lnTo>
                  <a:lnTo>
                    <a:pt x="103" y="0"/>
                  </a:lnTo>
                  <a:lnTo>
                    <a:pt x="110" y="1"/>
                  </a:lnTo>
                  <a:lnTo>
                    <a:pt x="118" y="3"/>
                  </a:lnTo>
                  <a:lnTo>
                    <a:pt x="116" y="9"/>
                  </a:lnTo>
                  <a:lnTo>
                    <a:pt x="110" y="7"/>
                  </a:lnTo>
                  <a:lnTo>
                    <a:pt x="103" y="6"/>
                  </a:lnTo>
                  <a:lnTo>
                    <a:pt x="87" y="6"/>
                  </a:lnTo>
                  <a:lnTo>
                    <a:pt x="72" y="7"/>
                  </a:lnTo>
                  <a:lnTo>
                    <a:pt x="57" y="10"/>
                  </a:lnTo>
                  <a:lnTo>
                    <a:pt x="44" y="12"/>
                  </a:lnTo>
                  <a:lnTo>
                    <a:pt x="29" y="13"/>
                  </a:lnTo>
                  <a:lnTo>
                    <a:pt x="14" y="12"/>
                  </a:lnTo>
                  <a:lnTo>
                    <a:pt x="6" y="10"/>
                  </a:lnTo>
                  <a:lnTo>
                    <a:pt x="0" y="7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4" name="Freeform 1414"/>
            <p:cNvSpPr>
              <a:spLocks/>
            </p:cNvSpPr>
            <p:nvPr/>
          </p:nvSpPr>
          <p:spPr bwMode="auto">
            <a:xfrm>
              <a:off x="4205" y="1480"/>
              <a:ext cx="2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5" name="Freeform 1415"/>
            <p:cNvSpPr>
              <a:spLocks/>
            </p:cNvSpPr>
            <p:nvPr/>
          </p:nvSpPr>
          <p:spPr bwMode="auto">
            <a:xfrm>
              <a:off x="4264" y="1481"/>
              <a:ext cx="73" cy="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3"/>
                </a:cxn>
                <a:cxn ang="0">
                  <a:pos x="23" y="7"/>
                </a:cxn>
                <a:cxn ang="0">
                  <a:pos x="33" y="12"/>
                </a:cxn>
                <a:cxn ang="0">
                  <a:pos x="42" y="18"/>
                </a:cxn>
                <a:cxn ang="0">
                  <a:pos x="61" y="30"/>
                </a:cxn>
                <a:cxn ang="0">
                  <a:pos x="77" y="43"/>
                </a:cxn>
                <a:cxn ang="0">
                  <a:pos x="110" y="72"/>
                </a:cxn>
                <a:cxn ang="0">
                  <a:pos x="128" y="84"/>
                </a:cxn>
                <a:cxn ang="0">
                  <a:pos x="137" y="90"/>
                </a:cxn>
                <a:cxn ang="0">
                  <a:pos x="147" y="96"/>
                </a:cxn>
                <a:cxn ang="0">
                  <a:pos x="144" y="102"/>
                </a:cxn>
                <a:cxn ang="0">
                  <a:pos x="133" y="96"/>
                </a:cxn>
                <a:cxn ang="0">
                  <a:pos x="124" y="90"/>
                </a:cxn>
                <a:cxn ang="0">
                  <a:pos x="106" y="76"/>
                </a:cxn>
                <a:cxn ang="0">
                  <a:pos x="73" y="49"/>
                </a:cxn>
                <a:cxn ang="0">
                  <a:pos x="56" y="36"/>
                </a:cxn>
                <a:cxn ang="0">
                  <a:pos x="39" y="22"/>
                </a:cxn>
                <a:cxn ang="0">
                  <a:pos x="30" y="18"/>
                </a:cxn>
                <a:cxn ang="0">
                  <a:pos x="20" y="13"/>
                </a:cxn>
                <a:cxn ang="0">
                  <a:pos x="11" y="9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47" h="102">
                  <a:moveTo>
                    <a:pt x="2" y="0"/>
                  </a:moveTo>
                  <a:lnTo>
                    <a:pt x="14" y="3"/>
                  </a:lnTo>
                  <a:lnTo>
                    <a:pt x="23" y="7"/>
                  </a:lnTo>
                  <a:lnTo>
                    <a:pt x="33" y="12"/>
                  </a:lnTo>
                  <a:lnTo>
                    <a:pt x="42" y="18"/>
                  </a:lnTo>
                  <a:lnTo>
                    <a:pt x="61" y="30"/>
                  </a:lnTo>
                  <a:lnTo>
                    <a:pt x="77" y="43"/>
                  </a:lnTo>
                  <a:lnTo>
                    <a:pt x="110" y="72"/>
                  </a:lnTo>
                  <a:lnTo>
                    <a:pt x="128" y="84"/>
                  </a:lnTo>
                  <a:lnTo>
                    <a:pt x="137" y="90"/>
                  </a:lnTo>
                  <a:lnTo>
                    <a:pt x="147" y="96"/>
                  </a:lnTo>
                  <a:lnTo>
                    <a:pt x="144" y="102"/>
                  </a:lnTo>
                  <a:lnTo>
                    <a:pt x="133" y="96"/>
                  </a:lnTo>
                  <a:lnTo>
                    <a:pt x="124" y="90"/>
                  </a:lnTo>
                  <a:lnTo>
                    <a:pt x="106" y="76"/>
                  </a:lnTo>
                  <a:lnTo>
                    <a:pt x="73" y="49"/>
                  </a:lnTo>
                  <a:lnTo>
                    <a:pt x="56" y="36"/>
                  </a:lnTo>
                  <a:lnTo>
                    <a:pt x="39" y="22"/>
                  </a:lnTo>
                  <a:lnTo>
                    <a:pt x="30" y="18"/>
                  </a:lnTo>
                  <a:lnTo>
                    <a:pt x="20" y="13"/>
                  </a:lnTo>
                  <a:lnTo>
                    <a:pt x="11" y="9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6" name="Freeform 1416"/>
            <p:cNvSpPr>
              <a:spLocks/>
            </p:cNvSpPr>
            <p:nvPr/>
          </p:nvSpPr>
          <p:spPr bwMode="auto">
            <a:xfrm>
              <a:off x="4264" y="1481"/>
              <a:ext cx="1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7" name="Freeform 1417"/>
            <p:cNvSpPr>
              <a:spLocks/>
            </p:cNvSpPr>
            <p:nvPr/>
          </p:nvSpPr>
          <p:spPr bwMode="auto">
            <a:xfrm>
              <a:off x="4335" y="1529"/>
              <a:ext cx="9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6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18" h="11">
                  <a:moveTo>
                    <a:pt x="3" y="0"/>
                  </a:moveTo>
                  <a:lnTo>
                    <a:pt x="6" y="2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8" name="Freeform 1418"/>
            <p:cNvSpPr>
              <a:spLocks/>
            </p:cNvSpPr>
            <p:nvPr/>
          </p:nvSpPr>
          <p:spPr bwMode="auto">
            <a:xfrm>
              <a:off x="4335" y="1529"/>
              <a:ext cx="2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499" name="Freeform 1419"/>
            <p:cNvSpPr>
              <a:spLocks/>
            </p:cNvSpPr>
            <p:nvPr/>
          </p:nvSpPr>
          <p:spPr bwMode="auto">
            <a:xfrm>
              <a:off x="4342" y="1522"/>
              <a:ext cx="23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47" y="7"/>
                </a:cxn>
                <a:cxn ang="0">
                  <a:pos x="45" y="0"/>
                </a:cxn>
                <a:cxn ang="0">
                  <a:pos x="0" y="16"/>
                </a:cxn>
              </a:cxnLst>
              <a:rect l="0" t="0" r="r" b="b"/>
              <a:pathLst>
                <a:path w="47" h="22">
                  <a:moveTo>
                    <a:pt x="0" y="16"/>
                  </a:moveTo>
                  <a:lnTo>
                    <a:pt x="3" y="22"/>
                  </a:lnTo>
                  <a:lnTo>
                    <a:pt x="47" y="7"/>
                  </a:lnTo>
                  <a:lnTo>
                    <a:pt x="4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0" name="Freeform 1420"/>
            <p:cNvSpPr>
              <a:spLocks/>
            </p:cNvSpPr>
            <p:nvPr/>
          </p:nvSpPr>
          <p:spPr bwMode="auto">
            <a:xfrm>
              <a:off x="4342" y="1530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0" y="1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5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1" name="Freeform 1421"/>
            <p:cNvSpPr>
              <a:spLocks/>
            </p:cNvSpPr>
            <p:nvPr/>
          </p:nvSpPr>
          <p:spPr bwMode="auto">
            <a:xfrm>
              <a:off x="4365" y="1522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2" name="Freeform 1422"/>
            <p:cNvSpPr>
              <a:spLocks/>
            </p:cNvSpPr>
            <p:nvPr/>
          </p:nvSpPr>
          <p:spPr bwMode="auto">
            <a:xfrm>
              <a:off x="4688" y="1750"/>
              <a:ext cx="205" cy="197"/>
            </a:xfrm>
            <a:custGeom>
              <a:avLst/>
              <a:gdLst/>
              <a:ahLst/>
              <a:cxnLst>
                <a:cxn ang="0">
                  <a:pos x="1" y="107"/>
                </a:cxn>
                <a:cxn ang="0">
                  <a:pos x="3" y="159"/>
                </a:cxn>
                <a:cxn ang="0">
                  <a:pos x="3" y="211"/>
                </a:cxn>
                <a:cxn ang="0">
                  <a:pos x="4" y="246"/>
                </a:cxn>
                <a:cxn ang="0">
                  <a:pos x="9" y="270"/>
                </a:cxn>
                <a:cxn ang="0">
                  <a:pos x="13" y="287"/>
                </a:cxn>
                <a:cxn ang="0">
                  <a:pos x="24" y="309"/>
                </a:cxn>
                <a:cxn ang="0">
                  <a:pos x="35" y="323"/>
                </a:cxn>
                <a:cxn ang="0">
                  <a:pos x="45" y="336"/>
                </a:cxn>
                <a:cxn ang="0">
                  <a:pos x="60" y="348"/>
                </a:cxn>
                <a:cxn ang="0">
                  <a:pos x="72" y="357"/>
                </a:cxn>
                <a:cxn ang="0">
                  <a:pos x="93" y="369"/>
                </a:cxn>
                <a:cxn ang="0">
                  <a:pos x="115" y="378"/>
                </a:cxn>
                <a:cxn ang="0">
                  <a:pos x="143" y="388"/>
                </a:cxn>
                <a:cxn ang="0">
                  <a:pos x="173" y="392"/>
                </a:cxn>
                <a:cxn ang="0">
                  <a:pos x="220" y="395"/>
                </a:cxn>
                <a:cxn ang="0">
                  <a:pos x="250" y="392"/>
                </a:cxn>
                <a:cxn ang="0">
                  <a:pos x="297" y="386"/>
                </a:cxn>
                <a:cxn ang="0">
                  <a:pos x="318" y="380"/>
                </a:cxn>
                <a:cxn ang="0">
                  <a:pos x="338" y="372"/>
                </a:cxn>
                <a:cxn ang="0">
                  <a:pos x="356" y="360"/>
                </a:cxn>
                <a:cxn ang="0">
                  <a:pos x="373" y="348"/>
                </a:cxn>
                <a:cxn ang="0">
                  <a:pos x="386" y="332"/>
                </a:cxn>
                <a:cxn ang="0">
                  <a:pos x="397" y="315"/>
                </a:cxn>
                <a:cxn ang="0">
                  <a:pos x="403" y="296"/>
                </a:cxn>
                <a:cxn ang="0">
                  <a:pos x="406" y="276"/>
                </a:cxn>
                <a:cxn ang="0">
                  <a:pos x="409" y="207"/>
                </a:cxn>
                <a:cxn ang="0">
                  <a:pos x="407" y="172"/>
                </a:cxn>
                <a:cxn ang="0">
                  <a:pos x="401" y="137"/>
                </a:cxn>
                <a:cxn ang="0">
                  <a:pos x="395" y="116"/>
                </a:cxn>
                <a:cxn ang="0">
                  <a:pos x="388" y="97"/>
                </a:cxn>
                <a:cxn ang="0">
                  <a:pos x="377" y="80"/>
                </a:cxn>
                <a:cxn ang="0">
                  <a:pos x="364" y="67"/>
                </a:cxn>
                <a:cxn ang="0">
                  <a:pos x="349" y="53"/>
                </a:cxn>
                <a:cxn ang="0">
                  <a:pos x="329" y="43"/>
                </a:cxn>
                <a:cxn ang="0">
                  <a:pos x="303" y="34"/>
                </a:cxn>
                <a:cxn ang="0">
                  <a:pos x="276" y="25"/>
                </a:cxn>
                <a:cxn ang="0">
                  <a:pos x="220" y="14"/>
                </a:cxn>
                <a:cxn ang="0">
                  <a:pos x="172" y="3"/>
                </a:cxn>
                <a:cxn ang="0">
                  <a:pos x="140" y="0"/>
                </a:cxn>
                <a:cxn ang="0">
                  <a:pos x="125" y="0"/>
                </a:cxn>
                <a:cxn ang="0">
                  <a:pos x="112" y="5"/>
                </a:cxn>
                <a:cxn ang="0">
                  <a:pos x="96" y="12"/>
                </a:cxn>
                <a:cxn ang="0">
                  <a:pos x="57" y="41"/>
                </a:cxn>
                <a:cxn ang="0">
                  <a:pos x="26" y="61"/>
                </a:cxn>
                <a:cxn ang="0">
                  <a:pos x="13" y="64"/>
                </a:cxn>
              </a:cxnLst>
              <a:rect l="0" t="0" r="r" b="b"/>
              <a:pathLst>
                <a:path w="409" h="395">
                  <a:moveTo>
                    <a:pt x="0" y="89"/>
                  </a:moveTo>
                  <a:lnTo>
                    <a:pt x="1" y="107"/>
                  </a:lnTo>
                  <a:lnTo>
                    <a:pt x="3" y="124"/>
                  </a:lnTo>
                  <a:lnTo>
                    <a:pt x="3" y="159"/>
                  </a:lnTo>
                  <a:lnTo>
                    <a:pt x="3" y="195"/>
                  </a:lnTo>
                  <a:lnTo>
                    <a:pt x="3" y="211"/>
                  </a:lnTo>
                  <a:lnTo>
                    <a:pt x="3" y="229"/>
                  </a:lnTo>
                  <a:lnTo>
                    <a:pt x="4" y="246"/>
                  </a:lnTo>
                  <a:lnTo>
                    <a:pt x="7" y="263"/>
                  </a:lnTo>
                  <a:lnTo>
                    <a:pt x="9" y="270"/>
                  </a:lnTo>
                  <a:lnTo>
                    <a:pt x="12" y="279"/>
                  </a:lnTo>
                  <a:lnTo>
                    <a:pt x="13" y="287"/>
                  </a:lnTo>
                  <a:lnTo>
                    <a:pt x="16" y="294"/>
                  </a:lnTo>
                  <a:lnTo>
                    <a:pt x="24" y="309"/>
                  </a:lnTo>
                  <a:lnTo>
                    <a:pt x="29" y="315"/>
                  </a:lnTo>
                  <a:lnTo>
                    <a:pt x="35" y="323"/>
                  </a:lnTo>
                  <a:lnTo>
                    <a:pt x="39" y="329"/>
                  </a:lnTo>
                  <a:lnTo>
                    <a:pt x="45" y="336"/>
                  </a:lnTo>
                  <a:lnTo>
                    <a:pt x="53" y="342"/>
                  </a:lnTo>
                  <a:lnTo>
                    <a:pt x="60" y="348"/>
                  </a:lnTo>
                  <a:lnTo>
                    <a:pt x="66" y="353"/>
                  </a:lnTo>
                  <a:lnTo>
                    <a:pt x="72" y="357"/>
                  </a:lnTo>
                  <a:lnTo>
                    <a:pt x="86" y="365"/>
                  </a:lnTo>
                  <a:lnTo>
                    <a:pt x="93" y="369"/>
                  </a:lnTo>
                  <a:lnTo>
                    <a:pt x="101" y="372"/>
                  </a:lnTo>
                  <a:lnTo>
                    <a:pt x="115" y="378"/>
                  </a:lnTo>
                  <a:lnTo>
                    <a:pt x="130" y="383"/>
                  </a:lnTo>
                  <a:lnTo>
                    <a:pt x="143" y="388"/>
                  </a:lnTo>
                  <a:lnTo>
                    <a:pt x="158" y="391"/>
                  </a:lnTo>
                  <a:lnTo>
                    <a:pt x="173" y="392"/>
                  </a:lnTo>
                  <a:lnTo>
                    <a:pt x="205" y="395"/>
                  </a:lnTo>
                  <a:lnTo>
                    <a:pt x="220" y="395"/>
                  </a:lnTo>
                  <a:lnTo>
                    <a:pt x="235" y="394"/>
                  </a:lnTo>
                  <a:lnTo>
                    <a:pt x="250" y="392"/>
                  </a:lnTo>
                  <a:lnTo>
                    <a:pt x="267" y="391"/>
                  </a:lnTo>
                  <a:lnTo>
                    <a:pt x="297" y="386"/>
                  </a:lnTo>
                  <a:lnTo>
                    <a:pt x="308" y="383"/>
                  </a:lnTo>
                  <a:lnTo>
                    <a:pt x="318" y="380"/>
                  </a:lnTo>
                  <a:lnTo>
                    <a:pt x="329" y="377"/>
                  </a:lnTo>
                  <a:lnTo>
                    <a:pt x="338" y="372"/>
                  </a:lnTo>
                  <a:lnTo>
                    <a:pt x="349" y="366"/>
                  </a:lnTo>
                  <a:lnTo>
                    <a:pt x="356" y="360"/>
                  </a:lnTo>
                  <a:lnTo>
                    <a:pt x="365" y="354"/>
                  </a:lnTo>
                  <a:lnTo>
                    <a:pt x="373" y="348"/>
                  </a:lnTo>
                  <a:lnTo>
                    <a:pt x="380" y="341"/>
                  </a:lnTo>
                  <a:lnTo>
                    <a:pt x="386" y="332"/>
                  </a:lnTo>
                  <a:lnTo>
                    <a:pt x="392" y="324"/>
                  </a:lnTo>
                  <a:lnTo>
                    <a:pt x="397" y="315"/>
                  </a:lnTo>
                  <a:lnTo>
                    <a:pt x="400" y="306"/>
                  </a:lnTo>
                  <a:lnTo>
                    <a:pt x="403" y="296"/>
                  </a:lnTo>
                  <a:lnTo>
                    <a:pt x="406" y="287"/>
                  </a:lnTo>
                  <a:lnTo>
                    <a:pt x="406" y="276"/>
                  </a:lnTo>
                  <a:lnTo>
                    <a:pt x="409" y="231"/>
                  </a:lnTo>
                  <a:lnTo>
                    <a:pt x="409" y="207"/>
                  </a:lnTo>
                  <a:lnTo>
                    <a:pt x="407" y="184"/>
                  </a:lnTo>
                  <a:lnTo>
                    <a:pt x="407" y="172"/>
                  </a:lnTo>
                  <a:lnTo>
                    <a:pt x="406" y="160"/>
                  </a:lnTo>
                  <a:lnTo>
                    <a:pt x="401" y="137"/>
                  </a:lnTo>
                  <a:lnTo>
                    <a:pt x="400" y="127"/>
                  </a:lnTo>
                  <a:lnTo>
                    <a:pt x="395" y="116"/>
                  </a:lnTo>
                  <a:lnTo>
                    <a:pt x="392" y="107"/>
                  </a:lnTo>
                  <a:lnTo>
                    <a:pt x="388" y="97"/>
                  </a:lnTo>
                  <a:lnTo>
                    <a:pt x="382" y="89"/>
                  </a:lnTo>
                  <a:lnTo>
                    <a:pt x="377" y="80"/>
                  </a:lnTo>
                  <a:lnTo>
                    <a:pt x="371" y="73"/>
                  </a:lnTo>
                  <a:lnTo>
                    <a:pt x="364" y="67"/>
                  </a:lnTo>
                  <a:lnTo>
                    <a:pt x="356" y="59"/>
                  </a:lnTo>
                  <a:lnTo>
                    <a:pt x="349" y="53"/>
                  </a:lnTo>
                  <a:lnTo>
                    <a:pt x="339" y="49"/>
                  </a:lnTo>
                  <a:lnTo>
                    <a:pt x="329" y="43"/>
                  </a:lnTo>
                  <a:lnTo>
                    <a:pt x="317" y="38"/>
                  </a:lnTo>
                  <a:lnTo>
                    <a:pt x="303" y="34"/>
                  </a:lnTo>
                  <a:lnTo>
                    <a:pt x="290" y="29"/>
                  </a:lnTo>
                  <a:lnTo>
                    <a:pt x="276" y="25"/>
                  </a:lnTo>
                  <a:lnTo>
                    <a:pt x="249" y="18"/>
                  </a:lnTo>
                  <a:lnTo>
                    <a:pt x="220" y="14"/>
                  </a:lnTo>
                  <a:lnTo>
                    <a:pt x="189" y="8"/>
                  </a:lnTo>
                  <a:lnTo>
                    <a:pt x="172" y="3"/>
                  </a:lnTo>
                  <a:lnTo>
                    <a:pt x="157" y="2"/>
                  </a:lnTo>
                  <a:lnTo>
                    <a:pt x="140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2"/>
                  </a:lnTo>
                  <a:lnTo>
                    <a:pt x="112" y="5"/>
                  </a:lnTo>
                  <a:lnTo>
                    <a:pt x="104" y="8"/>
                  </a:lnTo>
                  <a:lnTo>
                    <a:pt x="96" y="12"/>
                  </a:lnTo>
                  <a:lnTo>
                    <a:pt x="77" y="26"/>
                  </a:lnTo>
                  <a:lnTo>
                    <a:pt x="57" y="41"/>
                  </a:lnTo>
                  <a:lnTo>
                    <a:pt x="36" y="55"/>
                  </a:lnTo>
                  <a:lnTo>
                    <a:pt x="26" y="61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3" name="Freeform 1423"/>
            <p:cNvSpPr>
              <a:spLocks/>
            </p:cNvSpPr>
            <p:nvPr/>
          </p:nvSpPr>
          <p:spPr bwMode="auto">
            <a:xfrm>
              <a:off x="4686" y="1794"/>
              <a:ext cx="33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5"/>
                </a:cxn>
                <a:cxn ang="0">
                  <a:pos x="11" y="70"/>
                </a:cxn>
                <a:cxn ang="0">
                  <a:pos x="11" y="140"/>
                </a:cxn>
                <a:cxn ang="0">
                  <a:pos x="15" y="174"/>
                </a:cxn>
                <a:cxn ang="0">
                  <a:pos x="24" y="205"/>
                </a:cxn>
                <a:cxn ang="0">
                  <a:pos x="31" y="219"/>
                </a:cxn>
                <a:cxn ang="0">
                  <a:pos x="40" y="232"/>
                </a:cxn>
                <a:cxn ang="0">
                  <a:pos x="52" y="246"/>
                </a:cxn>
                <a:cxn ang="0">
                  <a:pos x="67" y="258"/>
                </a:cxn>
                <a:cxn ang="0">
                  <a:pos x="62" y="262"/>
                </a:cxn>
                <a:cxn ang="0">
                  <a:pos x="47" y="250"/>
                </a:cxn>
                <a:cxn ang="0">
                  <a:pos x="35" y="237"/>
                </a:cxn>
                <a:cxn ang="0">
                  <a:pos x="26" y="223"/>
                </a:cxn>
                <a:cxn ang="0">
                  <a:pos x="18" y="207"/>
                </a:cxn>
                <a:cxn ang="0">
                  <a:pos x="9" y="175"/>
                </a:cxn>
                <a:cxn ang="0">
                  <a:pos x="5" y="140"/>
                </a:cxn>
                <a:cxn ang="0">
                  <a:pos x="5" y="70"/>
                </a:cxn>
                <a:cxn ang="0">
                  <a:pos x="3" y="3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7" h="262">
                  <a:moveTo>
                    <a:pt x="6" y="0"/>
                  </a:moveTo>
                  <a:lnTo>
                    <a:pt x="9" y="35"/>
                  </a:lnTo>
                  <a:lnTo>
                    <a:pt x="11" y="70"/>
                  </a:lnTo>
                  <a:lnTo>
                    <a:pt x="11" y="140"/>
                  </a:lnTo>
                  <a:lnTo>
                    <a:pt x="15" y="174"/>
                  </a:lnTo>
                  <a:lnTo>
                    <a:pt x="24" y="205"/>
                  </a:lnTo>
                  <a:lnTo>
                    <a:pt x="31" y="219"/>
                  </a:lnTo>
                  <a:lnTo>
                    <a:pt x="40" y="232"/>
                  </a:lnTo>
                  <a:lnTo>
                    <a:pt x="52" y="246"/>
                  </a:lnTo>
                  <a:lnTo>
                    <a:pt x="67" y="258"/>
                  </a:lnTo>
                  <a:lnTo>
                    <a:pt x="62" y="262"/>
                  </a:lnTo>
                  <a:lnTo>
                    <a:pt x="47" y="250"/>
                  </a:lnTo>
                  <a:lnTo>
                    <a:pt x="35" y="237"/>
                  </a:lnTo>
                  <a:lnTo>
                    <a:pt x="26" y="223"/>
                  </a:lnTo>
                  <a:lnTo>
                    <a:pt x="18" y="207"/>
                  </a:lnTo>
                  <a:lnTo>
                    <a:pt x="9" y="175"/>
                  </a:lnTo>
                  <a:lnTo>
                    <a:pt x="5" y="140"/>
                  </a:lnTo>
                  <a:lnTo>
                    <a:pt x="5" y="70"/>
                  </a:lnTo>
                  <a:lnTo>
                    <a:pt x="3" y="3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4" name="Freeform 1424"/>
            <p:cNvSpPr>
              <a:spLocks/>
            </p:cNvSpPr>
            <p:nvPr/>
          </p:nvSpPr>
          <p:spPr bwMode="auto">
            <a:xfrm>
              <a:off x="4717" y="1923"/>
              <a:ext cx="120" cy="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" y="15"/>
                </a:cxn>
                <a:cxn ang="0">
                  <a:pos x="58" y="28"/>
                </a:cxn>
                <a:cxn ang="0">
                  <a:pos x="86" y="38"/>
                </a:cxn>
                <a:cxn ang="0">
                  <a:pos x="116" y="42"/>
                </a:cxn>
                <a:cxn ang="0">
                  <a:pos x="147" y="44"/>
                </a:cxn>
                <a:cxn ang="0">
                  <a:pos x="178" y="44"/>
                </a:cxn>
                <a:cxn ang="0">
                  <a:pos x="240" y="36"/>
                </a:cxn>
                <a:cxn ang="0">
                  <a:pos x="240" y="42"/>
                </a:cxn>
                <a:cxn ang="0">
                  <a:pos x="178" y="50"/>
                </a:cxn>
                <a:cxn ang="0">
                  <a:pos x="147" y="50"/>
                </a:cxn>
                <a:cxn ang="0">
                  <a:pos x="116" y="48"/>
                </a:cxn>
                <a:cxn ang="0">
                  <a:pos x="85" y="44"/>
                </a:cxn>
                <a:cxn ang="0">
                  <a:pos x="56" y="35"/>
                </a:cxn>
                <a:cxn ang="0">
                  <a:pos x="27" y="21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240" h="50">
                  <a:moveTo>
                    <a:pt x="5" y="0"/>
                  </a:moveTo>
                  <a:lnTo>
                    <a:pt x="29" y="15"/>
                  </a:lnTo>
                  <a:lnTo>
                    <a:pt x="58" y="28"/>
                  </a:lnTo>
                  <a:lnTo>
                    <a:pt x="86" y="38"/>
                  </a:lnTo>
                  <a:lnTo>
                    <a:pt x="116" y="42"/>
                  </a:lnTo>
                  <a:lnTo>
                    <a:pt x="147" y="44"/>
                  </a:lnTo>
                  <a:lnTo>
                    <a:pt x="178" y="44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178" y="50"/>
                  </a:lnTo>
                  <a:lnTo>
                    <a:pt x="147" y="50"/>
                  </a:lnTo>
                  <a:lnTo>
                    <a:pt x="116" y="48"/>
                  </a:lnTo>
                  <a:lnTo>
                    <a:pt x="85" y="44"/>
                  </a:lnTo>
                  <a:lnTo>
                    <a:pt x="56" y="35"/>
                  </a:lnTo>
                  <a:lnTo>
                    <a:pt x="27" y="2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5" name="Freeform 1425"/>
            <p:cNvSpPr>
              <a:spLocks/>
            </p:cNvSpPr>
            <p:nvPr/>
          </p:nvSpPr>
          <p:spPr bwMode="auto">
            <a:xfrm>
              <a:off x="4717" y="1923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6" name="Freeform 1426"/>
            <p:cNvSpPr>
              <a:spLocks/>
            </p:cNvSpPr>
            <p:nvPr/>
          </p:nvSpPr>
          <p:spPr bwMode="auto">
            <a:xfrm>
              <a:off x="4837" y="1887"/>
              <a:ext cx="55" cy="5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1" y="102"/>
                </a:cxn>
                <a:cxn ang="0">
                  <a:pos x="41" y="93"/>
                </a:cxn>
                <a:cxn ang="0">
                  <a:pos x="56" y="84"/>
                </a:cxn>
                <a:cxn ang="0">
                  <a:pos x="73" y="70"/>
                </a:cxn>
                <a:cxn ang="0">
                  <a:pos x="86" y="55"/>
                </a:cxn>
                <a:cxn ang="0">
                  <a:pos x="97" y="39"/>
                </a:cxn>
                <a:cxn ang="0">
                  <a:pos x="103" y="19"/>
                </a:cxn>
                <a:cxn ang="0">
                  <a:pos x="106" y="0"/>
                </a:cxn>
                <a:cxn ang="0">
                  <a:pos x="110" y="3"/>
                </a:cxn>
                <a:cxn ang="0">
                  <a:pos x="107" y="22"/>
                </a:cxn>
                <a:cxn ang="0">
                  <a:pos x="101" y="43"/>
                </a:cxn>
                <a:cxn ang="0">
                  <a:pos x="91" y="60"/>
                </a:cxn>
                <a:cxn ang="0">
                  <a:pos x="77" y="75"/>
                </a:cxn>
                <a:cxn ang="0">
                  <a:pos x="61" y="88"/>
                </a:cxn>
                <a:cxn ang="0">
                  <a:pos x="42" y="99"/>
                </a:cxn>
                <a:cxn ang="0">
                  <a:pos x="23" y="108"/>
                </a:cxn>
                <a:cxn ang="0">
                  <a:pos x="2" y="114"/>
                </a:cxn>
                <a:cxn ang="0">
                  <a:pos x="0" y="108"/>
                </a:cxn>
              </a:cxnLst>
              <a:rect l="0" t="0" r="r" b="b"/>
              <a:pathLst>
                <a:path w="110" h="114">
                  <a:moveTo>
                    <a:pt x="0" y="108"/>
                  </a:moveTo>
                  <a:lnTo>
                    <a:pt x="21" y="102"/>
                  </a:lnTo>
                  <a:lnTo>
                    <a:pt x="41" y="93"/>
                  </a:lnTo>
                  <a:lnTo>
                    <a:pt x="56" y="84"/>
                  </a:lnTo>
                  <a:lnTo>
                    <a:pt x="73" y="70"/>
                  </a:lnTo>
                  <a:lnTo>
                    <a:pt x="86" y="55"/>
                  </a:lnTo>
                  <a:lnTo>
                    <a:pt x="97" y="39"/>
                  </a:lnTo>
                  <a:lnTo>
                    <a:pt x="103" y="19"/>
                  </a:lnTo>
                  <a:lnTo>
                    <a:pt x="106" y="0"/>
                  </a:lnTo>
                  <a:lnTo>
                    <a:pt x="110" y="3"/>
                  </a:lnTo>
                  <a:lnTo>
                    <a:pt x="107" y="22"/>
                  </a:lnTo>
                  <a:lnTo>
                    <a:pt x="101" y="43"/>
                  </a:lnTo>
                  <a:lnTo>
                    <a:pt x="91" y="60"/>
                  </a:lnTo>
                  <a:lnTo>
                    <a:pt x="77" y="75"/>
                  </a:lnTo>
                  <a:lnTo>
                    <a:pt x="61" y="88"/>
                  </a:lnTo>
                  <a:lnTo>
                    <a:pt x="42" y="99"/>
                  </a:lnTo>
                  <a:lnTo>
                    <a:pt x="23" y="108"/>
                  </a:lnTo>
                  <a:lnTo>
                    <a:pt x="2" y="11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7" name="Freeform 1427"/>
            <p:cNvSpPr>
              <a:spLocks/>
            </p:cNvSpPr>
            <p:nvPr/>
          </p:nvSpPr>
          <p:spPr bwMode="auto">
            <a:xfrm>
              <a:off x="4837" y="1941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8" name="Freeform 1428"/>
            <p:cNvSpPr>
              <a:spLocks/>
            </p:cNvSpPr>
            <p:nvPr/>
          </p:nvSpPr>
          <p:spPr bwMode="auto">
            <a:xfrm>
              <a:off x="4881" y="1797"/>
              <a:ext cx="13" cy="91"/>
            </a:xfrm>
            <a:custGeom>
              <a:avLst/>
              <a:gdLst/>
              <a:ahLst/>
              <a:cxnLst>
                <a:cxn ang="0">
                  <a:pos x="18" y="181"/>
                </a:cxn>
                <a:cxn ang="0">
                  <a:pos x="21" y="136"/>
                </a:cxn>
                <a:cxn ang="0">
                  <a:pos x="19" y="88"/>
                </a:cxn>
                <a:cxn ang="0">
                  <a:pos x="13" y="42"/>
                </a:cxn>
                <a:cxn ang="0">
                  <a:pos x="7" y="23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12" y="20"/>
                </a:cxn>
                <a:cxn ang="0">
                  <a:pos x="18" y="42"/>
                </a:cxn>
                <a:cxn ang="0">
                  <a:pos x="24" y="88"/>
                </a:cxn>
                <a:cxn ang="0">
                  <a:pos x="25" y="136"/>
                </a:cxn>
                <a:cxn ang="0">
                  <a:pos x="22" y="181"/>
                </a:cxn>
                <a:cxn ang="0">
                  <a:pos x="18" y="181"/>
                </a:cxn>
              </a:cxnLst>
              <a:rect l="0" t="0" r="r" b="b"/>
              <a:pathLst>
                <a:path w="25" h="181">
                  <a:moveTo>
                    <a:pt x="18" y="181"/>
                  </a:moveTo>
                  <a:lnTo>
                    <a:pt x="21" y="136"/>
                  </a:lnTo>
                  <a:lnTo>
                    <a:pt x="19" y="88"/>
                  </a:lnTo>
                  <a:lnTo>
                    <a:pt x="13" y="42"/>
                  </a:lnTo>
                  <a:lnTo>
                    <a:pt x="7" y="23"/>
                  </a:lnTo>
                  <a:lnTo>
                    <a:pt x="0" y="3"/>
                  </a:lnTo>
                  <a:lnTo>
                    <a:pt x="4" y="0"/>
                  </a:lnTo>
                  <a:lnTo>
                    <a:pt x="12" y="20"/>
                  </a:lnTo>
                  <a:lnTo>
                    <a:pt x="18" y="42"/>
                  </a:lnTo>
                  <a:lnTo>
                    <a:pt x="24" y="88"/>
                  </a:lnTo>
                  <a:lnTo>
                    <a:pt x="25" y="136"/>
                  </a:lnTo>
                  <a:lnTo>
                    <a:pt x="22" y="181"/>
                  </a:lnTo>
                  <a:lnTo>
                    <a:pt x="18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09" name="Freeform 1429"/>
            <p:cNvSpPr>
              <a:spLocks/>
            </p:cNvSpPr>
            <p:nvPr/>
          </p:nvSpPr>
          <p:spPr bwMode="auto">
            <a:xfrm>
              <a:off x="4890" y="1887"/>
              <a:ext cx="2" cy="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0" name="Freeform 1430"/>
            <p:cNvSpPr>
              <a:spLocks/>
            </p:cNvSpPr>
            <p:nvPr/>
          </p:nvSpPr>
          <p:spPr bwMode="auto">
            <a:xfrm>
              <a:off x="4852" y="1770"/>
              <a:ext cx="31" cy="29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47" y="42"/>
                </a:cxn>
                <a:cxn ang="0">
                  <a:pos x="35" y="29"/>
                </a:cxn>
                <a:cxn ang="0">
                  <a:pos x="18" y="15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23" y="11"/>
                </a:cxn>
                <a:cxn ang="0">
                  <a:pos x="38" y="24"/>
                </a:cxn>
                <a:cxn ang="0">
                  <a:pos x="52" y="38"/>
                </a:cxn>
                <a:cxn ang="0">
                  <a:pos x="62" y="54"/>
                </a:cxn>
                <a:cxn ang="0">
                  <a:pos x="58" y="59"/>
                </a:cxn>
              </a:cxnLst>
              <a:rect l="0" t="0" r="r" b="b"/>
              <a:pathLst>
                <a:path w="62" h="59">
                  <a:moveTo>
                    <a:pt x="58" y="59"/>
                  </a:moveTo>
                  <a:lnTo>
                    <a:pt x="47" y="42"/>
                  </a:lnTo>
                  <a:lnTo>
                    <a:pt x="35" y="29"/>
                  </a:lnTo>
                  <a:lnTo>
                    <a:pt x="18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23" y="11"/>
                  </a:lnTo>
                  <a:lnTo>
                    <a:pt x="38" y="24"/>
                  </a:lnTo>
                  <a:lnTo>
                    <a:pt x="52" y="38"/>
                  </a:lnTo>
                  <a:lnTo>
                    <a:pt x="62" y="54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1" name="Freeform 1431"/>
            <p:cNvSpPr>
              <a:spLocks/>
            </p:cNvSpPr>
            <p:nvPr/>
          </p:nvSpPr>
          <p:spPr bwMode="auto">
            <a:xfrm>
              <a:off x="4799" y="1756"/>
              <a:ext cx="55" cy="16"/>
            </a:xfrm>
            <a:custGeom>
              <a:avLst/>
              <a:gdLst/>
              <a:ahLst/>
              <a:cxnLst>
                <a:cxn ang="0">
                  <a:pos x="107" y="34"/>
                </a:cxn>
                <a:cxn ang="0">
                  <a:pos x="82" y="23"/>
                </a:cxn>
                <a:cxn ang="0">
                  <a:pos x="56" y="1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6" y="11"/>
                </a:cxn>
                <a:cxn ang="0">
                  <a:pos x="85" y="19"/>
                </a:cxn>
                <a:cxn ang="0">
                  <a:pos x="110" y="29"/>
                </a:cxn>
                <a:cxn ang="0">
                  <a:pos x="107" y="34"/>
                </a:cxn>
              </a:cxnLst>
              <a:rect l="0" t="0" r="r" b="b"/>
              <a:pathLst>
                <a:path w="110" h="34">
                  <a:moveTo>
                    <a:pt x="107" y="34"/>
                  </a:moveTo>
                  <a:lnTo>
                    <a:pt x="82" y="23"/>
                  </a:lnTo>
                  <a:lnTo>
                    <a:pt x="56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56" y="11"/>
                  </a:lnTo>
                  <a:lnTo>
                    <a:pt x="85" y="19"/>
                  </a:lnTo>
                  <a:lnTo>
                    <a:pt x="110" y="29"/>
                  </a:lnTo>
                  <a:lnTo>
                    <a:pt x="10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2" name="Freeform 1432"/>
            <p:cNvSpPr>
              <a:spLocks/>
            </p:cNvSpPr>
            <p:nvPr/>
          </p:nvSpPr>
          <p:spPr bwMode="auto">
            <a:xfrm>
              <a:off x="4852" y="1770"/>
              <a:ext cx="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3" name="Freeform 1433"/>
            <p:cNvSpPr>
              <a:spLocks/>
            </p:cNvSpPr>
            <p:nvPr/>
          </p:nvSpPr>
          <p:spPr bwMode="auto">
            <a:xfrm>
              <a:off x="4735" y="1749"/>
              <a:ext cx="64" cy="9"/>
            </a:xfrm>
            <a:custGeom>
              <a:avLst/>
              <a:gdLst/>
              <a:ahLst/>
              <a:cxnLst>
                <a:cxn ang="0">
                  <a:pos x="127" y="18"/>
                </a:cxn>
                <a:cxn ang="0">
                  <a:pos x="64" y="4"/>
                </a:cxn>
                <a:cxn ang="0">
                  <a:pos x="32" y="4"/>
                </a:cxn>
                <a:cxn ang="0">
                  <a:pos x="19" y="9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127" y="13"/>
                </a:cxn>
                <a:cxn ang="0">
                  <a:pos x="127" y="18"/>
                </a:cxn>
              </a:cxnLst>
              <a:rect l="0" t="0" r="r" b="b"/>
              <a:pathLst>
                <a:path w="127" h="18">
                  <a:moveTo>
                    <a:pt x="127" y="18"/>
                  </a:moveTo>
                  <a:lnTo>
                    <a:pt x="64" y="4"/>
                  </a:lnTo>
                  <a:lnTo>
                    <a:pt x="32" y="4"/>
                  </a:lnTo>
                  <a:lnTo>
                    <a:pt x="19" y="9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127" y="13"/>
                  </a:lnTo>
                  <a:lnTo>
                    <a:pt x="12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4" name="Freeform 1434"/>
            <p:cNvSpPr>
              <a:spLocks/>
            </p:cNvSpPr>
            <p:nvPr/>
          </p:nvSpPr>
          <p:spPr bwMode="auto">
            <a:xfrm>
              <a:off x="4799" y="1756"/>
              <a:ext cx="1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5" name="Freeform 1435"/>
            <p:cNvSpPr>
              <a:spLocks/>
            </p:cNvSpPr>
            <p:nvPr/>
          </p:nvSpPr>
          <p:spPr bwMode="auto">
            <a:xfrm>
              <a:off x="4694" y="1754"/>
              <a:ext cx="43" cy="30"/>
            </a:xfrm>
            <a:custGeom>
              <a:avLst/>
              <a:gdLst/>
              <a:ahLst/>
              <a:cxnLst>
                <a:cxn ang="0">
                  <a:pos x="88" y="5"/>
                </a:cxn>
                <a:cxn ang="0">
                  <a:pos x="49" y="35"/>
                </a:cxn>
                <a:cxn ang="0">
                  <a:pos x="28" y="49"/>
                </a:cxn>
                <a:cxn ang="0">
                  <a:pos x="5" y="61"/>
                </a:cxn>
                <a:cxn ang="0">
                  <a:pos x="0" y="56"/>
                </a:cxn>
                <a:cxn ang="0">
                  <a:pos x="23" y="44"/>
                </a:cxn>
                <a:cxn ang="0">
                  <a:pos x="44" y="31"/>
                </a:cxn>
                <a:cxn ang="0">
                  <a:pos x="83" y="0"/>
                </a:cxn>
                <a:cxn ang="0">
                  <a:pos x="88" y="5"/>
                </a:cxn>
              </a:cxnLst>
              <a:rect l="0" t="0" r="r" b="b"/>
              <a:pathLst>
                <a:path w="88" h="61">
                  <a:moveTo>
                    <a:pt x="88" y="5"/>
                  </a:moveTo>
                  <a:lnTo>
                    <a:pt x="49" y="35"/>
                  </a:lnTo>
                  <a:lnTo>
                    <a:pt x="28" y="49"/>
                  </a:lnTo>
                  <a:lnTo>
                    <a:pt x="5" y="61"/>
                  </a:lnTo>
                  <a:lnTo>
                    <a:pt x="0" y="56"/>
                  </a:lnTo>
                  <a:lnTo>
                    <a:pt x="23" y="44"/>
                  </a:lnTo>
                  <a:lnTo>
                    <a:pt x="44" y="31"/>
                  </a:lnTo>
                  <a:lnTo>
                    <a:pt x="83" y="0"/>
                  </a:lnTo>
                  <a:lnTo>
                    <a:pt x="8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6" name="Freeform 1436"/>
            <p:cNvSpPr>
              <a:spLocks/>
            </p:cNvSpPr>
            <p:nvPr/>
          </p:nvSpPr>
          <p:spPr bwMode="auto">
            <a:xfrm>
              <a:off x="4735" y="175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7" name="Freeform 1437"/>
            <p:cNvSpPr>
              <a:spLocks/>
            </p:cNvSpPr>
            <p:nvPr/>
          </p:nvSpPr>
          <p:spPr bwMode="auto">
            <a:xfrm>
              <a:off x="4694" y="1782"/>
              <a:ext cx="3" cy="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5" y="5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8" name="Freeform 1438"/>
            <p:cNvSpPr>
              <a:spLocks/>
            </p:cNvSpPr>
            <p:nvPr/>
          </p:nvSpPr>
          <p:spPr bwMode="auto">
            <a:xfrm>
              <a:off x="4686" y="1781"/>
              <a:ext cx="10" cy="14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5" y="29"/>
                </a:cxn>
                <a:cxn ang="0">
                  <a:pos x="20" y="3"/>
                </a:cxn>
              </a:cxnLst>
              <a:rect l="0" t="0" r="r" b="b"/>
              <a:pathLst>
                <a:path w="20" h="29">
                  <a:moveTo>
                    <a:pt x="20" y="3"/>
                  </a:moveTo>
                  <a:lnTo>
                    <a:pt x="15" y="0"/>
                  </a:lnTo>
                  <a:lnTo>
                    <a:pt x="0" y="26"/>
                  </a:lnTo>
                  <a:lnTo>
                    <a:pt x="5" y="2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19" name="Freeform 1439"/>
            <p:cNvSpPr>
              <a:spLocks/>
            </p:cNvSpPr>
            <p:nvPr/>
          </p:nvSpPr>
          <p:spPr bwMode="auto">
            <a:xfrm>
              <a:off x="4694" y="1781"/>
              <a:ext cx="3" cy="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0" name="Freeform 1440"/>
            <p:cNvSpPr>
              <a:spLocks/>
            </p:cNvSpPr>
            <p:nvPr/>
          </p:nvSpPr>
          <p:spPr bwMode="auto">
            <a:xfrm>
              <a:off x="4686" y="179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1" name="Freeform 1441"/>
            <p:cNvSpPr>
              <a:spLocks/>
            </p:cNvSpPr>
            <p:nvPr/>
          </p:nvSpPr>
          <p:spPr bwMode="auto">
            <a:xfrm>
              <a:off x="4301" y="1504"/>
              <a:ext cx="310" cy="288"/>
            </a:xfrm>
            <a:custGeom>
              <a:avLst/>
              <a:gdLst/>
              <a:ahLst/>
              <a:cxnLst>
                <a:cxn ang="0">
                  <a:pos x="67" y="62"/>
                </a:cxn>
                <a:cxn ang="0">
                  <a:pos x="97" y="61"/>
                </a:cxn>
                <a:cxn ang="0">
                  <a:pos x="110" y="56"/>
                </a:cxn>
                <a:cxn ang="0">
                  <a:pos x="159" y="32"/>
                </a:cxn>
                <a:cxn ang="0">
                  <a:pos x="210" y="15"/>
                </a:cxn>
                <a:cxn ang="0">
                  <a:pos x="281" y="2"/>
                </a:cxn>
                <a:cxn ang="0">
                  <a:pos x="352" y="0"/>
                </a:cxn>
                <a:cxn ang="0">
                  <a:pos x="403" y="8"/>
                </a:cxn>
                <a:cxn ang="0">
                  <a:pos x="451" y="21"/>
                </a:cxn>
                <a:cxn ang="0">
                  <a:pos x="498" y="43"/>
                </a:cxn>
                <a:cxn ang="0">
                  <a:pos x="540" y="71"/>
                </a:cxn>
                <a:cxn ang="0">
                  <a:pos x="571" y="100"/>
                </a:cxn>
                <a:cxn ang="0">
                  <a:pos x="596" y="134"/>
                </a:cxn>
                <a:cxn ang="0">
                  <a:pos x="604" y="148"/>
                </a:cxn>
                <a:cxn ang="0">
                  <a:pos x="602" y="155"/>
                </a:cxn>
                <a:cxn ang="0">
                  <a:pos x="602" y="207"/>
                </a:cxn>
                <a:cxn ang="0">
                  <a:pos x="610" y="339"/>
                </a:cxn>
                <a:cxn ang="0">
                  <a:pos x="617" y="415"/>
                </a:cxn>
                <a:cxn ang="0">
                  <a:pos x="620" y="421"/>
                </a:cxn>
                <a:cxn ang="0">
                  <a:pos x="605" y="472"/>
                </a:cxn>
                <a:cxn ang="0">
                  <a:pos x="577" y="516"/>
                </a:cxn>
                <a:cxn ang="0">
                  <a:pos x="545" y="546"/>
                </a:cxn>
                <a:cxn ang="0">
                  <a:pos x="509" y="567"/>
                </a:cxn>
                <a:cxn ang="0">
                  <a:pos x="474" y="574"/>
                </a:cxn>
                <a:cxn ang="0">
                  <a:pos x="448" y="576"/>
                </a:cxn>
                <a:cxn ang="0">
                  <a:pos x="420" y="570"/>
                </a:cxn>
                <a:cxn ang="0">
                  <a:pos x="389" y="559"/>
                </a:cxn>
                <a:cxn ang="0">
                  <a:pos x="261" y="544"/>
                </a:cxn>
                <a:cxn ang="0">
                  <a:pos x="184" y="531"/>
                </a:cxn>
                <a:cxn ang="0">
                  <a:pos x="136" y="517"/>
                </a:cxn>
                <a:cxn ang="0">
                  <a:pos x="101" y="502"/>
                </a:cxn>
                <a:cxn ang="0">
                  <a:pos x="68" y="484"/>
                </a:cxn>
                <a:cxn ang="0">
                  <a:pos x="38" y="461"/>
                </a:cxn>
                <a:cxn ang="0">
                  <a:pos x="8" y="433"/>
                </a:cxn>
                <a:cxn ang="0">
                  <a:pos x="3" y="421"/>
                </a:cxn>
                <a:cxn ang="0">
                  <a:pos x="0" y="377"/>
                </a:cxn>
                <a:cxn ang="0">
                  <a:pos x="0" y="296"/>
                </a:cxn>
                <a:cxn ang="0">
                  <a:pos x="5" y="271"/>
                </a:cxn>
                <a:cxn ang="0">
                  <a:pos x="27" y="259"/>
                </a:cxn>
                <a:cxn ang="0">
                  <a:pos x="70" y="243"/>
                </a:cxn>
                <a:cxn ang="0">
                  <a:pos x="83" y="234"/>
                </a:cxn>
                <a:cxn ang="0">
                  <a:pos x="82" y="226"/>
                </a:cxn>
                <a:cxn ang="0">
                  <a:pos x="38" y="205"/>
                </a:cxn>
                <a:cxn ang="0">
                  <a:pos x="18" y="193"/>
                </a:cxn>
                <a:cxn ang="0">
                  <a:pos x="27" y="169"/>
                </a:cxn>
                <a:cxn ang="0">
                  <a:pos x="53" y="130"/>
                </a:cxn>
              </a:cxnLst>
              <a:rect l="0" t="0" r="r" b="b"/>
              <a:pathLst>
                <a:path w="620" h="576">
                  <a:moveTo>
                    <a:pt x="53" y="64"/>
                  </a:moveTo>
                  <a:lnTo>
                    <a:pt x="59" y="62"/>
                  </a:lnTo>
                  <a:lnTo>
                    <a:pt x="67" y="62"/>
                  </a:lnTo>
                  <a:lnTo>
                    <a:pt x="82" y="62"/>
                  </a:lnTo>
                  <a:lnTo>
                    <a:pt x="89" y="61"/>
                  </a:lnTo>
                  <a:lnTo>
                    <a:pt x="97" y="61"/>
                  </a:lnTo>
                  <a:lnTo>
                    <a:pt x="104" y="59"/>
                  </a:lnTo>
                  <a:lnTo>
                    <a:pt x="107" y="58"/>
                  </a:lnTo>
                  <a:lnTo>
                    <a:pt x="110" y="56"/>
                  </a:lnTo>
                  <a:lnTo>
                    <a:pt x="127" y="47"/>
                  </a:lnTo>
                  <a:lnTo>
                    <a:pt x="142" y="40"/>
                  </a:lnTo>
                  <a:lnTo>
                    <a:pt x="159" y="32"/>
                  </a:lnTo>
                  <a:lnTo>
                    <a:pt x="175" y="26"/>
                  </a:lnTo>
                  <a:lnTo>
                    <a:pt x="193" y="20"/>
                  </a:lnTo>
                  <a:lnTo>
                    <a:pt x="210" y="15"/>
                  </a:lnTo>
                  <a:lnTo>
                    <a:pt x="245" y="6"/>
                  </a:lnTo>
                  <a:lnTo>
                    <a:pt x="263" y="3"/>
                  </a:lnTo>
                  <a:lnTo>
                    <a:pt x="281" y="2"/>
                  </a:lnTo>
                  <a:lnTo>
                    <a:pt x="316" y="0"/>
                  </a:lnTo>
                  <a:lnTo>
                    <a:pt x="334" y="0"/>
                  </a:lnTo>
                  <a:lnTo>
                    <a:pt x="352" y="0"/>
                  </a:lnTo>
                  <a:lnTo>
                    <a:pt x="368" y="2"/>
                  </a:lnTo>
                  <a:lnTo>
                    <a:pt x="385" y="5"/>
                  </a:lnTo>
                  <a:lnTo>
                    <a:pt x="403" y="8"/>
                  </a:lnTo>
                  <a:lnTo>
                    <a:pt x="420" y="11"/>
                  </a:lnTo>
                  <a:lnTo>
                    <a:pt x="436" y="17"/>
                  </a:lnTo>
                  <a:lnTo>
                    <a:pt x="451" y="21"/>
                  </a:lnTo>
                  <a:lnTo>
                    <a:pt x="468" y="27"/>
                  </a:lnTo>
                  <a:lnTo>
                    <a:pt x="483" y="35"/>
                  </a:lnTo>
                  <a:lnTo>
                    <a:pt x="498" y="43"/>
                  </a:lnTo>
                  <a:lnTo>
                    <a:pt x="512" y="52"/>
                  </a:lnTo>
                  <a:lnTo>
                    <a:pt x="527" y="61"/>
                  </a:lnTo>
                  <a:lnTo>
                    <a:pt x="540" y="71"/>
                  </a:lnTo>
                  <a:lnTo>
                    <a:pt x="552" y="82"/>
                  </a:lnTo>
                  <a:lnTo>
                    <a:pt x="565" y="94"/>
                  </a:lnTo>
                  <a:lnTo>
                    <a:pt x="571" y="100"/>
                  </a:lnTo>
                  <a:lnTo>
                    <a:pt x="577" y="107"/>
                  </a:lnTo>
                  <a:lnTo>
                    <a:pt x="587" y="121"/>
                  </a:lnTo>
                  <a:lnTo>
                    <a:pt x="596" y="134"/>
                  </a:lnTo>
                  <a:lnTo>
                    <a:pt x="605" y="149"/>
                  </a:lnTo>
                  <a:lnTo>
                    <a:pt x="605" y="148"/>
                  </a:lnTo>
                  <a:lnTo>
                    <a:pt x="604" y="148"/>
                  </a:lnTo>
                  <a:lnTo>
                    <a:pt x="604" y="149"/>
                  </a:lnTo>
                  <a:lnTo>
                    <a:pt x="604" y="151"/>
                  </a:lnTo>
                  <a:lnTo>
                    <a:pt x="602" y="155"/>
                  </a:lnTo>
                  <a:lnTo>
                    <a:pt x="602" y="168"/>
                  </a:lnTo>
                  <a:lnTo>
                    <a:pt x="602" y="186"/>
                  </a:lnTo>
                  <a:lnTo>
                    <a:pt x="602" y="207"/>
                  </a:lnTo>
                  <a:lnTo>
                    <a:pt x="604" y="231"/>
                  </a:lnTo>
                  <a:lnTo>
                    <a:pt x="607" y="285"/>
                  </a:lnTo>
                  <a:lnTo>
                    <a:pt x="610" y="339"/>
                  </a:lnTo>
                  <a:lnTo>
                    <a:pt x="614" y="384"/>
                  </a:lnTo>
                  <a:lnTo>
                    <a:pt x="616" y="403"/>
                  </a:lnTo>
                  <a:lnTo>
                    <a:pt x="617" y="415"/>
                  </a:lnTo>
                  <a:lnTo>
                    <a:pt x="619" y="421"/>
                  </a:lnTo>
                  <a:lnTo>
                    <a:pt x="619" y="422"/>
                  </a:lnTo>
                  <a:lnTo>
                    <a:pt x="620" y="421"/>
                  </a:lnTo>
                  <a:lnTo>
                    <a:pt x="616" y="437"/>
                  </a:lnTo>
                  <a:lnTo>
                    <a:pt x="611" y="455"/>
                  </a:lnTo>
                  <a:lnTo>
                    <a:pt x="605" y="472"/>
                  </a:lnTo>
                  <a:lnTo>
                    <a:pt x="596" y="487"/>
                  </a:lnTo>
                  <a:lnTo>
                    <a:pt x="587" y="502"/>
                  </a:lnTo>
                  <a:lnTo>
                    <a:pt x="577" y="516"/>
                  </a:lnTo>
                  <a:lnTo>
                    <a:pt x="565" y="529"/>
                  </a:lnTo>
                  <a:lnTo>
                    <a:pt x="552" y="541"/>
                  </a:lnTo>
                  <a:lnTo>
                    <a:pt x="545" y="546"/>
                  </a:lnTo>
                  <a:lnTo>
                    <a:pt x="539" y="552"/>
                  </a:lnTo>
                  <a:lnTo>
                    <a:pt x="524" y="559"/>
                  </a:lnTo>
                  <a:lnTo>
                    <a:pt x="509" y="567"/>
                  </a:lnTo>
                  <a:lnTo>
                    <a:pt x="492" y="571"/>
                  </a:lnTo>
                  <a:lnTo>
                    <a:pt x="483" y="574"/>
                  </a:lnTo>
                  <a:lnTo>
                    <a:pt x="474" y="574"/>
                  </a:lnTo>
                  <a:lnTo>
                    <a:pt x="466" y="576"/>
                  </a:lnTo>
                  <a:lnTo>
                    <a:pt x="457" y="576"/>
                  </a:lnTo>
                  <a:lnTo>
                    <a:pt x="448" y="576"/>
                  </a:lnTo>
                  <a:lnTo>
                    <a:pt x="439" y="574"/>
                  </a:lnTo>
                  <a:lnTo>
                    <a:pt x="429" y="573"/>
                  </a:lnTo>
                  <a:lnTo>
                    <a:pt x="420" y="570"/>
                  </a:lnTo>
                  <a:lnTo>
                    <a:pt x="405" y="565"/>
                  </a:lnTo>
                  <a:lnTo>
                    <a:pt x="397" y="562"/>
                  </a:lnTo>
                  <a:lnTo>
                    <a:pt x="389" y="559"/>
                  </a:lnTo>
                  <a:lnTo>
                    <a:pt x="338" y="553"/>
                  </a:lnTo>
                  <a:lnTo>
                    <a:pt x="287" y="549"/>
                  </a:lnTo>
                  <a:lnTo>
                    <a:pt x="261" y="544"/>
                  </a:lnTo>
                  <a:lnTo>
                    <a:pt x="236" y="541"/>
                  </a:lnTo>
                  <a:lnTo>
                    <a:pt x="210" y="537"/>
                  </a:lnTo>
                  <a:lnTo>
                    <a:pt x="184" y="531"/>
                  </a:lnTo>
                  <a:lnTo>
                    <a:pt x="160" y="525"/>
                  </a:lnTo>
                  <a:lnTo>
                    <a:pt x="148" y="522"/>
                  </a:lnTo>
                  <a:lnTo>
                    <a:pt x="136" y="517"/>
                  </a:lnTo>
                  <a:lnTo>
                    <a:pt x="124" y="512"/>
                  </a:lnTo>
                  <a:lnTo>
                    <a:pt x="113" y="508"/>
                  </a:lnTo>
                  <a:lnTo>
                    <a:pt x="101" y="502"/>
                  </a:lnTo>
                  <a:lnTo>
                    <a:pt x="91" y="497"/>
                  </a:lnTo>
                  <a:lnTo>
                    <a:pt x="79" y="490"/>
                  </a:lnTo>
                  <a:lnTo>
                    <a:pt x="68" y="484"/>
                  </a:lnTo>
                  <a:lnTo>
                    <a:pt x="57" y="476"/>
                  </a:lnTo>
                  <a:lnTo>
                    <a:pt x="47" y="469"/>
                  </a:lnTo>
                  <a:lnTo>
                    <a:pt x="38" y="461"/>
                  </a:lnTo>
                  <a:lnTo>
                    <a:pt x="27" y="452"/>
                  </a:lnTo>
                  <a:lnTo>
                    <a:pt x="18" y="443"/>
                  </a:lnTo>
                  <a:lnTo>
                    <a:pt x="8" y="433"/>
                  </a:lnTo>
                  <a:lnTo>
                    <a:pt x="6" y="430"/>
                  </a:lnTo>
                  <a:lnTo>
                    <a:pt x="5" y="427"/>
                  </a:lnTo>
                  <a:lnTo>
                    <a:pt x="3" y="421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0" y="377"/>
                  </a:lnTo>
                  <a:lnTo>
                    <a:pt x="0" y="344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2" y="279"/>
                  </a:lnTo>
                  <a:lnTo>
                    <a:pt x="2" y="276"/>
                  </a:lnTo>
                  <a:lnTo>
                    <a:pt x="5" y="271"/>
                  </a:lnTo>
                  <a:lnTo>
                    <a:pt x="9" y="268"/>
                  </a:lnTo>
                  <a:lnTo>
                    <a:pt x="14" y="265"/>
                  </a:lnTo>
                  <a:lnTo>
                    <a:pt x="27" y="259"/>
                  </a:lnTo>
                  <a:lnTo>
                    <a:pt x="41" y="255"/>
                  </a:lnTo>
                  <a:lnTo>
                    <a:pt x="56" y="249"/>
                  </a:lnTo>
                  <a:lnTo>
                    <a:pt x="70" y="243"/>
                  </a:lnTo>
                  <a:lnTo>
                    <a:pt x="74" y="240"/>
                  </a:lnTo>
                  <a:lnTo>
                    <a:pt x="79" y="237"/>
                  </a:lnTo>
                  <a:lnTo>
                    <a:pt x="83" y="234"/>
                  </a:lnTo>
                  <a:lnTo>
                    <a:pt x="85" y="229"/>
                  </a:lnTo>
                  <a:lnTo>
                    <a:pt x="83" y="228"/>
                  </a:lnTo>
                  <a:lnTo>
                    <a:pt x="82" y="226"/>
                  </a:lnTo>
                  <a:lnTo>
                    <a:pt x="74" y="222"/>
                  </a:lnTo>
                  <a:lnTo>
                    <a:pt x="51" y="211"/>
                  </a:lnTo>
                  <a:lnTo>
                    <a:pt x="38" y="205"/>
                  </a:lnTo>
                  <a:lnTo>
                    <a:pt x="27" y="199"/>
                  </a:lnTo>
                  <a:lnTo>
                    <a:pt x="20" y="195"/>
                  </a:lnTo>
                  <a:lnTo>
                    <a:pt x="18" y="193"/>
                  </a:lnTo>
                  <a:lnTo>
                    <a:pt x="18" y="192"/>
                  </a:lnTo>
                  <a:lnTo>
                    <a:pt x="23" y="180"/>
                  </a:lnTo>
                  <a:lnTo>
                    <a:pt x="27" y="169"/>
                  </a:lnTo>
                  <a:lnTo>
                    <a:pt x="33" y="159"/>
                  </a:lnTo>
                  <a:lnTo>
                    <a:pt x="39" y="149"/>
                  </a:lnTo>
                  <a:lnTo>
                    <a:pt x="53" y="130"/>
                  </a:lnTo>
                  <a:lnTo>
                    <a:pt x="67" y="110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2" name="Freeform 1442"/>
            <p:cNvSpPr>
              <a:spLocks/>
            </p:cNvSpPr>
            <p:nvPr/>
          </p:nvSpPr>
          <p:spPr bwMode="auto">
            <a:xfrm>
              <a:off x="4232" y="1527"/>
              <a:ext cx="140" cy="97"/>
            </a:xfrm>
            <a:custGeom>
              <a:avLst/>
              <a:gdLst/>
              <a:ahLst/>
              <a:cxnLst>
                <a:cxn ang="0">
                  <a:pos x="41" y="192"/>
                </a:cxn>
                <a:cxn ang="0">
                  <a:pos x="84" y="188"/>
                </a:cxn>
                <a:cxn ang="0">
                  <a:pos x="125" y="180"/>
                </a:cxn>
                <a:cxn ang="0">
                  <a:pos x="157" y="177"/>
                </a:cxn>
                <a:cxn ang="0">
                  <a:pos x="178" y="182"/>
                </a:cxn>
                <a:cxn ang="0">
                  <a:pos x="202" y="183"/>
                </a:cxn>
                <a:cxn ang="0">
                  <a:pos x="226" y="177"/>
                </a:cxn>
                <a:cxn ang="0">
                  <a:pos x="235" y="171"/>
                </a:cxn>
                <a:cxn ang="0">
                  <a:pos x="249" y="159"/>
                </a:cxn>
                <a:cxn ang="0">
                  <a:pos x="258" y="146"/>
                </a:cxn>
                <a:cxn ang="0">
                  <a:pos x="267" y="129"/>
                </a:cxn>
                <a:cxn ang="0">
                  <a:pos x="273" y="113"/>
                </a:cxn>
                <a:cxn ang="0">
                  <a:pos x="277" y="93"/>
                </a:cxn>
                <a:cxn ang="0">
                  <a:pos x="280" y="66"/>
                </a:cxn>
                <a:cxn ang="0">
                  <a:pos x="280" y="28"/>
                </a:cxn>
                <a:cxn ang="0">
                  <a:pos x="277" y="7"/>
                </a:cxn>
                <a:cxn ang="0">
                  <a:pos x="273" y="1"/>
                </a:cxn>
                <a:cxn ang="0">
                  <a:pos x="256" y="4"/>
                </a:cxn>
                <a:cxn ang="0">
                  <a:pos x="216" y="10"/>
                </a:cxn>
                <a:cxn ang="0">
                  <a:pos x="161" y="16"/>
                </a:cxn>
                <a:cxn ang="0">
                  <a:pos x="80" y="21"/>
                </a:cxn>
                <a:cxn ang="0">
                  <a:pos x="47" y="25"/>
                </a:cxn>
                <a:cxn ang="0">
                  <a:pos x="36" y="31"/>
                </a:cxn>
                <a:cxn ang="0">
                  <a:pos x="28" y="39"/>
                </a:cxn>
                <a:cxn ang="0">
                  <a:pos x="22" y="49"/>
                </a:cxn>
                <a:cxn ang="0">
                  <a:pos x="15" y="69"/>
                </a:cxn>
                <a:cxn ang="0">
                  <a:pos x="6" y="108"/>
                </a:cxn>
                <a:cxn ang="0">
                  <a:pos x="1" y="129"/>
                </a:cxn>
                <a:cxn ang="0">
                  <a:pos x="0" y="152"/>
                </a:cxn>
                <a:cxn ang="0">
                  <a:pos x="1" y="168"/>
                </a:cxn>
                <a:cxn ang="0">
                  <a:pos x="6" y="183"/>
                </a:cxn>
                <a:cxn ang="0">
                  <a:pos x="12" y="192"/>
                </a:cxn>
              </a:cxnLst>
              <a:rect l="0" t="0" r="r" b="b"/>
              <a:pathLst>
                <a:path w="280" h="194">
                  <a:moveTo>
                    <a:pt x="21" y="194"/>
                  </a:moveTo>
                  <a:lnTo>
                    <a:pt x="41" y="192"/>
                  </a:lnTo>
                  <a:lnTo>
                    <a:pt x="62" y="191"/>
                  </a:lnTo>
                  <a:lnTo>
                    <a:pt x="84" y="188"/>
                  </a:lnTo>
                  <a:lnTo>
                    <a:pt x="105" y="183"/>
                  </a:lnTo>
                  <a:lnTo>
                    <a:pt x="125" y="180"/>
                  </a:lnTo>
                  <a:lnTo>
                    <a:pt x="143" y="177"/>
                  </a:lnTo>
                  <a:lnTo>
                    <a:pt x="157" y="177"/>
                  </a:lnTo>
                  <a:lnTo>
                    <a:pt x="164" y="177"/>
                  </a:lnTo>
                  <a:lnTo>
                    <a:pt x="178" y="182"/>
                  </a:lnTo>
                  <a:lnTo>
                    <a:pt x="190" y="183"/>
                  </a:lnTo>
                  <a:lnTo>
                    <a:pt x="202" y="183"/>
                  </a:lnTo>
                  <a:lnTo>
                    <a:pt x="214" y="182"/>
                  </a:lnTo>
                  <a:lnTo>
                    <a:pt x="226" y="177"/>
                  </a:lnTo>
                  <a:lnTo>
                    <a:pt x="231" y="174"/>
                  </a:lnTo>
                  <a:lnTo>
                    <a:pt x="235" y="171"/>
                  </a:lnTo>
                  <a:lnTo>
                    <a:pt x="246" y="164"/>
                  </a:lnTo>
                  <a:lnTo>
                    <a:pt x="249" y="159"/>
                  </a:lnTo>
                  <a:lnTo>
                    <a:pt x="253" y="155"/>
                  </a:lnTo>
                  <a:lnTo>
                    <a:pt x="258" y="146"/>
                  </a:lnTo>
                  <a:lnTo>
                    <a:pt x="264" y="138"/>
                  </a:lnTo>
                  <a:lnTo>
                    <a:pt x="267" y="129"/>
                  </a:lnTo>
                  <a:lnTo>
                    <a:pt x="270" y="120"/>
                  </a:lnTo>
                  <a:lnTo>
                    <a:pt x="273" y="113"/>
                  </a:lnTo>
                  <a:lnTo>
                    <a:pt x="276" y="103"/>
                  </a:lnTo>
                  <a:lnTo>
                    <a:pt x="277" y="93"/>
                  </a:lnTo>
                  <a:lnTo>
                    <a:pt x="279" y="84"/>
                  </a:lnTo>
                  <a:lnTo>
                    <a:pt x="280" y="66"/>
                  </a:lnTo>
                  <a:lnTo>
                    <a:pt x="280" y="46"/>
                  </a:lnTo>
                  <a:lnTo>
                    <a:pt x="280" y="28"/>
                  </a:lnTo>
                  <a:lnTo>
                    <a:pt x="277" y="10"/>
                  </a:lnTo>
                  <a:lnTo>
                    <a:pt x="277" y="7"/>
                  </a:lnTo>
                  <a:lnTo>
                    <a:pt x="274" y="3"/>
                  </a:lnTo>
                  <a:lnTo>
                    <a:pt x="273" y="1"/>
                  </a:lnTo>
                  <a:lnTo>
                    <a:pt x="270" y="0"/>
                  </a:lnTo>
                  <a:lnTo>
                    <a:pt x="256" y="4"/>
                  </a:lnTo>
                  <a:lnTo>
                    <a:pt x="243" y="7"/>
                  </a:lnTo>
                  <a:lnTo>
                    <a:pt x="216" y="10"/>
                  </a:lnTo>
                  <a:lnTo>
                    <a:pt x="188" y="13"/>
                  </a:lnTo>
                  <a:lnTo>
                    <a:pt x="161" y="16"/>
                  </a:lnTo>
                  <a:lnTo>
                    <a:pt x="107" y="19"/>
                  </a:lnTo>
                  <a:lnTo>
                    <a:pt x="80" y="21"/>
                  </a:lnTo>
                  <a:lnTo>
                    <a:pt x="53" y="24"/>
                  </a:lnTo>
                  <a:lnTo>
                    <a:pt x="47" y="25"/>
                  </a:lnTo>
                  <a:lnTo>
                    <a:pt x="41" y="28"/>
                  </a:lnTo>
                  <a:lnTo>
                    <a:pt x="36" y="31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5"/>
                  </a:lnTo>
                  <a:lnTo>
                    <a:pt x="22" y="49"/>
                  </a:lnTo>
                  <a:lnTo>
                    <a:pt x="19" y="55"/>
                  </a:lnTo>
                  <a:lnTo>
                    <a:pt x="15" y="69"/>
                  </a:lnTo>
                  <a:lnTo>
                    <a:pt x="12" y="82"/>
                  </a:lnTo>
                  <a:lnTo>
                    <a:pt x="6" y="108"/>
                  </a:lnTo>
                  <a:lnTo>
                    <a:pt x="3" y="119"/>
                  </a:lnTo>
                  <a:lnTo>
                    <a:pt x="1" y="129"/>
                  </a:lnTo>
                  <a:lnTo>
                    <a:pt x="0" y="140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1" y="168"/>
                  </a:lnTo>
                  <a:lnTo>
                    <a:pt x="3" y="173"/>
                  </a:lnTo>
                  <a:lnTo>
                    <a:pt x="6" y="183"/>
                  </a:lnTo>
                  <a:lnTo>
                    <a:pt x="9" y="188"/>
                  </a:lnTo>
                  <a:lnTo>
                    <a:pt x="12" y="192"/>
                  </a:lnTo>
                  <a:lnTo>
                    <a:pt x="21" y="19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3" name="Freeform 1443"/>
            <p:cNvSpPr>
              <a:spLocks/>
            </p:cNvSpPr>
            <p:nvPr/>
          </p:nvSpPr>
          <p:spPr bwMode="auto">
            <a:xfrm>
              <a:off x="4242" y="1614"/>
              <a:ext cx="73" cy="1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0" y="15"/>
                </a:cxn>
                <a:cxn ang="0">
                  <a:pos x="41" y="14"/>
                </a:cxn>
                <a:cxn ang="0">
                  <a:pos x="63" y="11"/>
                </a:cxn>
                <a:cxn ang="0">
                  <a:pos x="84" y="6"/>
                </a:cxn>
                <a:cxn ang="0">
                  <a:pos x="104" y="3"/>
                </a:cxn>
                <a:cxn ang="0">
                  <a:pos x="122" y="0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43" y="8"/>
                </a:cxn>
                <a:cxn ang="0">
                  <a:pos x="136" y="6"/>
                </a:cxn>
                <a:cxn ang="0">
                  <a:pos x="122" y="8"/>
                </a:cxn>
                <a:cxn ang="0">
                  <a:pos x="106" y="9"/>
                </a:cxn>
                <a:cxn ang="0">
                  <a:pos x="84" y="12"/>
                </a:cxn>
                <a:cxn ang="0">
                  <a:pos x="63" y="17"/>
                </a:cxn>
                <a:cxn ang="0">
                  <a:pos x="42" y="20"/>
                </a:cxn>
                <a:cxn ang="0">
                  <a:pos x="20" y="23"/>
                </a:cxn>
                <a:cxn ang="0">
                  <a:pos x="0" y="23"/>
                </a:cxn>
                <a:cxn ang="0">
                  <a:pos x="0" y="17"/>
                </a:cxn>
              </a:cxnLst>
              <a:rect l="0" t="0" r="r" b="b"/>
              <a:pathLst>
                <a:path w="145" h="23">
                  <a:moveTo>
                    <a:pt x="0" y="17"/>
                  </a:moveTo>
                  <a:lnTo>
                    <a:pt x="20" y="15"/>
                  </a:lnTo>
                  <a:lnTo>
                    <a:pt x="41" y="14"/>
                  </a:lnTo>
                  <a:lnTo>
                    <a:pt x="63" y="11"/>
                  </a:lnTo>
                  <a:lnTo>
                    <a:pt x="84" y="6"/>
                  </a:lnTo>
                  <a:lnTo>
                    <a:pt x="104" y="3"/>
                  </a:lnTo>
                  <a:lnTo>
                    <a:pt x="122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43" y="8"/>
                  </a:lnTo>
                  <a:lnTo>
                    <a:pt x="136" y="6"/>
                  </a:lnTo>
                  <a:lnTo>
                    <a:pt x="122" y="8"/>
                  </a:lnTo>
                  <a:lnTo>
                    <a:pt x="106" y="9"/>
                  </a:lnTo>
                  <a:lnTo>
                    <a:pt x="84" y="12"/>
                  </a:lnTo>
                  <a:lnTo>
                    <a:pt x="63" y="17"/>
                  </a:lnTo>
                  <a:lnTo>
                    <a:pt x="42" y="20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4" name="Freeform 1444"/>
            <p:cNvSpPr>
              <a:spLocks/>
            </p:cNvSpPr>
            <p:nvPr/>
          </p:nvSpPr>
          <p:spPr bwMode="auto">
            <a:xfrm>
              <a:off x="4314" y="1604"/>
              <a:ext cx="45" cy="16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14" y="26"/>
                </a:cxn>
                <a:cxn ang="0">
                  <a:pos x="26" y="27"/>
                </a:cxn>
                <a:cxn ang="0">
                  <a:pos x="38" y="27"/>
                </a:cxn>
                <a:cxn ang="0">
                  <a:pos x="50" y="26"/>
                </a:cxn>
                <a:cxn ang="0">
                  <a:pos x="61" y="21"/>
                </a:cxn>
                <a:cxn ang="0">
                  <a:pos x="65" y="20"/>
                </a:cxn>
                <a:cxn ang="0">
                  <a:pos x="70" y="17"/>
                </a:cxn>
                <a:cxn ang="0">
                  <a:pos x="79" y="9"/>
                </a:cxn>
                <a:cxn ang="0">
                  <a:pos x="83" y="5"/>
                </a:cxn>
                <a:cxn ang="0">
                  <a:pos x="86" y="0"/>
                </a:cxn>
                <a:cxn ang="0">
                  <a:pos x="91" y="3"/>
                </a:cxn>
                <a:cxn ang="0">
                  <a:pos x="88" y="9"/>
                </a:cxn>
                <a:cxn ang="0">
                  <a:pos x="83" y="14"/>
                </a:cxn>
                <a:cxn ang="0">
                  <a:pos x="74" y="21"/>
                </a:cxn>
                <a:cxn ang="0">
                  <a:pos x="68" y="24"/>
                </a:cxn>
                <a:cxn ang="0">
                  <a:pos x="62" y="27"/>
                </a:cxn>
                <a:cxn ang="0">
                  <a:pos x="50" y="32"/>
                </a:cxn>
                <a:cxn ang="0">
                  <a:pos x="38" y="33"/>
                </a:cxn>
                <a:cxn ang="0">
                  <a:pos x="26" y="33"/>
                </a:cxn>
                <a:cxn ang="0">
                  <a:pos x="12" y="32"/>
                </a:cxn>
                <a:cxn ang="0">
                  <a:pos x="0" y="27"/>
                </a:cxn>
                <a:cxn ang="0">
                  <a:pos x="2" y="21"/>
                </a:cxn>
              </a:cxnLst>
              <a:rect l="0" t="0" r="r" b="b"/>
              <a:pathLst>
                <a:path w="91" h="33">
                  <a:moveTo>
                    <a:pt x="2" y="21"/>
                  </a:moveTo>
                  <a:lnTo>
                    <a:pt x="14" y="26"/>
                  </a:lnTo>
                  <a:lnTo>
                    <a:pt x="26" y="27"/>
                  </a:lnTo>
                  <a:lnTo>
                    <a:pt x="38" y="27"/>
                  </a:lnTo>
                  <a:lnTo>
                    <a:pt x="50" y="26"/>
                  </a:lnTo>
                  <a:lnTo>
                    <a:pt x="61" y="21"/>
                  </a:lnTo>
                  <a:lnTo>
                    <a:pt x="65" y="20"/>
                  </a:lnTo>
                  <a:lnTo>
                    <a:pt x="70" y="17"/>
                  </a:lnTo>
                  <a:lnTo>
                    <a:pt x="79" y="9"/>
                  </a:lnTo>
                  <a:lnTo>
                    <a:pt x="83" y="5"/>
                  </a:lnTo>
                  <a:lnTo>
                    <a:pt x="86" y="0"/>
                  </a:lnTo>
                  <a:lnTo>
                    <a:pt x="91" y="3"/>
                  </a:lnTo>
                  <a:lnTo>
                    <a:pt x="88" y="9"/>
                  </a:lnTo>
                  <a:lnTo>
                    <a:pt x="83" y="14"/>
                  </a:lnTo>
                  <a:lnTo>
                    <a:pt x="74" y="21"/>
                  </a:lnTo>
                  <a:lnTo>
                    <a:pt x="68" y="24"/>
                  </a:lnTo>
                  <a:lnTo>
                    <a:pt x="62" y="27"/>
                  </a:lnTo>
                  <a:lnTo>
                    <a:pt x="50" y="32"/>
                  </a:lnTo>
                  <a:lnTo>
                    <a:pt x="38" y="33"/>
                  </a:lnTo>
                  <a:lnTo>
                    <a:pt x="26" y="33"/>
                  </a:lnTo>
                  <a:lnTo>
                    <a:pt x="12" y="32"/>
                  </a:lnTo>
                  <a:lnTo>
                    <a:pt x="0" y="27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5" name="Freeform 1445"/>
            <p:cNvSpPr>
              <a:spLocks/>
            </p:cNvSpPr>
            <p:nvPr/>
          </p:nvSpPr>
          <p:spPr bwMode="auto">
            <a:xfrm>
              <a:off x="4357" y="1531"/>
              <a:ext cx="17" cy="7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" y="135"/>
                </a:cxn>
                <a:cxn ang="0">
                  <a:pos x="11" y="128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20" y="102"/>
                </a:cxn>
                <a:cxn ang="0">
                  <a:pos x="23" y="93"/>
                </a:cxn>
                <a:cxn ang="0">
                  <a:pos x="24" y="84"/>
                </a:cxn>
                <a:cxn ang="0">
                  <a:pos x="26" y="75"/>
                </a:cxn>
                <a:cxn ang="0">
                  <a:pos x="27" y="57"/>
                </a:cxn>
                <a:cxn ang="0">
                  <a:pos x="27" y="37"/>
                </a:cxn>
                <a:cxn ang="0">
                  <a:pos x="27" y="19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4" y="19"/>
                </a:cxn>
                <a:cxn ang="0">
                  <a:pos x="34" y="37"/>
                </a:cxn>
                <a:cxn ang="0">
                  <a:pos x="34" y="57"/>
                </a:cxn>
                <a:cxn ang="0">
                  <a:pos x="32" y="76"/>
                </a:cxn>
                <a:cxn ang="0">
                  <a:pos x="30" y="85"/>
                </a:cxn>
                <a:cxn ang="0">
                  <a:pos x="29" y="94"/>
                </a:cxn>
                <a:cxn ang="0">
                  <a:pos x="26" y="104"/>
                </a:cxn>
                <a:cxn ang="0">
                  <a:pos x="23" y="113"/>
                </a:cxn>
                <a:cxn ang="0">
                  <a:pos x="20" y="122"/>
                </a:cxn>
                <a:cxn ang="0">
                  <a:pos x="15" y="131"/>
                </a:cxn>
                <a:cxn ang="0">
                  <a:pos x="11" y="140"/>
                </a:cxn>
                <a:cxn ang="0">
                  <a:pos x="6" y="147"/>
                </a:cxn>
                <a:cxn ang="0">
                  <a:pos x="0" y="144"/>
                </a:cxn>
              </a:cxnLst>
              <a:rect l="0" t="0" r="r" b="b"/>
              <a:pathLst>
                <a:path w="34" h="147">
                  <a:moveTo>
                    <a:pt x="0" y="144"/>
                  </a:moveTo>
                  <a:lnTo>
                    <a:pt x="6" y="135"/>
                  </a:lnTo>
                  <a:lnTo>
                    <a:pt x="11" y="128"/>
                  </a:lnTo>
                  <a:lnTo>
                    <a:pt x="14" y="119"/>
                  </a:lnTo>
                  <a:lnTo>
                    <a:pt x="17" y="111"/>
                  </a:lnTo>
                  <a:lnTo>
                    <a:pt x="20" y="102"/>
                  </a:lnTo>
                  <a:lnTo>
                    <a:pt x="23" y="93"/>
                  </a:lnTo>
                  <a:lnTo>
                    <a:pt x="24" y="84"/>
                  </a:lnTo>
                  <a:lnTo>
                    <a:pt x="26" y="75"/>
                  </a:lnTo>
                  <a:lnTo>
                    <a:pt x="27" y="57"/>
                  </a:lnTo>
                  <a:lnTo>
                    <a:pt x="27" y="37"/>
                  </a:lnTo>
                  <a:lnTo>
                    <a:pt x="27" y="19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4" y="19"/>
                  </a:lnTo>
                  <a:lnTo>
                    <a:pt x="34" y="37"/>
                  </a:lnTo>
                  <a:lnTo>
                    <a:pt x="34" y="57"/>
                  </a:lnTo>
                  <a:lnTo>
                    <a:pt x="32" y="76"/>
                  </a:lnTo>
                  <a:lnTo>
                    <a:pt x="30" y="85"/>
                  </a:lnTo>
                  <a:lnTo>
                    <a:pt x="29" y="94"/>
                  </a:lnTo>
                  <a:lnTo>
                    <a:pt x="26" y="104"/>
                  </a:lnTo>
                  <a:lnTo>
                    <a:pt x="23" y="113"/>
                  </a:lnTo>
                  <a:lnTo>
                    <a:pt x="20" y="122"/>
                  </a:lnTo>
                  <a:lnTo>
                    <a:pt x="15" y="131"/>
                  </a:lnTo>
                  <a:lnTo>
                    <a:pt x="11" y="140"/>
                  </a:lnTo>
                  <a:lnTo>
                    <a:pt x="6" y="14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6" name="Freeform 1446"/>
            <p:cNvSpPr>
              <a:spLocks/>
            </p:cNvSpPr>
            <p:nvPr/>
          </p:nvSpPr>
          <p:spPr bwMode="auto">
            <a:xfrm>
              <a:off x="4367" y="1525"/>
              <a:ext cx="5" cy="7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9" y="9"/>
                </a:cxn>
                <a:cxn ang="0">
                  <a:pos x="10" y="12"/>
                </a:cxn>
                <a:cxn ang="0">
                  <a:pos x="4" y="13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lnTo>
                    <a:pt x="4" y="12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9" y="9"/>
                  </a:lnTo>
                  <a:lnTo>
                    <a:pt x="10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7" name="Freeform 1447"/>
            <p:cNvSpPr>
              <a:spLocks/>
            </p:cNvSpPr>
            <p:nvPr/>
          </p:nvSpPr>
          <p:spPr bwMode="auto">
            <a:xfrm>
              <a:off x="4369" y="1531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8" name="Freeform 1448"/>
            <p:cNvSpPr>
              <a:spLocks/>
            </p:cNvSpPr>
            <p:nvPr/>
          </p:nvSpPr>
          <p:spPr bwMode="auto">
            <a:xfrm>
              <a:off x="4258" y="1525"/>
              <a:ext cx="110" cy="15"/>
            </a:xfrm>
            <a:custGeom>
              <a:avLst/>
              <a:gdLst/>
              <a:ahLst/>
              <a:cxnLst>
                <a:cxn ang="0">
                  <a:pos x="220" y="6"/>
                </a:cxn>
                <a:cxn ang="0">
                  <a:pos x="207" y="10"/>
                </a:cxn>
                <a:cxn ang="0">
                  <a:pos x="193" y="13"/>
                </a:cxn>
                <a:cxn ang="0">
                  <a:pos x="165" y="16"/>
                </a:cxn>
                <a:cxn ang="0">
                  <a:pos x="137" y="19"/>
                </a:cxn>
                <a:cxn ang="0">
                  <a:pos x="110" y="22"/>
                </a:cxn>
                <a:cxn ang="0">
                  <a:pos x="56" y="25"/>
                </a:cxn>
                <a:cxn ang="0">
                  <a:pos x="29" y="27"/>
                </a:cxn>
                <a:cxn ang="0">
                  <a:pos x="2" y="30"/>
                </a:cxn>
                <a:cxn ang="0">
                  <a:pos x="0" y="24"/>
                </a:cxn>
                <a:cxn ang="0">
                  <a:pos x="27" y="21"/>
                </a:cxn>
                <a:cxn ang="0">
                  <a:pos x="56" y="19"/>
                </a:cxn>
                <a:cxn ang="0">
                  <a:pos x="110" y="16"/>
                </a:cxn>
                <a:cxn ang="0">
                  <a:pos x="136" y="13"/>
                </a:cxn>
                <a:cxn ang="0">
                  <a:pos x="163" y="10"/>
                </a:cxn>
                <a:cxn ang="0">
                  <a:pos x="192" y="7"/>
                </a:cxn>
                <a:cxn ang="0">
                  <a:pos x="204" y="4"/>
                </a:cxn>
                <a:cxn ang="0">
                  <a:pos x="219" y="0"/>
                </a:cxn>
                <a:cxn ang="0">
                  <a:pos x="220" y="6"/>
                </a:cxn>
              </a:cxnLst>
              <a:rect l="0" t="0" r="r" b="b"/>
              <a:pathLst>
                <a:path w="220" h="30">
                  <a:moveTo>
                    <a:pt x="220" y="6"/>
                  </a:moveTo>
                  <a:lnTo>
                    <a:pt x="207" y="10"/>
                  </a:lnTo>
                  <a:lnTo>
                    <a:pt x="193" y="13"/>
                  </a:lnTo>
                  <a:lnTo>
                    <a:pt x="165" y="16"/>
                  </a:lnTo>
                  <a:lnTo>
                    <a:pt x="137" y="19"/>
                  </a:lnTo>
                  <a:lnTo>
                    <a:pt x="110" y="22"/>
                  </a:lnTo>
                  <a:lnTo>
                    <a:pt x="56" y="25"/>
                  </a:lnTo>
                  <a:lnTo>
                    <a:pt x="29" y="27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7" y="21"/>
                  </a:lnTo>
                  <a:lnTo>
                    <a:pt x="56" y="19"/>
                  </a:lnTo>
                  <a:lnTo>
                    <a:pt x="110" y="16"/>
                  </a:lnTo>
                  <a:lnTo>
                    <a:pt x="136" y="13"/>
                  </a:lnTo>
                  <a:lnTo>
                    <a:pt x="163" y="10"/>
                  </a:lnTo>
                  <a:lnTo>
                    <a:pt x="192" y="7"/>
                  </a:lnTo>
                  <a:lnTo>
                    <a:pt x="204" y="4"/>
                  </a:lnTo>
                  <a:lnTo>
                    <a:pt x="219" y="0"/>
                  </a:lnTo>
                  <a:lnTo>
                    <a:pt x="2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29" name="Freeform 1449"/>
            <p:cNvSpPr>
              <a:spLocks/>
            </p:cNvSpPr>
            <p:nvPr/>
          </p:nvSpPr>
          <p:spPr bwMode="auto">
            <a:xfrm>
              <a:off x="4367" y="1525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0" name="Freeform 1450"/>
            <p:cNvSpPr>
              <a:spLocks/>
            </p:cNvSpPr>
            <p:nvPr/>
          </p:nvSpPr>
          <p:spPr bwMode="auto">
            <a:xfrm>
              <a:off x="4233" y="1537"/>
              <a:ext cx="25" cy="44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46" y="7"/>
                </a:cxn>
                <a:cxn ang="0">
                  <a:pos x="41" y="10"/>
                </a:cxn>
                <a:cxn ang="0">
                  <a:pos x="38" y="12"/>
                </a:cxn>
                <a:cxn ang="0">
                  <a:pos x="33" y="16"/>
                </a:cxn>
                <a:cxn ang="0">
                  <a:pos x="30" y="19"/>
                </a:cxn>
                <a:cxn ang="0">
                  <a:pos x="27" y="25"/>
                </a:cxn>
                <a:cxn ang="0">
                  <a:pos x="24" y="30"/>
                </a:cxn>
                <a:cxn ang="0">
                  <a:pos x="21" y="36"/>
                </a:cxn>
                <a:cxn ang="0">
                  <a:pos x="17" y="48"/>
                </a:cxn>
                <a:cxn ang="0">
                  <a:pos x="14" y="61"/>
                </a:cxn>
                <a:cxn ang="0">
                  <a:pos x="8" y="87"/>
                </a:cxn>
                <a:cxn ang="0">
                  <a:pos x="0" y="85"/>
                </a:cxn>
                <a:cxn ang="0">
                  <a:pos x="8" y="60"/>
                </a:cxn>
                <a:cxn ang="0">
                  <a:pos x="11" y="46"/>
                </a:cxn>
                <a:cxn ang="0">
                  <a:pos x="15" y="33"/>
                </a:cxn>
                <a:cxn ang="0">
                  <a:pos x="18" y="27"/>
                </a:cxn>
                <a:cxn ang="0">
                  <a:pos x="21" y="22"/>
                </a:cxn>
                <a:cxn ang="0">
                  <a:pos x="24" y="16"/>
                </a:cxn>
                <a:cxn ang="0">
                  <a:pos x="29" y="12"/>
                </a:cxn>
                <a:cxn ang="0">
                  <a:pos x="33" y="7"/>
                </a:cxn>
                <a:cxn ang="0">
                  <a:pos x="38" y="4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2" y="6"/>
                </a:cxn>
              </a:cxnLst>
              <a:rect l="0" t="0" r="r" b="b"/>
              <a:pathLst>
                <a:path w="52" h="87">
                  <a:moveTo>
                    <a:pt x="52" y="6"/>
                  </a:moveTo>
                  <a:lnTo>
                    <a:pt x="46" y="7"/>
                  </a:lnTo>
                  <a:lnTo>
                    <a:pt x="41" y="10"/>
                  </a:lnTo>
                  <a:lnTo>
                    <a:pt x="38" y="12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27" y="25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17" y="48"/>
                  </a:lnTo>
                  <a:lnTo>
                    <a:pt x="14" y="61"/>
                  </a:lnTo>
                  <a:lnTo>
                    <a:pt x="8" y="87"/>
                  </a:lnTo>
                  <a:lnTo>
                    <a:pt x="0" y="85"/>
                  </a:lnTo>
                  <a:lnTo>
                    <a:pt x="8" y="60"/>
                  </a:lnTo>
                  <a:lnTo>
                    <a:pt x="11" y="46"/>
                  </a:lnTo>
                  <a:lnTo>
                    <a:pt x="15" y="33"/>
                  </a:lnTo>
                  <a:lnTo>
                    <a:pt x="18" y="27"/>
                  </a:lnTo>
                  <a:lnTo>
                    <a:pt x="21" y="22"/>
                  </a:lnTo>
                  <a:lnTo>
                    <a:pt x="24" y="16"/>
                  </a:lnTo>
                  <a:lnTo>
                    <a:pt x="29" y="12"/>
                  </a:lnTo>
                  <a:lnTo>
                    <a:pt x="33" y="7"/>
                  </a:lnTo>
                  <a:lnTo>
                    <a:pt x="38" y="4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1" name="Freeform 1451"/>
            <p:cNvSpPr>
              <a:spLocks/>
            </p:cNvSpPr>
            <p:nvPr/>
          </p:nvSpPr>
          <p:spPr bwMode="auto">
            <a:xfrm>
              <a:off x="4258" y="153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2" name="Freeform 1452"/>
            <p:cNvSpPr>
              <a:spLocks/>
            </p:cNvSpPr>
            <p:nvPr/>
          </p:nvSpPr>
          <p:spPr bwMode="auto">
            <a:xfrm>
              <a:off x="4230" y="1580"/>
              <a:ext cx="9" cy="44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1" y="13"/>
                </a:cxn>
                <a:cxn ang="0">
                  <a:pos x="9" y="23"/>
                </a:cxn>
                <a:cxn ang="0">
                  <a:pos x="8" y="34"/>
                </a:cxn>
                <a:cxn ang="0">
                  <a:pos x="8" y="46"/>
                </a:cxn>
                <a:cxn ang="0">
                  <a:pos x="8" y="56"/>
                </a:cxn>
                <a:cxn ang="0">
                  <a:pos x="9" y="61"/>
                </a:cxn>
                <a:cxn ang="0">
                  <a:pos x="11" y="65"/>
                </a:cxn>
                <a:cxn ang="0">
                  <a:pos x="14" y="76"/>
                </a:cxn>
                <a:cxn ang="0">
                  <a:pos x="17" y="80"/>
                </a:cxn>
                <a:cxn ang="0">
                  <a:pos x="20" y="85"/>
                </a:cxn>
                <a:cxn ang="0">
                  <a:pos x="15" y="88"/>
                </a:cxn>
                <a:cxn ang="0">
                  <a:pos x="11" y="83"/>
                </a:cxn>
                <a:cxn ang="0">
                  <a:pos x="8" y="79"/>
                </a:cxn>
                <a:cxn ang="0">
                  <a:pos x="5" y="68"/>
                </a:cxn>
                <a:cxn ang="0">
                  <a:pos x="3" y="62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2" y="34"/>
                </a:cxn>
                <a:cxn ang="0">
                  <a:pos x="2" y="23"/>
                </a:cxn>
                <a:cxn ang="0">
                  <a:pos x="5" y="11"/>
                </a:cxn>
                <a:cxn ang="0">
                  <a:pos x="6" y="0"/>
                </a:cxn>
                <a:cxn ang="0">
                  <a:pos x="14" y="2"/>
                </a:cxn>
              </a:cxnLst>
              <a:rect l="0" t="0" r="r" b="b"/>
              <a:pathLst>
                <a:path w="20" h="88">
                  <a:moveTo>
                    <a:pt x="14" y="2"/>
                  </a:moveTo>
                  <a:lnTo>
                    <a:pt x="11" y="13"/>
                  </a:lnTo>
                  <a:lnTo>
                    <a:pt x="9" y="23"/>
                  </a:lnTo>
                  <a:lnTo>
                    <a:pt x="8" y="34"/>
                  </a:lnTo>
                  <a:lnTo>
                    <a:pt x="8" y="46"/>
                  </a:lnTo>
                  <a:lnTo>
                    <a:pt x="8" y="56"/>
                  </a:lnTo>
                  <a:lnTo>
                    <a:pt x="9" y="61"/>
                  </a:lnTo>
                  <a:lnTo>
                    <a:pt x="11" y="65"/>
                  </a:lnTo>
                  <a:lnTo>
                    <a:pt x="14" y="76"/>
                  </a:lnTo>
                  <a:lnTo>
                    <a:pt x="17" y="80"/>
                  </a:lnTo>
                  <a:lnTo>
                    <a:pt x="20" y="85"/>
                  </a:lnTo>
                  <a:lnTo>
                    <a:pt x="15" y="88"/>
                  </a:lnTo>
                  <a:lnTo>
                    <a:pt x="11" y="83"/>
                  </a:lnTo>
                  <a:lnTo>
                    <a:pt x="8" y="79"/>
                  </a:lnTo>
                  <a:lnTo>
                    <a:pt x="5" y="68"/>
                  </a:lnTo>
                  <a:lnTo>
                    <a:pt x="3" y="62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2" y="23"/>
                  </a:lnTo>
                  <a:lnTo>
                    <a:pt x="5" y="11"/>
                  </a:lnTo>
                  <a:lnTo>
                    <a:pt x="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3" name="Freeform 1453"/>
            <p:cNvSpPr>
              <a:spLocks/>
            </p:cNvSpPr>
            <p:nvPr/>
          </p:nvSpPr>
          <p:spPr bwMode="auto">
            <a:xfrm>
              <a:off x="4233" y="1580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4" name="Freeform 1454"/>
            <p:cNvSpPr>
              <a:spLocks/>
            </p:cNvSpPr>
            <p:nvPr/>
          </p:nvSpPr>
          <p:spPr bwMode="auto">
            <a:xfrm>
              <a:off x="4238" y="1622"/>
              <a:ext cx="4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9" y="8"/>
                </a:cxn>
                <a:cxn ang="0">
                  <a:pos x="9" y="2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0" y="6"/>
                  </a:lnTo>
                  <a:lnTo>
                    <a:pt x="9" y="8"/>
                  </a:lnTo>
                  <a:lnTo>
                    <a:pt x="9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5" name="Freeform 1455"/>
            <p:cNvSpPr>
              <a:spLocks/>
            </p:cNvSpPr>
            <p:nvPr/>
          </p:nvSpPr>
          <p:spPr bwMode="auto">
            <a:xfrm>
              <a:off x="4237" y="1622"/>
              <a:ext cx="2" cy="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6" name="Freeform 1456"/>
            <p:cNvSpPr>
              <a:spLocks/>
            </p:cNvSpPr>
            <p:nvPr/>
          </p:nvSpPr>
          <p:spPr bwMode="auto">
            <a:xfrm>
              <a:off x="4242" y="1622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7" name="Freeform 1457"/>
            <p:cNvSpPr>
              <a:spLocks/>
            </p:cNvSpPr>
            <p:nvPr/>
          </p:nvSpPr>
          <p:spPr bwMode="auto">
            <a:xfrm>
              <a:off x="4233" y="1617"/>
              <a:ext cx="133" cy="106"/>
            </a:xfrm>
            <a:custGeom>
              <a:avLst/>
              <a:gdLst/>
              <a:ahLst/>
              <a:cxnLst>
                <a:cxn ang="0">
                  <a:pos x="39" y="204"/>
                </a:cxn>
                <a:cxn ang="0">
                  <a:pos x="38" y="204"/>
                </a:cxn>
                <a:cxn ang="0">
                  <a:pos x="113" y="210"/>
                </a:cxn>
                <a:cxn ang="0">
                  <a:pos x="149" y="211"/>
                </a:cxn>
                <a:cxn ang="0">
                  <a:pos x="169" y="211"/>
                </a:cxn>
                <a:cxn ang="0">
                  <a:pos x="187" y="211"/>
                </a:cxn>
                <a:cxn ang="0">
                  <a:pos x="199" y="210"/>
                </a:cxn>
                <a:cxn ang="0">
                  <a:pos x="205" y="208"/>
                </a:cxn>
                <a:cxn ang="0">
                  <a:pos x="210" y="205"/>
                </a:cxn>
                <a:cxn ang="0">
                  <a:pos x="220" y="201"/>
                </a:cxn>
                <a:cxn ang="0">
                  <a:pos x="229" y="193"/>
                </a:cxn>
                <a:cxn ang="0">
                  <a:pos x="237" y="186"/>
                </a:cxn>
                <a:cxn ang="0">
                  <a:pos x="243" y="175"/>
                </a:cxn>
                <a:cxn ang="0">
                  <a:pos x="249" y="164"/>
                </a:cxn>
                <a:cxn ang="0">
                  <a:pos x="253" y="154"/>
                </a:cxn>
                <a:cxn ang="0">
                  <a:pos x="258" y="142"/>
                </a:cxn>
                <a:cxn ang="0">
                  <a:pos x="261" y="130"/>
                </a:cxn>
                <a:cxn ang="0">
                  <a:pos x="262" y="116"/>
                </a:cxn>
                <a:cxn ang="0">
                  <a:pos x="264" y="104"/>
                </a:cxn>
                <a:cxn ang="0">
                  <a:pos x="265" y="91"/>
                </a:cxn>
                <a:cxn ang="0">
                  <a:pos x="264" y="79"/>
                </a:cxn>
                <a:cxn ang="0">
                  <a:pos x="264" y="67"/>
                </a:cxn>
                <a:cxn ang="0">
                  <a:pos x="262" y="55"/>
                </a:cxn>
                <a:cxn ang="0">
                  <a:pos x="261" y="45"/>
                </a:cxn>
                <a:cxn ang="0">
                  <a:pos x="258" y="36"/>
                </a:cxn>
                <a:cxn ang="0">
                  <a:pos x="255" y="26"/>
                </a:cxn>
                <a:cxn ang="0">
                  <a:pos x="250" y="17"/>
                </a:cxn>
                <a:cxn ang="0">
                  <a:pos x="244" y="9"/>
                </a:cxn>
                <a:cxn ang="0">
                  <a:pos x="238" y="3"/>
                </a:cxn>
                <a:cxn ang="0">
                  <a:pos x="234" y="0"/>
                </a:cxn>
                <a:cxn ang="0">
                  <a:pos x="229" y="0"/>
                </a:cxn>
                <a:cxn ang="0">
                  <a:pos x="225" y="0"/>
                </a:cxn>
                <a:cxn ang="0">
                  <a:pos x="220" y="0"/>
                </a:cxn>
                <a:cxn ang="0">
                  <a:pos x="214" y="3"/>
                </a:cxn>
                <a:cxn ang="0">
                  <a:pos x="208" y="5"/>
                </a:cxn>
                <a:cxn ang="0">
                  <a:pos x="196" y="12"/>
                </a:cxn>
                <a:cxn ang="0">
                  <a:pos x="184" y="18"/>
                </a:cxn>
                <a:cxn ang="0">
                  <a:pos x="178" y="21"/>
                </a:cxn>
                <a:cxn ang="0">
                  <a:pos x="172" y="24"/>
                </a:cxn>
                <a:cxn ang="0">
                  <a:pos x="148" y="32"/>
                </a:cxn>
                <a:cxn ang="0">
                  <a:pos x="124" y="39"/>
                </a:cxn>
                <a:cxn ang="0">
                  <a:pos x="75" y="53"/>
                </a:cxn>
                <a:cxn ang="0">
                  <a:pos x="48" y="58"/>
                </a:cxn>
                <a:cxn ang="0">
                  <a:pos x="21" y="64"/>
                </a:cxn>
                <a:cxn ang="0">
                  <a:pos x="13" y="68"/>
                </a:cxn>
                <a:cxn ang="0">
                  <a:pos x="7" y="76"/>
                </a:cxn>
                <a:cxn ang="0">
                  <a:pos x="4" y="83"/>
                </a:cxn>
                <a:cxn ang="0">
                  <a:pos x="1" y="91"/>
                </a:cxn>
                <a:cxn ang="0">
                  <a:pos x="0" y="98"/>
                </a:cxn>
                <a:cxn ang="0">
                  <a:pos x="0" y="104"/>
                </a:cxn>
                <a:cxn ang="0">
                  <a:pos x="0" y="113"/>
                </a:cxn>
                <a:cxn ang="0">
                  <a:pos x="0" y="130"/>
                </a:cxn>
                <a:cxn ang="0">
                  <a:pos x="1" y="139"/>
                </a:cxn>
                <a:cxn ang="0">
                  <a:pos x="3" y="149"/>
                </a:cxn>
                <a:cxn ang="0">
                  <a:pos x="4" y="160"/>
                </a:cxn>
                <a:cxn ang="0">
                  <a:pos x="7" y="171"/>
                </a:cxn>
                <a:cxn ang="0">
                  <a:pos x="12" y="180"/>
                </a:cxn>
                <a:cxn ang="0">
                  <a:pos x="18" y="189"/>
                </a:cxn>
                <a:cxn ang="0">
                  <a:pos x="24" y="198"/>
                </a:cxn>
                <a:cxn ang="0">
                  <a:pos x="31" y="204"/>
                </a:cxn>
                <a:cxn ang="0">
                  <a:pos x="39" y="204"/>
                </a:cxn>
              </a:cxnLst>
              <a:rect l="0" t="0" r="r" b="b"/>
              <a:pathLst>
                <a:path w="265" h="211">
                  <a:moveTo>
                    <a:pt x="39" y="204"/>
                  </a:moveTo>
                  <a:lnTo>
                    <a:pt x="38" y="204"/>
                  </a:lnTo>
                  <a:lnTo>
                    <a:pt x="113" y="210"/>
                  </a:lnTo>
                  <a:lnTo>
                    <a:pt x="149" y="211"/>
                  </a:lnTo>
                  <a:lnTo>
                    <a:pt x="169" y="211"/>
                  </a:lnTo>
                  <a:lnTo>
                    <a:pt x="187" y="211"/>
                  </a:lnTo>
                  <a:lnTo>
                    <a:pt x="199" y="210"/>
                  </a:lnTo>
                  <a:lnTo>
                    <a:pt x="205" y="208"/>
                  </a:lnTo>
                  <a:lnTo>
                    <a:pt x="210" y="205"/>
                  </a:lnTo>
                  <a:lnTo>
                    <a:pt x="220" y="201"/>
                  </a:lnTo>
                  <a:lnTo>
                    <a:pt x="229" y="193"/>
                  </a:lnTo>
                  <a:lnTo>
                    <a:pt x="237" y="186"/>
                  </a:lnTo>
                  <a:lnTo>
                    <a:pt x="243" y="175"/>
                  </a:lnTo>
                  <a:lnTo>
                    <a:pt x="249" y="164"/>
                  </a:lnTo>
                  <a:lnTo>
                    <a:pt x="253" y="154"/>
                  </a:lnTo>
                  <a:lnTo>
                    <a:pt x="258" y="142"/>
                  </a:lnTo>
                  <a:lnTo>
                    <a:pt x="261" y="130"/>
                  </a:lnTo>
                  <a:lnTo>
                    <a:pt x="262" y="116"/>
                  </a:lnTo>
                  <a:lnTo>
                    <a:pt x="264" y="104"/>
                  </a:lnTo>
                  <a:lnTo>
                    <a:pt x="265" y="91"/>
                  </a:lnTo>
                  <a:lnTo>
                    <a:pt x="264" y="79"/>
                  </a:lnTo>
                  <a:lnTo>
                    <a:pt x="264" y="67"/>
                  </a:lnTo>
                  <a:lnTo>
                    <a:pt x="262" y="55"/>
                  </a:lnTo>
                  <a:lnTo>
                    <a:pt x="261" y="45"/>
                  </a:lnTo>
                  <a:lnTo>
                    <a:pt x="258" y="36"/>
                  </a:lnTo>
                  <a:lnTo>
                    <a:pt x="255" y="26"/>
                  </a:lnTo>
                  <a:lnTo>
                    <a:pt x="250" y="17"/>
                  </a:lnTo>
                  <a:lnTo>
                    <a:pt x="244" y="9"/>
                  </a:lnTo>
                  <a:lnTo>
                    <a:pt x="23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4" y="3"/>
                  </a:lnTo>
                  <a:lnTo>
                    <a:pt x="208" y="5"/>
                  </a:lnTo>
                  <a:lnTo>
                    <a:pt x="196" y="12"/>
                  </a:lnTo>
                  <a:lnTo>
                    <a:pt x="184" y="18"/>
                  </a:lnTo>
                  <a:lnTo>
                    <a:pt x="178" y="21"/>
                  </a:lnTo>
                  <a:lnTo>
                    <a:pt x="172" y="24"/>
                  </a:lnTo>
                  <a:lnTo>
                    <a:pt x="148" y="32"/>
                  </a:lnTo>
                  <a:lnTo>
                    <a:pt x="124" y="39"/>
                  </a:lnTo>
                  <a:lnTo>
                    <a:pt x="75" y="53"/>
                  </a:lnTo>
                  <a:lnTo>
                    <a:pt x="48" y="58"/>
                  </a:lnTo>
                  <a:lnTo>
                    <a:pt x="21" y="64"/>
                  </a:lnTo>
                  <a:lnTo>
                    <a:pt x="13" y="68"/>
                  </a:lnTo>
                  <a:lnTo>
                    <a:pt x="7" y="76"/>
                  </a:lnTo>
                  <a:lnTo>
                    <a:pt x="4" y="83"/>
                  </a:lnTo>
                  <a:lnTo>
                    <a:pt x="1" y="91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0" y="130"/>
                  </a:lnTo>
                  <a:lnTo>
                    <a:pt x="1" y="139"/>
                  </a:lnTo>
                  <a:lnTo>
                    <a:pt x="3" y="149"/>
                  </a:lnTo>
                  <a:lnTo>
                    <a:pt x="4" y="160"/>
                  </a:lnTo>
                  <a:lnTo>
                    <a:pt x="7" y="171"/>
                  </a:lnTo>
                  <a:lnTo>
                    <a:pt x="12" y="180"/>
                  </a:lnTo>
                  <a:lnTo>
                    <a:pt x="18" y="189"/>
                  </a:lnTo>
                  <a:lnTo>
                    <a:pt x="24" y="198"/>
                  </a:lnTo>
                  <a:lnTo>
                    <a:pt x="31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8" name="Freeform 1458"/>
            <p:cNvSpPr>
              <a:spLocks/>
            </p:cNvSpPr>
            <p:nvPr/>
          </p:nvSpPr>
          <p:spPr bwMode="auto">
            <a:xfrm>
              <a:off x="4252" y="1717"/>
              <a:ext cx="7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6"/>
                </a:cxn>
                <a:cxn ang="0">
                  <a:pos x="111" y="7"/>
                </a:cxn>
                <a:cxn ang="0">
                  <a:pos x="131" y="7"/>
                </a:cxn>
                <a:cxn ang="0">
                  <a:pos x="149" y="7"/>
                </a:cxn>
                <a:cxn ang="0">
                  <a:pos x="149" y="13"/>
                </a:cxn>
                <a:cxn ang="0">
                  <a:pos x="131" y="13"/>
                </a:cxn>
                <a:cxn ang="0">
                  <a:pos x="111" y="13"/>
                </a:cxn>
                <a:cxn ang="0">
                  <a:pos x="75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49" h="13">
                  <a:moveTo>
                    <a:pt x="0" y="0"/>
                  </a:moveTo>
                  <a:lnTo>
                    <a:pt x="75" y="6"/>
                  </a:lnTo>
                  <a:lnTo>
                    <a:pt x="111" y="7"/>
                  </a:lnTo>
                  <a:lnTo>
                    <a:pt x="131" y="7"/>
                  </a:lnTo>
                  <a:lnTo>
                    <a:pt x="149" y="7"/>
                  </a:lnTo>
                  <a:lnTo>
                    <a:pt x="149" y="13"/>
                  </a:lnTo>
                  <a:lnTo>
                    <a:pt x="131" y="13"/>
                  </a:lnTo>
                  <a:lnTo>
                    <a:pt x="111" y="13"/>
                  </a:lnTo>
                  <a:lnTo>
                    <a:pt x="75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39" name="Freeform 1459"/>
            <p:cNvSpPr>
              <a:spLocks/>
            </p:cNvSpPr>
            <p:nvPr/>
          </p:nvSpPr>
          <p:spPr bwMode="auto">
            <a:xfrm>
              <a:off x="4252" y="17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0" name="Freeform 1460"/>
            <p:cNvSpPr>
              <a:spLocks/>
            </p:cNvSpPr>
            <p:nvPr/>
          </p:nvSpPr>
          <p:spPr bwMode="auto">
            <a:xfrm>
              <a:off x="4327" y="1644"/>
              <a:ext cx="41" cy="80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12" y="152"/>
                </a:cxn>
                <a:cxn ang="0">
                  <a:pos x="17" y="150"/>
                </a:cxn>
                <a:cxn ang="0">
                  <a:pos x="21" y="149"/>
                </a:cxn>
                <a:cxn ang="0">
                  <a:pos x="32" y="143"/>
                </a:cxn>
                <a:cxn ang="0">
                  <a:pos x="39" y="137"/>
                </a:cxn>
                <a:cxn ang="0">
                  <a:pos x="47" y="128"/>
                </a:cxn>
                <a:cxn ang="0">
                  <a:pos x="53" y="119"/>
                </a:cxn>
                <a:cxn ang="0">
                  <a:pos x="59" y="108"/>
                </a:cxn>
                <a:cxn ang="0">
                  <a:pos x="63" y="97"/>
                </a:cxn>
                <a:cxn ang="0">
                  <a:pos x="68" y="85"/>
                </a:cxn>
                <a:cxn ang="0">
                  <a:pos x="71" y="73"/>
                </a:cxn>
                <a:cxn ang="0">
                  <a:pos x="72" y="61"/>
                </a:cxn>
                <a:cxn ang="0">
                  <a:pos x="74" y="48"/>
                </a:cxn>
                <a:cxn ang="0">
                  <a:pos x="75" y="36"/>
                </a:cxn>
                <a:cxn ang="0">
                  <a:pos x="74" y="24"/>
                </a:cxn>
                <a:cxn ang="0">
                  <a:pos x="74" y="12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0" y="10"/>
                </a:cxn>
                <a:cxn ang="0">
                  <a:pos x="80" y="24"/>
                </a:cxn>
                <a:cxn ang="0">
                  <a:pos x="81" y="36"/>
                </a:cxn>
                <a:cxn ang="0">
                  <a:pos x="80" y="49"/>
                </a:cxn>
                <a:cxn ang="0">
                  <a:pos x="78" y="63"/>
                </a:cxn>
                <a:cxn ang="0">
                  <a:pos x="77" y="75"/>
                </a:cxn>
                <a:cxn ang="0">
                  <a:pos x="74" y="88"/>
                </a:cxn>
                <a:cxn ang="0">
                  <a:pos x="69" y="100"/>
                </a:cxn>
                <a:cxn ang="0">
                  <a:pos x="65" y="111"/>
                </a:cxn>
                <a:cxn ang="0">
                  <a:pos x="59" y="123"/>
                </a:cxn>
                <a:cxn ang="0">
                  <a:pos x="51" y="132"/>
                </a:cxn>
                <a:cxn ang="0">
                  <a:pos x="44" y="141"/>
                </a:cxn>
                <a:cxn ang="0">
                  <a:pos x="35" y="149"/>
                </a:cxn>
                <a:cxn ang="0">
                  <a:pos x="24" y="153"/>
                </a:cxn>
                <a:cxn ang="0">
                  <a:pos x="18" y="156"/>
                </a:cxn>
                <a:cxn ang="0">
                  <a:pos x="12" y="158"/>
                </a:cxn>
                <a:cxn ang="0">
                  <a:pos x="0" y="159"/>
                </a:cxn>
                <a:cxn ang="0">
                  <a:pos x="0" y="153"/>
                </a:cxn>
              </a:cxnLst>
              <a:rect l="0" t="0" r="r" b="b"/>
              <a:pathLst>
                <a:path w="81" h="159">
                  <a:moveTo>
                    <a:pt x="0" y="153"/>
                  </a:moveTo>
                  <a:lnTo>
                    <a:pt x="12" y="152"/>
                  </a:lnTo>
                  <a:lnTo>
                    <a:pt x="17" y="150"/>
                  </a:lnTo>
                  <a:lnTo>
                    <a:pt x="21" y="149"/>
                  </a:lnTo>
                  <a:lnTo>
                    <a:pt x="32" y="143"/>
                  </a:lnTo>
                  <a:lnTo>
                    <a:pt x="39" y="137"/>
                  </a:lnTo>
                  <a:lnTo>
                    <a:pt x="47" y="128"/>
                  </a:lnTo>
                  <a:lnTo>
                    <a:pt x="53" y="119"/>
                  </a:lnTo>
                  <a:lnTo>
                    <a:pt x="59" y="108"/>
                  </a:lnTo>
                  <a:lnTo>
                    <a:pt x="63" y="97"/>
                  </a:lnTo>
                  <a:lnTo>
                    <a:pt x="68" y="85"/>
                  </a:lnTo>
                  <a:lnTo>
                    <a:pt x="71" y="73"/>
                  </a:lnTo>
                  <a:lnTo>
                    <a:pt x="72" y="61"/>
                  </a:lnTo>
                  <a:lnTo>
                    <a:pt x="74" y="48"/>
                  </a:lnTo>
                  <a:lnTo>
                    <a:pt x="75" y="36"/>
                  </a:lnTo>
                  <a:lnTo>
                    <a:pt x="74" y="24"/>
                  </a:lnTo>
                  <a:lnTo>
                    <a:pt x="74" y="12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0" y="10"/>
                  </a:lnTo>
                  <a:lnTo>
                    <a:pt x="80" y="24"/>
                  </a:lnTo>
                  <a:lnTo>
                    <a:pt x="81" y="36"/>
                  </a:lnTo>
                  <a:lnTo>
                    <a:pt x="80" y="49"/>
                  </a:lnTo>
                  <a:lnTo>
                    <a:pt x="78" y="63"/>
                  </a:lnTo>
                  <a:lnTo>
                    <a:pt x="77" y="75"/>
                  </a:lnTo>
                  <a:lnTo>
                    <a:pt x="74" y="88"/>
                  </a:lnTo>
                  <a:lnTo>
                    <a:pt x="69" y="100"/>
                  </a:lnTo>
                  <a:lnTo>
                    <a:pt x="65" y="111"/>
                  </a:lnTo>
                  <a:lnTo>
                    <a:pt x="59" y="123"/>
                  </a:lnTo>
                  <a:lnTo>
                    <a:pt x="51" y="132"/>
                  </a:lnTo>
                  <a:lnTo>
                    <a:pt x="44" y="141"/>
                  </a:lnTo>
                  <a:lnTo>
                    <a:pt x="35" y="149"/>
                  </a:lnTo>
                  <a:lnTo>
                    <a:pt x="24" y="153"/>
                  </a:lnTo>
                  <a:lnTo>
                    <a:pt x="18" y="156"/>
                  </a:lnTo>
                  <a:lnTo>
                    <a:pt x="12" y="158"/>
                  </a:lnTo>
                  <a:lnTo>
                    <a:pt x="0" y="15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1" name="Freeform 1461"/>
            <p:cNvSpPr>
              <a:spLocks/>
            </p:cNvSpPr>
            <p:nvPr/>
          </p:nvSpPr>
          <p:spPr bwMode="auto">
            <a:xfrm>
              <a:off x="4327" y="1721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2" name="Freeform 1462"/>
            <p:cNvSpPr>
              <a:spLocks/>
            </p:cNvSpPr>
            <p:nvPr/>
          </p:nvSpPr>
          <p:spPr bwMode="auto">
            <a:xfrm>
              <a:off x="4343" y="1616"/>
              <a:ext cx="23" cy="28"/>
            </a:xfrm>
            <a:custGeom>
              <a:avLst/>
              <a:gdLst/>
              <a:ahLst/>
              <a:cxnLst>
                <a:cxn ang="0">
                  <a:pos x="40" y="58"/>
                </a:cxn>
                <a:cxn ang="0">
                  <a:pos x="39" y="50"/>
                </a:cxn>
                <a:cxn ang="0">
                  <a:pos x="36" y="41"/>
                </a:cxn>
                <a:cxn ang="0">
                  <a:pos x="33" y="30"/>
                </a:cxn>
                <a:cxn ang="0">
                  <a:pos x="28" y="21"/>
                </a:cxn>
                <a:cxn ang="0">
                  <a:pos x="24" y="14"/>
                </a:cxn>
                <a:cxn ang="0">
                  <a:pos x="16" y="8"/>
                </a:cxn>
                <a:cxn ang="0">
                  <a:pos x="13" y="6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1" y="3"/>
                </a:cxn>
                <a:cxn ang="0">
                  <a:pos x="28" y="9"/>
                </a:cxn>
                <a:cxn ang="0">
                  <a:pos x="34" y="18"/>
                </a:cxn>
                <a:cxn ang="0">
                  <a:pos x="39" y="29"/>
                </a:cxn>
                <a:cxn ang="0">
                  <a:pos x="42" y="38"/>
                </a:cxn>
                <a:cxn ang="0">
                  <a:pos x="45" y="48"/>
                </a:cxn>
                <a:cxn ang="0">
                  <a:pos x="46" y="56"/>
                </a:cxn>
                <a:cxn ang="0">
                  <a:pos x="40" y="58"/>
                </a:cxn>
              </a:cxnLst>
              <a:rect l="0" t="0" r="r" b="b"/>
              <a:pathLst>
                <a:path w="46" h="58">
                  <a:moveTo>
                    <a:pt x="40" y="58"/>
                  </a:moveTo>
                  <a:lnTo>
                    <a:pt x="39" y="50"/>
                  </a:lnTo>
                  <a:lnTo>
                    <a:pt x="36" y="41"/>
                  </a:lnTo>
                  <a:lnTo>
                    <a:pt x="33" y="30"/>
                  </a:lnTo>
                  <a:lnTo>
                    <a:pt x="28" y="21"/>
                  </a:lnTo>
                  <a:lnTo>
                    <a:pt x="24" y="14"/>
                  </a:lnTo>
                  <a:lnTo>
                    <a:pt x="16" y="8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8" y="9"/>
                  </a:lnTo>
                  <a:lnTo>
                    <a:pt x="34" y="18"/>
                  </a:lnTo>
                  <a:lnTo>
                    <a:pt x="39" y="29"/>
                  </a:lnTo>
                  <a:lnTo>
                    <a:pt x="42" y="38"/>
                  </a:lnTo>
                  <a:lnTo>
                    <a:pt x="45" y="48"/>
                  </a:lnTo>
                  <a:lnTo>
                    <a:pt x="46" y="56"/>
                  </a:lnTo>
                  <a:lnTo>
                    <a:pt x="4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3" name="Freeform 1463"/>
            <p:cNvSpPr>
              <a:spLocks/>
            </p:cNvSpPr>
            <p:nvPr/>
          </p:nvSpPr>
          <p:spPr bwMode="auto">
            <a:xfrm>
              <a:off x="4319" y="1616"/>
              <a:ext cx="25" cy="15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44" y="9"/>
                </a:cxn>
                <a:cxn ang="0">
                  <a:pos x="40" y="11"/>
                </a:cxn>
                <a:cxn ang="0">
                  <a:pos x="27" y="17"/>
                </a:cxn>
                <a:cxn ang="0">
                  <a:pos x="15" y="24"/>
                </a:cxn>
                <a:cxn ang="0">
                  <a:pos x="9" y="27"/>
                </a:cxn>
                <a:cxn ang="0">
                  <a:pos x="3" y="30"/>
                </a:cxn>
                <a:cxn ang="0">
                  <a:pos x="0" y="24"/>
                </a:cxn>
                <a:cxn ang="0">
                  <a:pos x="6" y="21"/>
                </a:cxn>
                <a:cxn ang="0">
                  <a:pos x="12" y="18"/>
                </a:cxn>
                <a:cxn ang="0">
                  <a:pos x="24" y="12"/>
                </a:cxn>
                <a:cxn ang="0">
                  <a:pos x="37" y="6"/>
                </a:cxn>
                <a:cxn ang="0">
                  <a:pos x="43" y="3"/>
                </a:cxn>
                <a:cxn ang="0">
                  <a:pos x="49" y="0"/>
                </a:cxn>
                <a:cxn ang="0">
                  <a:pos x="50" y="6"/>
                </a:cxn>
              </a:cxnLst>
              <a:rect l="0" t="0" r="r" b="b"/>
              <a:pathLst>
                <a:path w="50" h="30">
                  <a:moveTo>
                    <a:pt x="50" y="6"/>
                  </a:moveTo>
                  <a:lnTo>
                    <a:pt x="44" y="9"/>
                  </a:lnTo>
                  <a:lnTo>
                    <a:pt x="40" y="11"/>
                  </a:lnTo>
                  <a:lnTo>
                    <a:pt x="27" y="17"/>
                  </a:lnTo>
                  <a:lnTo>
                    <a:pt x="15" y="24"/>
                  </a:lnTo>
                  <a:lnTo>
                    <a:pt x="9" y="27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6" y="21"/>
                  </a:lnTo>
                  <a:lnTo>
                    <a:pt x="12" y="18"/>
                  </a:lnTo>
                  <a:lnTo>
                    <a:pt x="24" y="12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4" name="Freeform 1464"/>
            <p:cNvSpPr>
              <a:spLocks/>
            </p:cNvSpPr>
            <p:nvPr/>
          </p:nvSpPr>
          <p:spPr bwMode="auto">
            <a:xfrm>
              <a:off x="4343" y="1616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5" name="Freeform 1465"/>
            <p:cNvSpPr>
              <a:spLocks/>
            </p:cNvSpPr>
            <p:nvPr/>
          </p:nvSpPr>
          <p:spPr bwMode="auto">
            <a:xfrm>
              <a:off x="4270" y="1628"/>
              <a:ext cx="50" cy="17"/>
            </a:xfrm>
            <a:custGeom>
              <a:avLst/>
              <a:gdLst/>
              <a:ahLst/>
              <a:cxnLst>
                <a:cxn ang="0">
                  <a:pos x="99" y="6"/>
                </a:cxn>
                <a:cxn ang="0">
                  <a:pos x="75" y="14"/>
                </a:cxn>
                <a:cxn ang="0">
                  <a:pos x="51" y="21"/>
                </a:cxn>
                <a:cxn ang="0">
                  <a:pos x="3" y="35"/>
                </a:cxn>
                <a:cxn ang="0">
                  <a:pos x="0" y="29"/>
                </a:cxn>
                <a:cxn ang="0">
                  <a:pos x="50" y="15"/>
                </a:cxn>
                <a:cxn ang="0">
                  <a:pos x="72" y="8"/>
                </a:cxn>
                <a:cxn ang="0">
                  <a:pos x="96" y="0"/>
                </a:cxn>
                <a:cxn ang="0">
                  <a:pos x="99" y="6"/>
                </a:cxn>
              </a:cxnLst>
              <a:rect l="0" t="0" r="r" b="b"/>
              <a:pathLst>
                <a:path w="99" h="35">
                  <a:moveTo>
                    <a:pt x="99" y="6"/>
                  </a:moveTo>
                  <a:lnTo>
                    <a:pt x="75" y="14"/>
                  </a:lnTo>
                  <a:lnTo>
                    <a:pt x="51" y="21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50" y="15"/>
                  </a:lnTo>
                  <a:lnTo>
                    <a:pt x="72" y="8"/>
                  </a:lnTo>
                  <a:lnTo>
                    <a:pt x="96" y="0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6" name="Freeform 1466"/>
            <p:cNvSpPr>
              <a:spLocks/>
            </p:cNvSpPr>
            <p:nvPr/>
          </p:nvSpPr>
          <p:spPr bwMode="auto">
            <a:xfrm>
              <a:off x="4319" y="1628"/>
              <a:ext cx="1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0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7" name="Freeform 1467"/>
            <p:cNvSpPr>
              <a:spLocks/>
            </p:cNvSpPr>
            <p:nvPr/>
          </p:nvSpPr>
          <p:spPr bwMode="auto">
            <a:xfrm>
              <a:off x="4243" y="1642"/>
              <a:ext cx="29" cy="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31" y="11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9" y="5"/>
                </a:cxn>
                <a:cxn ang="0">
                  <a:pos x="55" y="0"/>
                </a:cxn>
                <a:cxn ang="0">
                  <a:pos x="58" y="6"/>
                </a:cxn>
              </a:cxnLst>
              <a:rect l="0" t="0" r="r" b="b"/>
              <a:pathLst>
                <a:path w="58" h="17">
                  <a:moveTo>
                    <a:pt x="58" y="6"/>
                  </a:moveTo>
                  <a:lnTo>
                    <a:pt x="31" y="1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9" y="5"/>
                  </a:lnTo>
                  <a:lnTo>
                    <a:pt x="55" y="0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8" name="Freeform 1468"/>
            <p:cNvSpPr>
              <a:spLocks/>
            </p:cNvSpPr>
            <p:nvPr/>
          </p:nvSpPr>
          <p:spPr bwMode="auto">
            <a:xfrm>
              <a:off x="4270" y="1642"/>
              <a:ext cx="2" cy="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0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49" name="Freeform 1469"/>
            <p:cNvSpPr>
              <a:spLocks/>
            </p:cNvSpPr>
            <p:nvPr/>
          </p:nvSpPr>
          <p:spPr bwMode="auto">
            <a:xfrm>
              <a:off x="4239" y="1647"/>
              <a:ext cx="6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3" y="10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3" y="1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0" name="Freeform 1470"/>
            <p:cNvSpPr>
              <a:spLocks/>
            </p:cNvSpPr>
            <p:nvPr/>
          </p:nvSpPr>
          <p:spPr bwMode="auto">
            <a:xfrm>
              <a:off x="4242" y="1647"/>
              <a:ext cx="3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1" name="Freeform 1471"/>
            <p:cNvSpPr>
              <a:spLocks/>
            </p:cNvSpPr>
            <p:nvPr/>
          </p:nvSpPr>
          <p:spPr bwMode="auto">
            <a:xfrm>
              <a:off x="4232" y="1650"/>
              <a:ext cx="10" cy="3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0"/>
                </a:cxn>
                <a:cxn ang="0">
                  <a:pos x="10" y="18"/>
                </a:cxn>
                <a:cxn ang="0">
                  <a:pos x="7" y="24"/>
                </a:cxn>
                <a:cxn ang="0">
                  <a:pos x="6" y="31"/>
                </a:cxn>
                <a:cxn ang="0">
                  <a:pos x="6" y="37"/>
                </a:cxn>
                <a:cxn ang="0">
                  <a:pos x="6" y="46"/>
                </a:cxn>
                <a:cxn ang="0">
                  <a:pos x="6" y="63"/>
                </a:cxn>
                <a:cxn ang="0">
                  <a:pos x="0" y="63"/>
                </a:cxn>
                <a:cxn ang="0">
                  <a:pos x="0" y="46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1" y="22"/>
                </a:cxn>
                <a:cxn ang="0">
                  <a:pos x="4" y="15"/>
                </a:cxn>
                <a:cxn ang="0">
                  <a:pos x="9" y="7"/>
                </a:cxn>
                <a:cxn ang="0">
                  <a:pos x="13" y="0"/>
                </a:cxn>
                <a:cxn ang="0">
                  <a:pos x="19" y="4"/>
                </a:cxn>
              </a:cxnLst>
              <a:rect l="0" t="0" r="r" b="b"/>
              <a:pathLst>
                <a:path w="19" h="63">
                  <a:moveTo>
                    <a:pt x="19" y="4"/>
                  </a:moveTo>
                  <a:lnTo>
                    <a:pt x="13" y="10"/>
                  </a:lnTo>
                  <a:lnTo>
                    <a:pt x="10" y="18"/>
                  </a:lnTo>
                  <a:lnTo>
                    <a:pt x="7" y="2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6" y="46"/>
                  </a:lnTo>
                  <a:lnTo>
                    <a:pt x="6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5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2" name="Freeform 1472"/>
            <p:cNvSpPr>
              <a:spLocks/>
            </p:cNvSpPr>
            <p:nvPr/>
          </p:nvSpPr>
          <p:spPr bwMode="auto">
            <a:xfrm>
              <a:off x="4239" y="1650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3" name="Freeform 1473"/>
            <p:cNvSpPr>
              <a:spLocks/>
            </p:cNvSpPr>
            <p:nvPr/>
          </p:nvSpPr>
          <p:spPr bwMode="auto">
            <a:xfrm>
              <a:off x="4232" y="1682"/>
              <a:ext cx="18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9"/>
                </a:cxn>
                <a:cxn ang="0">
                  <a:pos x="9" y="19"/>
                </a:cxn>
                <a:cxn ang="0">
                  <a:pos x="10" y="30"/>
                </a:cxn>
                <a:cxn ang="0">
                  <a:pos x="13" y="39"/>
                </a:cxn>
                <a:cxn ang="0">
                  <a:pos x="18" y="48"/>
                </a:cxn>
                <a:cxn ang="0">
                  <a:pos x="24" y="57"/>
                </a:cxn>
                <a:cxn ang="0">
                  <a:pos x="30" y="65"/>
                </a:cxn>
                <a:cxn ang="0">
                  <a:pos x="36" y="71"/>
                </a:cxn>
                <a:cxn ang="0">
                  <a:pos x="33" y="77"/>
                </a:cxn>
                <a:cxn ang="0">
                  <a:pos x="25" y="69"/>
                </a:cxn>
                <a:cxn ang="0">
                  <a:pos x="18" y="62"/>
                </a:cxn>
                <a:cxn ang="0">
                  <a:pos x="12" y="51"/>
                </a:cxn>
                <a:cxn ang="0">
                  <a:pos x="7" y="42"/>
                </a:cxn>
                <a:cxn ang="0">
                  <a:pos x="4" y="31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36" h="77">
                  <a:moveTo>
                    <a:pt x="6" y="0"/>
                  </a:moveTo>
                  <a:lnTo>
                    <a:pt x="7" y="9"/>
                  </a:lnTo>
                  <a:lnTo>
                    <a:pt x="9" y="19"/>
                  </a:lnTo>
                  <a:lnTo>
                    <a:pt x="10" y="30"/>
                  </a:lnTo>
                  <a:lnTo>
                    <a:pt x="13" y="39"/>
                  </a:lnTo>
                  <a:lnTo>
                    <a:pt x="18" y="48"/>
                  </a:lnTo>
                  <a:lnTo>
                    <a:pt x="24" y="57"/>
                  </a:lnTo>
                  <a:lnTo>
                    <a:pt x="30" y="65"/>
                  </a:lnTo>
                  <a:lnTo>
                    <a:pt x="36" y="71"/>
                  </a:lnTo>
                  <a:lnTo>
                    <a:pt x="33" y="77"/>
                  </a:lnTo>
                  <a:lnTo>
                    <a:pt x="25" y="69"/>
                  </a:lnTo>
                  <a:lnTo>
                    <a:pt x="18" y="62"/>
                  </a:lnTo>
                  <a:lnTo>
                    <a:pt x="12" y="51"/>
                  </a:lnTo>
                  <a:lnTo>
                    <a:pt x="7" y="42"/>
                  </a:lnTo>
                  <a:lnTo>
                    <a:pt x="4" y="31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4" name="Freeform 1474"/>
            <p:cNvSpPr>
              <a:spLocks/>
            </p:cNvSpPr>
            <p:nvPr/>
          </p:nvSpPr>
          <p:spPr bwMode="auto">
            <a:xfrm>
              <a:off x="4232" y="1682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5" name="Freeform 1475"/>
            <p:cNvSpPr>
              <a:spLocks/>
            </p:cNvSpPr>
            <p:nvPr/>
          </p:nvSpPr>
          <p:spPr bwMode="auto">
            <a:xfrm>
              <a:off x="4248" y="1717"/>
              <a:ext cx="2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1" y="6"/>
                  </a:lnTo>
                  <a:lnTo>
                    <a:pt x="1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6" name="Freeform 1476"/>
            <p:cNvSpPr>
              <a:spLocks/>
            </p:cNvSpPr>
            <p:nvPr/>
          </p:nvSpPr>
          <p:spPr bwMode="auto">
            <a:xfrm>
              <a:off x="4253" y="1717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7" name="Freeform 1477"/>
            <p:cNvSpPr>
              <a:spLocks/>
            </p:cNvSpPr>
            <p:nvPr/>
          </p:nvSpPr>
          <p:spPr bwMode="auto">
            <a:xfrm>
              <a:off x="4559" y="1534"/>
              <a:ext cx="120" cy="112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44" y="30"/>
                </a:cxn>
                <a:cxn ang="0">
                  <a:pos x="74" y="24"/>
                </a:cxn>
                <a:cxn ang="0">
                  <a:pos x="114" y="10"/>
                </a:cxn>
                <a:cxn ang="0">
                  <a:pos x="143" y="3"/>
                </a:cxn>
                <a:cxn ang="0">
                  <a:pos x="163" y="0"/>
                </a:cxn>
                <a:cxn ang="0">
                  <a:pos x="178" y="1"/>
                </a:cxn>
                <a:cxn ang="0">
                  <a:pos x="193" y="6"/>
                </a:cxn>
                <a:cxn ang="0">
                  <a:pos x="211" y="21"/>
                </a:cxn>
                <a:cxn ang="0">
                  <a:pos x="222" y="36"/>
                </a:cxn>
                <a:cxn ang="0">
                  <a:pos x="231" y="52"/>
                </a:cxn>
                <a:cxn ang="0">
                  <a:pos x="237" y="72"/>
                </a:cxn>
                <a:cxn ang="0">
                  <a:pos x="240" y="88"/>
                </a:cxn>
                <a:cxn ang="0">
                  <a:pos x="240" y="105"/>
                </a:cxn>
                <a:cxn ang="0">
                  <a:pos x="237" y="131"/>
                </a:cxn>
                <a:cxn ang="0">
                  <a:pos x="234" y="146"/>
                </a:cxn>
                <a:cxn ang="0">
                  <a:pos x="223" y="167"/>
                </a:cxn>
                <a:cxn ang="0">
                  <a:pos x="214" y="179"/>
                </a:cxn>
                <a:cxn ang="0">
                  <a:pos x="199" y="191"/>
                </a:cxn>
                <a:cxn ang="0">
                  <a:pos x="175" y="201"/>
                </a:cxn>
                <a:cxn ang="0">
                  <a:pos x="136" y="210"/>
                </a:cxn>
                <a:cxn ang="0">
                  <a:pos x="110" y="220"/>
                </a:cxn>
                <a:cxn ang="0">
                  <a:pos x="96" y="223"/>
                </a:cxn>
                <a:cxn ang="0">
                  <a:pos x="80" y="221"/>
                </a:cxn>
                <a:cxn ang="0">
                  <a:pos x="65" y="217"/>
                </a:cxn>
                <a:cxn ang="0">
                  <a:pos x="50" y="210"/>
                </a:cxn>
                <a:cxn ang="0">
                  <a:pos x="36" y="200"/>
                </a:cxn>
                <a:cxn ang="0">
                  <a:pos x="25" y="188"/>
                </a:cxn>
                <a:cxn ang="0">
                  <a:pos x="16" y="174"/>
                </a:cxn>
                <a:cxn ang="0">
                  <a:pos x="12" y="161"/>
                </a:cxn>
                <a:cxn ang="0">
                  <a:pos x="3" y="113"/>
                </a:cxn>
                <a:cxn ang="0">
                  <a:pos x="0" y="81"/>
                </a:cxn>
                <a:cxn ang="0">
                  <a:pos x="1" y="48"/>
                </a:cxn>
                <a:cxn ang="0">
                  <a:pos x="12" y="28"/>
                </a:cxn>
              </a:cxnLst>
              <a:rect l="0" t="0" r="r" b="b"/>
              <a:pathLst>
                <a:path w="240" h="223">
                  <a:moveTo>
                    <a:pt x="12" y="28"/>
                  </a:moveTo>
                  <a:lnTo>
                    <a:pt x="22" y="30"/>
                  </a:lnTo>
                  <a:lnTo>
                    <a:pt x="33" y="30"/>
                  </a:lnTo>
                  <a:lnTo>
                    <a:pt x="44" y="30"/>
                  </a:lnTo>
                  <a:lnTo>
                    <a:pt x="54" y="28"/>
                  </a:lnTo>
                  <a:lnTo>
                    <a:pt x="74" y="24"/>
                  </a:lnTo>
                  <a:lnTo>
                    <a:pt x="95" y="18"/>
                  </a:lnTo>
                  <a:lnTo>
                    <a:pt x="114" y="10"/>
                  </a:lnTo>
                  <a:lnTo>
                    <a:pt x="134" y="4"/>
                  </a:lnTo>
                  <a:lnTo>
                    <a:pt x="143" y="3"/>
                  </a:lnTo>
                  <a:lnTo>
                    <a:pt x="154" y="1"/>
                  </a:lnTo>
                  <a:lnTo>
                    <a:pt x="163" y="0"/>
                  </a:lnTo>
                  <a:lnTo>
                    <a:pt x="173" y="0"/>
                  </a:lnTo>
                  <a:lnTo>
                    <a:pt x="178" y="1"/>
                  </a:lnTo>
                  <a:lnTo>
                    <a:pt x="182" y="3"/>
                  </a:lnTo>
                  <a:lnTo>
                    <a:pt x="193" y="6"/>
                  </a:lnTo>
                  <a:lnTo>
                    <a:pt x="202" y="13"/>
                  </a:lnTo>
                  <a:lnTo>
                    <a:pt x="211" y="21"/>
                  </a:lnTo>
                  <a:lnTo>
                    <a:pt x="219" y="30"/>
                  </a:lnTo>
                  <a:lnTo>
                    <a:pt x="222" y="36"/>
                  </a:lnTo>
                  <a:lnTo>
                    <a:pt x="225" y="42"/>
                  </a:lnTo>
                  <a:lnTo>
                    <a:pt x="231" y="52"/>
                  </a:lnTo>
                  <a:lnTo>
                    <a:pt x="235" y="64"/>
                  </a:lnTo>
                  <a:lnTo>
                    <a:pt x="237" y="72"/>
                  </a:lnTo>
                  <a:lnTo>
                    <a:pt x="238" y="81"/>
                  </a:lnTo>
                  <a:lnTo>
                    <a:pt x="240" y="88"/>
                  </a:lnTo>
                  <a:lnTo>
                    <a:pt x="240" y="98"/>
                  </a:lnTo>
                  <a:lnTo>
                    <a:pt x="240" y="105"/>
                  </a:lnTo>
                  <a:lnTo>
                    <a:pt x="240" y="114"/>
                  </a:lnTo>
                  <a:lnTo>
                    <a:pt x="237" y="131"/>
                  </a:lnTo>
                  <a:lnTo>
                    <a:pt x="235" y="138"/>
                  </a:lnTo>
                  <a:lnTo>
                    <a:pt x="234" y="146"/>
                  </a:lnTo>
                  <a:lnTo>
                    <a:pt x="228" y="161"/>
                  </a:lnTo>
                  <a:lnTo>
                    <a:pt x="223" y="167"/>
                  </a:lnTo>
                  <a:lnTo>
                    <a:pt x="219" y="173"/>
                  </a:lnTo>
                  <a:lnTo>
                    <a:pt x="214" y="179"/>
                  </a:lnTo>
                  <a:lnTo>
                    <a:pt x="208" y="183"/>
                  </a:lnTo>
                  <a:lnTo>
                    <a:pt x="199" y="191"/>
                  </a:lnTo>
                  <a:lnTo>
                    <a:pt x="187" y="197"/>
                  </a:lnTo>
                  <a:lnTo>
                    <a:pt x="175" y="201"/>
                  </a:lnTo>
                  <a:lnTo>
                    <a:pt x="163" y="204"/>
                  </a:lnTo>
                  <a:lnTo>
                    <a:pt x="136" y="210"/>
                  </a:lnTo>
                  <a:lnTo>
                    <a:pt x="122" y="215"/>
                  </a:lnTo>
                  <a:lnTo>
                    <a:pt x="110" y="220"/>
                  </a:lnTo>
                  <a:lnTo>
                    <a:pt x="102" y="221"/>
                  </a:lnTo>
                  <a:lnTo>
                    <a:pt x="96" y="223"/>
                  </a:lnTo>
                  <a:lnTo>
                    <a:pt x="89" y="223"/>
                  </a:lnTo>
                  <a:lnTo>
                    <a:pt x="80" y="221"/>
                  </a:lnTo>
                  <a:lnTo>
                    <a:pt x="72" y="220"/>
                  </a:lnTo>
                  <a:lnTo>
                    <a:pt x="65" y="217"/>
                  </a:lnTo>
                  <a:lnTo>
                    <a:pt x="57" y="213"/>
                  </a:lnTo>
                  <a:lnTo>
                    <a:pt x="50" y="210"/>
                  </a:lnTo>
                  <a:lnTo>
                    <a:pt x="44" y="206"/>
                  </a:lnTo>
                  <a:lnTo>
                    <a:pt x="36" y="200"/>
                  </a:lnTo>
                  <a:lnTo>
                    <a:pt x="30" y="194"/>
                  </a:lnTo>
                  <a:lnTo>
                    <a:pt x="25" y="188"/>
                  </a:lnTo>
                  <a:lnTo>
                    <a:pt x="21" y="182"/>
                  </a:lnTo>
                  <a:lnTo>
                    <a:pt x="16" y="174"/>
                  </a:lnTo>
                  <a:lnTo>
                    <a:pt x="13" y="168"/>
                  </a:lnTo>
                  <a:lnTo>
                    <a:pt x="12" y="161"/>
                  </a:lnTo>
                  <a:lnTo>
                    <a:pt x="4" y="129"/>
                  </a:lnTo>
                  <a:lnTo>
                    <a:pt x="3" y="113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1" y="48"/>
                  </a:lnTo>
                  <a:lnTo>
                    <a:pt x="6" y="33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8" name="Freeform 1478"/>
            <p:cNvSpPr>
              <a:spLocks/>
            </p:cNvSpPr>
            <p:nvPr/>
          </p:nvSpPr>
          <p:spPr bwMode="auto">
            <a:xfrm>
              <a:off x="4565" y="1533"/>
              <a:ext cx="81" cy="1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" y="30"/>
                </a:cxn>
                <a:cxn ang="0">
                  <a:pos x="21" y="30"/>
                </a:cxn>
                <a:cxn ang="0">
                  <a:pos x="32" y="30"/>
                </a:cxn>
                <a:cxn ang="0">
                  <a:pos x="42" y="28"/>
                </a:cxn>
                <a:cxn ang="0">
                  <a:pos x="62" y="24"/>
                </a:cxn>
                <a:cxn ang="0">
                  <a:pos x="81" y="18"/>
                </a:cxn>
                <a:cxn ang="0">
                  <a:pos x="101" y="10"/>
                </a:cxn>
                <a:cxn ang="0">
                  <a:pos x="121" y="4"/>
                </a:cxn>
                <a:cxn ang="0">
                  <a:pos x="131" y="3"/>
                </a:cxn>
                <a:cxn ang="0">
                  <a:pos x="140" y="1"/>
                </a:cxn>
                <a:cxn ang="0">
                  <a:pos x="151" y="0"/>
                </a:cxn>
                <a:cxn ang="0">
                  <a:pos x="161" y="0"/>
                </a:cxn>
                <a:cxn ang="0">
                  <a:pos x="161" y="7"/>
                </a:cxn>
                <a:cxn ang="0">
                  <a:pos x="151" y="7"/>
                </a:cxn>
                <a:cxn ang="0">
                  <a:pos x="142" y="7"/>
                </a:cxn>
                <a:cxn ang="0">
                  <a:pos x="131" y="9"/>
                </a:cxn>
                <a:cxn ang="0">
                  <a:pos x="122" y="10"/>
                </a:cxn>
                <a:cxn ang="0">
                  <a:pos x="102" y="16"/>
                </a:cxn>
                <a:cxn ang="0">
                  <a:pos x="83" y="24"/>
                </a:cxn>
                <a:cxn ang="0">
                  <a:pos x="63" y="30"/>
                </a:cxn>
                <a:cxn ang="0">
                  <a:pos x="42" y="34"/>
                </a:cxn>
                <a:cxn ang="0">
                  <a:pos x="32" y="36"/>
                </a:cxn>
                <a:cxn ang="0">
                  <a:pos x="21" y="37"/>
                </a:cxn>
                <a:cxn ang="0">
                  <a:pos x="10" y="36"/>
                </a:cxn>
                <a:cxn ang="0">
                  <a:pos x="0" y="34"/>
                </a:cxn>
                <a:cxn ang="0">
                  <a:pos x="0" y="28"/>
                </a:cxn>
              </a:cxnLst>
              <a:rect l="0" t="0" r="r" b="b"/>
              <a:pathLst>
                <a:path w="161" h="37">
                  <a:moveTo>
                    <a:pt x="0" y="28"/>
                  </a:moveTo>
                  <a:lnTo>
                    <a:pt x="10" y="30"/>
                  </a:lnTo>
                  <a:lnTo>
                    <a:pt x="21" y="30"/>
                  </a:lnTo>
                  <a:lnTo>
                    <a:pt x="32" y="30"/>
                  </a:lnTo>
                  <a:lnTo>
                    <a:pt x="42" y="28"/>
                  </a:lnTo>
                  <a:lnTo>
                    <a:pt x="62" y="24"/>
                  </a:lnTo>
                  <a:lnTo>
                    <a:pt x="81" y="18"/>
                  </a:lnTo>
                  <a:lnTo>
                    <a:pt x="101" y="10"/>
                  </a:lnTo>
                  <a:lnTo>
                    <a:pt x="121" y="4"/>
                  </a:lnTo>
                  <a:lnTo>
                    <a:pt x="131" y="3"/>
                  </a:lnTo>
                  <a:lnTo>
                    <a:pt x="140" y="1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7"/>
                  </a:lnTo>
                  <a:lnTo>
                    <a:pt x="151" y="7"/>
                  </a:lnTo>
                  <a:lnTo>
                    <a:pt x="142" y="7"/>
                  </a:lnTo>
                  <a:lnTo>
                    <a:pt x="131" y="9"/>
                  </a:lnTo>
                  <a:lnTo>
                    <a:pt x="122" y="10"/>
                  </a:lnTo>
                  <a:lnTo>
                    <a:pt x="102" y="16"/>
                  </a:lnTo>
                  <a:lnTo>
                    <a:pt x="83" y="24"/>
                  </a:lnTo>
                  <a:lnTo>
                    <a:pt x="63" y="30"/>
                  </a:lnTo>
                  <a:lnTo>
                    <a:pt x="42" y="34"/>
                  </a:lnTo>
                  <a:lnTo>
                    <a:pt x="32" y="36"/>
                  </a:lnTo>
                  <a:lnTo>
                    <a:pt x="21" y="37"/>
                  </a:lnTo>
                  <a:lnTo>
                    <a:pt x="10" y="36"/>
                  </a:lnTo>
                  <a:lnTo>
                    <a:pt x="0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59" name="Freeform 1479"/>
            <p:cNvSpPr>
              <a:spLocks/>
            </p:cNvSpPr>
            <p:nvPr/>
          </p:nvSpPr>
          <p:spPr bwMode="auto">
            <a:xfrm>
              <a:off x="4646" y="1533"/>
              <a:ext cx="33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1" y="3"/>
                </a:cxn>
                <a:cxn ang="0">
                  <a:pos x="21" y="7"/>
                </a:cxn>
                <a:cxn ang="0">
                  <a:pos x="31" y="13"/>
                </a:cxn>
                <a:cxn ang="0">
                  <a:pos x="40" y="22"/>
                </a:cxn>
                <a:cxn ang="0">
                  <a:pos x="47" y="31"/>
                </a:cxn>
                <a:cxn ang="0">
                  <a:pos x="52" y="37"/>
                </a:cxn>
                <a:cxn ang="0">
                  <a:pos x="55" y="43"/>
                </a:cxn>
                <a:cxn ang="0">
                  <a:pos x="61" y="54"/>
                </a:cxn>
                <a:cxn ang="0">
                  <a:pos x="65" y="66"/>
                </a:cxn>
                <a:cxn ang="0">
                  <a:pos x="59" y="69"/>
                </a:cxn>
                <a:cxn ang="0">
                  <a:pos x="55" y="57"/>
                </a:cxn>
                <a:cxn ang="0">
                  <a:pos x="49" y="46"/>
                </a:cxn>
                <a:cxn ang="0">
                  <a:pos x="46" y="40"/>
                </a:cxn>
                <a:cxn ang="0">
                  <a:pos x="43" y="36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18" y="12"/>
                </a:cxn>
                <a:cxn ang="0">
                  <a:pos x="9" y="9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65" h="69">
                  <a:moveTo>
                    <a:pt x="0" y="0"/>
                  </a:moveTo>
                  <a:lnTo>
                    <a:pt x="5" y="1"/>
                  </a:lnTo>
                  <a:lnTo>
                    <a:pt x="11" y="3"/>
                  </a:lnTo>
                  <a:lnTo>
                    <a:pt x="21" y="7"/>
                  </a:lnTo>
                  <a:lnTo>
                    <a:pt x="31" y="13"/>
                  </a:lnTo>
                  <a:lnTo>
                    <a:pt x="40" y="22"/>
                  </a:lnTo>
                  <a:lnTo>
                    <a:pt x="47" y="31"/>
                  </a:lnTo>
                  <a:lnTo>
                    <a:pt x="52" y="37"/>
                  </a:lnTo>
                  <a:lnTo>
                    <a:pt x="55" y="43"/>
                  </a:lnTo>
                  <a:lnTo>
                    <a:pt x="61" y="54"/>
                  </a:lnTo>
                  <a:lnTo>
                    <a:pt x="65" y="66"/>
                  </a:lnTo>
                  <a:lnTo>
                    <a:pt x="59" y="69"/>
                  </a:lnTo>
                  <a:lnTo>
                    <a:pt x="55" y="57"/>
                  </a:lnTo>
                  <a:lnTo>
                    <a:pt x="49" y="46"/>
                  </a:lnTo>
                  <a:lnTo>
                    <a:pt x="46" y="40"/>
                  </a:lnTo>
                  <a:lnTo>
                    <a:pt x="43" y="36"/>
                  </a:lnTo>
                  <a:lnTo>
                    <a:pt x="35" y="27"/>
                  </a:lnTo>
                  <a:lnTo>
                    <a:pt x="26" y="18"/>
                  </a:lnTo>
                  <a:lnTo>
                    <a:pt x="18" y="12"/>
                  </a:lnTo>
                  <a:lnTo>
                    <a:pt x="9" y="9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0" name="Freeform 1480"/>
            <p:cNvSpPr>
              <a:spLocks/>
            </p:cNvSpPr>
            <p:nvPr/>
          </p:nvSpPr>
          <p:spPr bwMode="auto">
            <a:xfrm>
              <a:off x="4646" y="1533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1" name="Freeform 1481"/>
            <p:cNvSpPr>
              <a:spLocks/>
            </p:cNvSpPr>
            <p:nvPr/>
          </p:nvSpPr>
          <p:spPr bwMode="auto">
            <a:xfrm>
              <a:off x="4663" y="1567"/>
              <a:ext cx="18" cy="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3" y="8"/>
                </a:cxn>
                <a:cxn ang="0">
                  <a:pos x="34" y="15"/>
                </a:cxn>
                <a:cxn ang="0">
                  <a:pos x="36" y="24"/>
                </a:cxn>
                <a:cxn ang="0">
                  <a:pos x="36" y="34"/>
                </a:cxn>
                <a:cxn ang="0">
                  <a:pos x="36" y="41"/>
                </a:cxn>
                <a:cxn ang="0">
                  <a:pos x="36" y="50"/>
                </a:cxn>
                <a:cxn ang="0">
                  <a:pos x="33" y="67"/>
                </a:cxn>
                <a:cxn ang="0">
                  <a:pos x="31" y="76"/>
                </a:cxn>
                <a:cxn ang="0">
                  <a:pos x="30" y="83"/>
                </a:cxn>
                <a:cxn ang="0">
                  <a:pos x="22" y="98"/>
                </a:cxn>
                <a:cxn ang="0">
                  <a:pos x="19" y="104"/>
                </a:cxn>
                <a:cxn ang="0">
                  <a:pos x="15" y="112"/>
                </a:cxn>
                <a:cxn ang="0">
                  <a:pos x="9" y="116"/>
                </a:cxn>
                <a:cxn ang="0">
                  <a:pos x="4" y="122"/>
                </a:cxn>
                <a:cxn ang="0">
                  <a:pos x="0" y="118"/>
                </a:cxn>
                <a:cxn ang="0">
                  <a:pos x="4" y="112"/>
                </a:cxn>
                <a:cxn ang="0">
                  <a:pos x="9" y="107"/>
                </a:cxn>
                <a:cxn ang="0">
                  <a:pos x="13" y="101"/>
                </a:cxn>
                <a:cxn ang="0">
                  <a:pos x="18" y="95"/>
                </a:cxn>
                <a:cxn ang="0">
                  <a:pos x="24" y="80"/>
                </a:cxn>
                <a:cxn ang="0">
                  <a:pos x="25" y="74"/>
                </a:cxn>
                <a:cxn ang="0">
                  <a:pos x="27" y="67"/>
                </a:cxn>
                <a:cxn ang="0">
                  <a:pos x="30" y="50"/>
                </a:cxn>
                <a:cxn ang="0">
                  <a:pos x="30" y="41"/>
                </a:cxn>
                <a:cxn ang="0">
                  <a:pos x="30" y="34"/>
                </a:cxn>
                <a:cxn ang="0">
                  <a:pos x="28" y="24"/>
                </a:cxn>
                <a:cxn ang="0">
                  <a:pos x="28" y="17"/>
                </a:cxn>
                <a:cxn ang="0">
                  <a:pos x="27" y="9"/>
                </a:cxn>
                <a:cxn ang="0">
                  <a:pos x="24" y="0"/>
                </a:cxn>
                <a:cxn ang="0">
                  <a:pos x="31" y="0"/>
                </a:cxn>
              </a:cxnLst>
              <a:rect l="0" t="0" r="r" b="b"/>
              <a:pathLst>
                <a:path w="36" h="122">
                  <a:moveTo>
                    <a:pt x="31" y="0"/>
                  </a:moveTo>
                  <a:lnTo>
                    <a:pt x="33" y="8"/>
                  </a:lnTo>
                  <a:lnTo>
                    <a:pt x="34" y="15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6" y="41"/>
                  </a:lnTo>
                  <a:lnTo>
                    <a:pt x="36" y="50"/>
                  </a:lnTo>
                  <a:lnTo>
                    <a:pt x="33" y="67"/>
                  </a:lnTo>
                  <a:lnTo>
                    <a:pt x="31" y="76"/>
                  </a:lnTo>
                  <a:lnTo>
                    <a:pt x="30" y="83"/>
                  </a:lnTo>
                  <a:lnTo>
                    <a:pt x="22" y="98"/>
                  </a:lnTo>
                  <a:lnTo>
                    <a:pt x="19" y="104"/>
                  </a:lnTo>
                  <a:lnTo>
                    <a:pt x="15" y="112"/>
                  </a:lnTo>
                  <a:lnTo>
                    <a:pt x="9" y="116"/>
                  </a:lnTo>
                  <a:lnTo>
                    <a:pt x="4" y="122"/>
                  </a:lnTo>
                  <a:lnTo>
                    <a:pt x="0" y="118"/>
                  </a:lnTo>
                  <a:lnTo>
                    <a:pt x="4" y="112"/>
                  </a:lnTo>
                  <a:lnTo>
                    <a:pt x="9" y="107"/>
                  </a:lnTo>
                  <a:lnTo>
                    <a:pt x="13" y="101"/>
                  </a:lnTo>
                  <a:lnTo>
                    <a:pt x="18" y="95"/>
                  </a:lnTo>
                  <a:lnTo>
                    <a:pt x="24" y="80"/>
                  </a:lnTo>
                  <a:lnTo>
                    <a:pt x="25" y="74"/>
                  </a:lnTo>
                  <a:lnTo>
                    <a:pt x="27" y="67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30" y="34"/>
                  </a:lnTo>
                  <a:lnTo>
                    <a:pt x="28" y="24"/>
                  </a:lnTo>
                  <a:lnTo>
                    <a:pt x="28" y="17"/>
                  </a:lnTo>
                  <a:lnTo>
                    <a:pt x="27" y="9"/>
                  </a:lnTo>
                  <a:lnTo>
                    <a:pt x="24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2" name="Freeform 1482"/>
            <p:cNvSpPr>
              <a:spLocks/>
            </p:cNvSpPr>
            <p:nvPr/>
          </p:nvSpPr>
          <p:spPr bwMode="auto">
            <a:xfrm>
              <a:off x="4675" y="1565"/>
              <a:ext cx="4" cy="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3" name="Freeform 1483"/>
            <p:cNvSpPr>
              <a:spLocks/>
            </p:cNvSpPr>
            <p:nvPr/>
          </p:nvSpPr>
          <p:spPr bwMode="auto">
            <a:xfrm>
              <a:off x="4614" y="1625"/>
              <a:ext cx="51" cy="21"/>
            </a:xfrm>
            <a:custGeom>
              <a:avLst/>
              <a:gdLst/>
              <a:ahLst/>
              <a:cxnLst>
                <a:cxn ang="0">
                  <a:pos x="103" y="4"/>
                </a:cxn>
                <a:cxn ang="0">
                  <a:pos x="93" y="12"/>
                </a:cxn>
                <a:cxn ang="0">
                  <a:pos x="80" y="18"/>
                </a:cxn>
                <a:cxn ang="0">
                  <a:pos x="68" y="22"/>
                </a:cxn>
                <a:cxn ang="0">
                  <a:pos x="55" y="25"/>
                </a:cxn>
                <a:cxn ang="0">
                  <a:pos x="29" y="31"/>
                </a:cxn>
                <a:cxn ang="0">
                  <a:pos x="16" y="36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14" y="30"/>
                </a:cxn>
                <a:cxn ang="0">
                  <a:pos x="26" y="25"/>
                </a:cxn>
                <a:cxn ang="0">
                  <a:pos x="53" y="19"/>
                </a:cxn>
                <a:cxn ang="0">
                  <a:pos x="65" y="16"/>
                </a:cxn>
                <a:cxn ang="0">
                  <a:pos x="77" y="12"/>
                </a:cxn>
                <a:cxn ang="0">
                  <a:pos x="88" y="6"/>
                </a:cxn>
                <a:cxn ang="0">
                  <a:pos x="99" y="0"/>
                </a:cxn>
                <a:cxn ang="0">
                  <a:pos x="103" y="4"/>
                </a:cxn>
              </a:cxnLst>
              <a:rect l="0" t="0" r="r" b="b"/>
              <a:pathLst>
                <a:path w="103" h="41">
                  <a:moveTo>
                    <a:pt x="103" y="4"/>
                  </a:moveTo>
                  <a:lnTo>
                    <a:pt x="93" y="12"/>
                  </a:lnTo>
                  <a:lnTo>
                    <a:pt x="80" y="18"/>
                  </a:lnTo>
                  <a:lnTo>
                    <a:pt x="68" y="22"/>
                  </a:lnTo>
                  <a:lnTo>
                    <a:pt x="55" y="25"/>
                  </a:lnTo>
                  <a:lnTo>
                    <a:pt x="29" y="31"/>
                  </a:lnTo>
                  <a:lnTo>
                    <a:pt x="16" y="3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14" y="30"/>
                  </a:lnTo>
                  <a:lnTo>
                    <a:pt x="26" y="25"/>
                  </a:lnTo>
                  <a:lnTo>
                    <a:pt x="53" y="19"/>
                  </a:lnTo>
                  <a:lnTo>
                    <a:pt x="65" y="16"/>
                  </a:lnTo>
                  <a:lnTo>
                    <a:pt x="77" y="12"/>
                  </a:lnTo>
                  <a:lnTo>
                    <a:pt x="88" y="6"/>
                  </a:lnTo>
                  <a:lnTo>
                    <a:pt x="99" y="0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4" name="Freeform 1484"/>
            <p:cNvSpPr>
              <a:spLocks/>
            </p:cNvSpPr>
            <p:nvPr/>
          </p:nvSpPr>
          <p:spPr bwMode="auto">
            <a:xfrm>
              <a:off x="4663" y="1625"/>
              <a:ext cx="2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5" name="Freeform 1485"/>
            <p:cNvSpPr>
              <a:spLocks/>
            </p:cNvSpPr>
            <p:nvPr/>
          </p:nvSpPr>
          <p:spPr bwMode="auto">
            <a:xfrm>
              <a:off x="4564" y="1614"/>
              <a:ext cx="50" cy="33"/>
            </a:xfrm>
            <a:custGeom>
              <a:avLst/>
              <a:gdLst/>
              <a:ahLst/>
              <a:cxnLst>
                <a:cxn ang="0">
                  <a:pos x="101" y="64"/>
                </a:cxn>
                <a:cxn ang="0">
                  <a:pos x="95" y="65"/>
                </a:cxn>
                <a:cxn ang="0">
                  <a:pos x="87" y="67"/>
                </a:cxn>
                <a:cxn ang="0">
                  <a:pos x="80" y="67"/>
                </a:cxn>
                <a:cxn ang="0">
                  <a:pos x="71" y="65"/>
                </a:cxn>
                <a:cxn ang="0">
                  <a:pos x="63" y="64"/>
                </a:cxn>
                <a:cxn ang="0">
                  <a:pos x="54" y="61"/>
                </a:cxn>
                <a:cxn ang="0">
                  <a:pos x="47" y="58"/>
                </a:cxn>
                <a:cxn ang="0">
                  <a:pos x="39" y="53"/>
                </a:cxn>
                <a:cxn ang="0">
                  <a:pos x="33" y="48"/>
                </a:cxn>
                <a:cxn ang="0">
                  <a:pos x="25" y="44"/>
                </a:cxn>
                <a:cxn ang="0">
                  <a:pos x="19" y="38"/>
                </a:cxn>
                <a:cxn ang="0">
                  <a:pos x="13" y="32"/>
                </a:cxn>
                <a:cxn ang="0">
                  <a:pos x="9" y="24"/>
                </a:cxn>
                <a:cxn ang="0">
                  <a:pos x="4" y="17"/>
                </a:cxn>
                <a:cxn ang="0">
                  <a:pos x="1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7" y="8"/>
                </a:cxn>
                <a:cxn ang="0">
                  <a:pos x="10" y="14"/>
                </a:cxn>
                <a:cxn ang="0">
                  <a:pos x="13" y="21"/>
                </a:cxn>
                <a:cxn ang="0">
                  <a:pos x="18" y="27"/>
                </a:cxn>
                <a:cxn ang="0">
                  <a:pos x="24" y="33"/>
                </a:cxn>
                <a:cxn ang="0">
                  <a:pos x="30" y="39"/>
                </a:cxn>
                <a:cxn ang="0">
                  <a:pos x="36" y="44"/>
                </a:cxn>
                <a:cxn ang="0">
                  <a:pos x="42" y="48"/>
                </a:cxn>
                <a:cxn ang="0">
                  <a:pos x="50" y="51"/>
                </a:cxn>
                <a:cxn ang="0">
                  <a:pos x="57" y="56"/>
                </a:cxn>
                <a:cxn ang="0">
                  <a:pos x="65" y="58"/>
                </a:cxn>
                <a:cxn ang="0">
                  <a:pos x="72" y="59"/>
                </a:cxn>
                <a:cxn ang="0">
                  <a:pos x="80" y="61"/>
                </a:cxn>
                <a:cxn ang="0">
                  <a:pos x="86" y="61"/>
                </a:cxn>
                <a:cxn ang="0">
                  <a:pos x="93" y="59"/>
                </a:cxn>
                <a:cxn ang="0">
                  <a:pos x="99" y="58"/>
                </a:cxn>
                <a:cxn ang="0">
                  <a:pos x="101" y="64"/>
                </a:cxn>
              </a:cxnLst>
              <a:rect l="0" t="0" r="r" b="b"/>
              <a:pathLst>
                <a:path w="101" h="67">
                  <a:moveTo>
                    <a:pt x="101" y="64"/>
                  </a:moveTo>
                  <a:lnTo>
                    <a:pt x="95" y="65"/>
                  </a:lnTo>
                  <a:lnTo>
                    <a:pt x="87" y="67"/>
                  </a:lnTo>
                  <a:lnTo>
                    <a:pt x="80" y="67"/>
                  </a:lnTo>
                  <a:lnTo>
                    <a:pt x="71" y="65"/>
                  </a:lnTo>
                  <a:lnTo>
                    <a:pt x="63" y="64"/>
                  </a:lnTo>
                  <a:lnTo>
                    <a:pt x="54" y="61"/>
                  </a:lnTo>
                  <a:lnTo>
                    <a:pt x="47" y="58"/>
                  </a:lnTo>
                  <a:lnTo>
                    <a:pt x="39" y="53"/>
                  </a:lnTo>
                  <a:lnTo>
                    <a:pt x="33" y="48"/>
                  </a:lnTo>
                  <a:lnTo>
                    <a:pt x="25" y="44"/>
                  </a:lnTo>
                  <a:lnTo>
                    <a:pt x="19" y="38"/>
                  </a:lnTo>
                  <a:lnTo>
                    <a:pt x="13" y="32"/>
                  </a:lnTo>
                  <a:lnTo>
                    <a:pt x="9" y="24"/>
                  </a:lnTo>
                  <a:lnTo>
                    <a:pt x="4" y="17"/>
                  </a:lnTo>
                  <a:lnTo>
                    <a:pt x="1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8"/>
                  </a:lnTo>
                  <a:lnTo>
                    <a:pt x="10" y="14"/>
                  </a:lnTo>
                  <a:lnTo>
                    <a:pt x="13" y="21"/>
                  </a:lnTo>
                  <a:lnTo>
                    <a:pt x="18" y="27"/>
                  </a:lnTo>
                  <a:lnTo>
                    <a:pt x="24" y="33"/>
                  </a:lnTo>
                  <a:lnTo>
                    <a:pt x="30" y="39"/>
                  </a:lnTo>
                  <a:lnTo>
                    <a:pt x="36" y="44"/>
                  </a:lnTo>
                  <a:lnTo>
                    <a:pt x="42" y="48"/>
                  </a:lnTo>
                  <a:lnTo>
                    <a:pt x="50" y="51"/>
                  </a:lnTo>
                  <a:lnTo>
                    <a:pt x="57" y="56"/>
                  </a:lnTo>
                  <a:lnTo>
                    <a:pt x="65" y="58"/>
                  </a:lnTo>
                  <a:lnTo>
                    <a:pt x="72" y="59"/>
                  </a:lnTo>
                  <a:lnTo>
                    <a:pt x="80" y="61"/>
                  </a:lnTo>
                  <a:lnTo>
                    <a:pt x="86" y="61"/>
                  </a:lnTo>
                  <a:lnTo>
                    <a:pt x="93" y="59"/>
                  </a:lnTo>
                  <a:lnTo>
                    <a:pt x="99" y="58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6" name="Freeform 1486"/>
            <p:cNvSpPr>
              <a:spLocks/>
            </p:cNvSpPr>
            <p:nvPr/>
          </p:nvSpPr>
          <p:spPr bwMode="auto">
            <a:xfrm>
              <a:off x="4614" y="1643"/>
              <a:ext cx="1" cy="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0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7" name="Freeform 1487"/>
            <p:cNvSpPr>
              <a:spLocks/>
            </p:cNvSpPr>
            <p:nvPr/>
          </p:nvSpPr>
          <p:spPr bwMode="auto">
            <a:xfrm>
              <a:off x="4558" y="1551"/>
              <a:ext cx="9" cy="64"/>
            </a:xfrm>
            <a:custGeom>
              <a:avLst/>
              <a:gdLst/>
              <a:ahLst/>
              <a:cxnLst>
                <a:cxn ang="0">
                  <a:pos x="12" y="128"/>
                </a:cxn>
                <a:cxn ang="0">
                  <a:pos x="4" y="96"/>
                </a:cxn>
                <a:cxn ang="0">
                  <a:pos x="3" y="81"/>
                </a:cxn>
                <a:cxn ang="0">
                  <a:pos x="0" y="65"/>
                </a:cxn>
                <a:cxn ang="0">
                  <a:pos x="0" y="48"/>
                </a:cxn>
                <a:cxn ang="0">
                  <a:pos x="0" y="31"/>
                </a:cxn>
                <a:cxn ang="0">
                  <a:pos x="1" y="15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7" y="16"/>
                </a:cxn>
                <a:cxn ang="0">
                  <a:pos x="6" y="31"/>
                </a:cxn>
                <a:cxn ang="0">
                  <a:pos x="6" y="48"/>
                </a:cxn>
                <a:cxn ang="0">
                  <a:pos x="6" y="63"/>
                </a:cxn>
                <a:cxn ang="0">
                  <a:pos x="9" y="80"/>
                </a:cxn>
                <a:cxn ang="0">
                  <a:pos x="10" y="95"/>
                </a:cxn>
                <a:cxn ang="0">
                  <a:pos x="18" y="126"/>
                </a:cxn>
                <a:cxn ang="0">
                  <a:pos x="12" y="128"/>
                </a:cxn>
              </a:cxnLst>
              <a:rect l="0" t="0" r="r" b="b"/>
              <a:pathLst>
                <a:path w="18" h="128">
                  <a:moveTo>
                    <a:pt x="12" y="128"/>
                  </a:moveTo>
                  <a:lnTo>
                    <a:pt x="4" y="96"/>
                  </a:lnTo>
                  <a:lnTo>
                    <a:pt x="3" y="81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" y="15"/>
                  </a:lnTo>
                  <a:lnTo>
                    <a:pt x="6" y="0"/>
                  </a:lnTo>
                  <a:lnTo>
                    <a:pt x="12" y="1"/>
                  </a:lnTo>
                  <a:lnTo>
                    <a:pt x="7" y="16"/>
                  </a:lnTo>
                  <a:lnTo>
                    <a:pt x="6" y="31"/>
                  </a:lnTo>
                  <a:lnTo>
                    <a:pt x="6" y="48"/>
                  </a:lnTo>
                  <a:lnTo>
                    <a:pt x="6" y="63"/>
                  </a:lnTo>
                  <a:lnTo>
                    <a:pt x="9" y="80"/>
                  </a:lnTo>
                  <a:lnTo>
                    <a:pt x="10" y="95"/>
                  </a:lnTo>
                  <a:lnTo>
                    <a:pt x="18" y="126"/>
                  </a:lnTo>
                  <a:lnTo>
                    <a:pt x="12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8" name="Freeform 1488"/>
            <p:cNvSpPr>
              <a:spLocks/>
            </p:cNvSpPr>
            <p:nvPr/>
          </p:nvSpPr>
          <p:spPr bwMode="auto">
            <a:xfrm>
              <a:off x="4564" y="1614"/>
              <a:ext cx="3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69" name="Freeform 1489"/>
            <p:cNvSpPr>
              <a:spLocks/>
            </p:cNvSpPr>
            <p:nvPr/>
          </p:nvSpPr>
          <p:spPr bwMode="auto">
            <a:xfrm>
              <a:off x="4562" y="1547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9" y="6"/>
                </a:cxn>
                <a:cxn ang="0">
                  <a:pos x="6" y="0"/>
                </a:cxn>
                <a:cxn ang="0">
                  <a:pos x="0" y="5"/>
                </a:cxn>
              </a:cxnLst>
              <a:rect l="0" t="0" r="r" b="b"/>
              <a:pathLst>
                <a:path w="9" h="11">
                  <a:moveTo>
                    <a:pt x="0" y="5"/>
                  </a:moveTo>
                  <a:lnTo>
                    <a:pt x="3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70" name="Freeform 1490"/>
            <p:cNvSpPr>
              <a:spLocks/>
            </p:cNvSpPr>
            <p:nvPr/>
          </p:nvSpPr>
          <p:spPr bwMode="auto">
            <a:xfrm>
              <a:off x="4561" y="1549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0" y="3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" y="6"/>
                  </a:lnTo>
                  <a:lnTo>
                    <a:pt x="6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71" name="Freeform 1491"/>
            <p:cNvSpPr>
              <a:spLocks/>
            </p:cNvSpPr>
            <p:nvPr/>
          </p:nvSpPr>
          <p:spPr bwMode="auto">
            <a:xfrm>
              <a:off x="4565" y="154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72" name="Freeform 1492"/>
            <p:cNvSpPr>
              <a:spLocks/>
            </p:cNvSpPr>
            <p:nvPr/>
          </p:nvSpPr>
          <p:spPr bwMode="auto">
            <a:xfrm>
              <a:off x="4522" y="1619"/>
              <a:ext cx="151" cy="133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51" y="5"/>
                </a:cxn>
                <a:cxn ang="0">
                  <a:pos x="66" y="0"/>
                </a:cxn>
                <a:cxn ang="0">
                  <a:pos x="83" y="3"/>
                </a:cxn>
                <a:cxn ang="0">
                  <a:pos x="90" y="6"/>
                </a:cxn>
                <a:cxn ang="0">
                  <a:pos x="98" y="12"/>
                </a:cxn>
                <a:cxn ang="0">
                  <a:pos x="116" y="29"/>
                </a:cxn>
                <a:cxn ang="0">
                  <a:pos x="137" y="42"/>
                </a:cxn>
                <a:cxn ang="0">
                  <a:pos x="158" y="52"/>
                </a:cxn>
                <a:cxn ang="0">
                  <a:pos x="181" y="61"/>
                </a:cxn>
                <a:cxn ang="0">
                  <a:pos x="228" y="71"/>
                </a:cxn>
                <a:cxn ang="0">
                  <a:pos x="276" y="79"/>
                </a:cxn>
                <a:cxn ang="0">
                  <a:pos x="287" y="83"/>
                </a:cxn>
                <a:cxn ang="0">
                  <a:pos x="291" y="89"/>
                </a:cxn>
                <a:cxn ang="0">
                  <a:pos x="297" y="109"/>
                </a:cxn>
                <a:cxn ang="0">
                  <a:pos x="302" y="128"/>
                </a:cxn>
                <a:cxn ang="0">
                  <a:pos x="300" y="152"/>
                </a:cxn>
                <a:cxn ang="0">
                  <a:pos x="299" y="168"/>
                </a:cxn>
                <a:cxn ang="0">
                  <a:pos x="294" y="187"/>
                </a:cxn>
                <a:cxn ang="0">
                  <a:pos x="282" y="217"/>
                </a:cxn>
                <a:cxn ang="0">
                  <a:pos x="265" y="244"/>
                </a:cxn>
                <a:cxn ang="0">
                  <a:pos x="256" y="255"/>
                </a:cxn>
                <a:cxn ang="0">
                  <a:pos x="244" y="262"/>
                </a:cxn>
                <a:cxn ang="0">
                  <a:pos x="231" y="265"/>
                </a:cxn>
                <a:cxn ang="0">
                  <a:pos x="216" y="265"/>
                </a:cxn>
                <a:cxn ang="0">
                  <a:pos x="201" y="261"/>
                </a:cxn>
                <a:cxn ang="0">
                  <a:pos x="176" y="252"/>
                </a:cxn>
                <a:cxn ang="0">
                  <a:pos x="160" y="246"/>
                </a:cxn>
                <a:cxn ang="0">
                  <a:pos x="142" y="244"/>
                </a:cxn>
                <a:cxn ang="0">
                  <a:pos x="108" y="240"/>
                </a:cxn>
                <a:cxn ang="0">
                  <a:pos x="60" y="238"/>
                </a:cxn>
                <a:cxn ang="0">
                  <a:pos x="38" y="235"/>
                </a:cxn>
                <a:cxn ang="0">
                  <a:pos x="13" y="228"/>
                </a:cxn>
                <a:cxn ang="0">
                  <a:pos x="6" y="202"/>
                </a:cxn>
                <a:cxn ang="0">
                  <a:pos x="1" y="178"/>
                </a:cxn>
                <a:cxn ang="0">
                  <a:pos x="0" y="152"/>
                </a:cxn>
                <a:cxn ang="0">
                  <a:pos x="1" y="127"/>
                </a:cxn>
                <a:cxn ang="0">
                  <a:pos x="6" y="101"/>
                </a:cxn>
                <a:cxn ang="0">
                  <a:pos x="16" y="64"/>
                </a:cxn>
                <a:cxn ang="0">
                  <a:pos x="30" y="27"/>
                </a:cxn>
              </a:cxnLst>
              <a:rect l="0" t="0" r="r" b="b"/>
              <a:pathLst>
                <a:path w="302" h="267">
                  <a:moveTo>
                    <a:pt x="42" y="15"/>
                  </a:moveTo>
                  <a:lnTo>
                    <a:pt x="44" y="12"/>
                  </a:lnTo>
                  <a:lnTo>
                    <a:pt x="47" y="9"/>
                  </a:lnTo>
                  <a:lnTo>
                    <a:pt x="51" y="5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3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3" y="9"/>
                  </a:lnTo>
                  <a:lnTo>
                    <a:pt x="98" y="12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7" y="36"/>
                  </a:lnTo>
                  <a:lnTo>
                    <a:pt x="137" y="42"/>
                  </a:lnTo>
                  <a:lnTo>
                    <a:pt x="148" y="47"/>
                  </a:lnTo>
                  <a:lnTo>
                    <a:pt x="158" y="52"/>
                  </a:lnTo>
                  <a:lnTo>
                    <a:pt x="170" y="56"/>
                  </a:lnTo>
                  <a:lnTo>
                    <a:pt x="181" y="61"/>
                  </a:lnTo>
                  <a:lnTo>
                    <a:pt x="204" y="67"/>
                  </a:lnTo>
                  <a:lnTo>
                    <a:pt x="228" y="71"/>
                  </a:lnTo>
                  <a:lnTo>
                    <a:pt x="252" y="76"/>
                  </a:lnTo>
                  <a:lnTo>
                    <a:pt x="276" y="79"/>
                  </a:lnTo>
                  <a:lnTo>
                    <a:pt x="281" y="80"/>
                  </a:lnTo>
                  <a:lnTo>
                    <a:pt x="287" y="83"/>
                  </a:lnTo>
                  <a:lnTo>
                    <a:pt x="290" y="86"/>
                  </a:lnTo>
                  <a:lnTo>
                    <a:pt x="291" y="89"/>
                  </a:lnTo>
                  <a:lnTo>
                    <a:pt x="296" y="98"/>
                  </a:lnTo>
                  <a:lnTo>
                    <a:pt x="297" y="109"/>
                  </a:lnTo>
                  <a:lnTo>
                    <a:pt x="300" y="118"/>
                  </a:lnTo>
                  <a:lnTo>
                    <a:pt x="302" y="128"/>
                  </a:lnTo>
                  <a:lnTo>
                    <a:pt x="302" y="148"/>
                  </a:lnTo>
                  <a:lnTo>
                    <a:pt x="300" y="152"/>
                  </a:lnTo>
                  <a:lnTo>
                    <a:pt x="300" y="158"/>
                  </a:lnTo>
                  <a:lnTo>
                    <a:pt x="299" y="168"/>
                  </a:lnTo>
                  <a:lnTo>
                    <a:pt x="296" y="178"/>
                  </a:lnTo>
                  <a:lnTo>
                    <a:pt x="294" y="187"/>
                  </a:lnTo>
                  <a:lnTo>
                    <a:pt x="287" y="207"/>
                  </a:lnTo>
                  <a:lnTo>
                    <a:pt x="282" y="217"/>
                  </a:lnTo>
                  <a:lnTo>
                    <a:pt x="276" y="226"/>
                  </a:lnTo>
                  <a:lnTo>
                    <a:pt x="265" y="244"/>
                  </a:lnTo>
                  <a:lnTo>
                    <a:pt x="261" y="250"/>
                  </a:lnTo>
                  <a:lnTo>
                    <a:pt x="256" y="255"/>
                  </a:lnTo>
                  <a:lnTo>
                    <a:pt x="250" y="259"/>
                  </a:lnTo>
                  <a:lnTo>
                    <a:pt x="244" y="262"/>
                  </a:lnTo>
                  <a:lnTo>
                    <a:pt x="238" y="265"/>
                  </a:lnTo>
                  <a:lnTo>
                    <a:pt x="231" y="265"/>
                  </a:lnTo>
                  <a:lnTo>
                    <a:pt x="223" y="267"/>
                  </a:lnTo>
                  <a:lnTo>
                    <a:pt x="216" y="265"/>
                  </a:lnTo>
                  <a:lnTo>
                    <a:pt x="208" y="264"/>
                  </a:lnTo>
                  <a:lnTo>
                    <a:pt x="201" y="261"/>
                  </a:lnTo>
                  <a:lnTo>
                    <a:pt x="185" y="255"/>
                  </a:lnTo>
                  <a:lnTo>
                    <a:pt x="176" y="252"/>
                  </a:lnTo>
                  <a:lnTo>
                    <a:pt x="169" y="249"/>
                  </a:lnTo>
                  <a:lnTo>
                    <a:pt x="160" y="246"/>
                  </a:lnTo>
                  <a:lnTo>
                    <a:pt x="151" y="246"/>
                  </a:lnTo>
                  <a:lnTo>
                    <a:pt x="142" y="244"/>
                  </a:lnTo>
                  <a:lnTo>
                    <a:pt x="125" y="241"/>
                  </a:lnTo>
                  <a:lnTo>
                    <a:pt x="108" y="240"/>
                  </a:lnTo>
                  <a:lnTo>
                    <a:pt x="75" y="240"/>
                  </a:lnTo>
                  <a:lnTo>
                    <a:pt x="60" y="238"/>
                  </a:lnTo>
                  <a:lnTo>
                    <a:pt x="45" y="237"/>
                  </a:lnTo>
                  <a:lnTo>
                    <a:pt x="38" y="235"/>
                  </a:lnTo>
                  <a:lnTo>
                    <a:pt x="29" y="232"/>
                  </a:lnTo>
                  <a:lnTo>
                    <a:pt x="13" y="228"/>
                  </a:lnTo>
                  <a:lnTo>
                    <a:pt x="9" y="214"/>
                  </a:lnTo>
                  <a:lnTo>
                    <a:pt x="6" y="202"/>
                  </a:lnTo>
                  <a:lnTo>
                    <a:pt x="3" y="190"/>
                  </a:lnTo>
                  <a:lnTo>
                    <a:pt x="1" y="178"/>
                  </a:lnTo>
                  <a:lnTo>
                    <a:pt x="0" y="164"/>
                  </a:lnTo>
                  <a:lnTo>
                    <a:pt x="0" y="152"/>
                  </a:lnTo>
                  <a:lnTo>
                    <a:pt x="1" y="139"/>
                  </a:lnTo>
                  <a:lnTo>
                    <a:pt x="1" y="127"/>
                  </a:lnTo>
                  <a:lnTo>
                    <a:pt x="4" y="113"/>
                  </a:lnTo>
                  <a:lnTo>
                    <a:pt x="6" y="101"/>
                  </a:lnTo>
                  <a:lnTo>
                    <a:pt x="12" y="76"/>
                  </a:lnTo>
                  <a:lnTo>
                    <a:pt x="16" y="64"/>
                  </a:lnTo>
                  <a:lnTo>
                    <a:pt x="21" y="52"/>
                  </a:lnTo>
                  <a:lnTo>
                    <a:pt x="30" y="27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73" name="Freeform 1493"/>
            <p:cNvSpPr>
              <a:spLocks/>
            </p:cNvSpPr>
            <p:nvPr/>
          </p:nvSpPr>
          <p:spPr bwMode="auto">
            <a:xfrm>
              <a:off x="4542" y="1617"/>
              <a:ext cx="30" cy="1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4"/>
                </a:cxn>
                <a:cxn ang="0">
                  <a:pos x="5" y="9"/>
                </a:cxn>
                <a:cxn ang="0">
                  <a:pos x="11" y="5"/>
                </a:cxn>
                <a:cxn ang="0">
                  <a:pos x="18" y="2"/>
                </a:cxn>
                <a:cxn ang="0">
                  <a:pos x="27" y="0"/>
                </a:cxn>
                <a:cxn ang="0">
                  <a:pos x="35" y="0"/>
                </a:cxn>
                <a:cxn ang="0">
                  <a:pos x="44" y="3"/>
                </a:cxn>
                <a:cxn ang="0">
                  <a:pos x="48" y="5"/>
                </a:cxn>
                <a:cxn ang="0">
                  <a:pos x="53" y="8"/>
                </a:cxn>
                <a:cxn ang="0">
                  <a:pos x="57" y="11"/>
                </a:cxn>
                <a:cxn ang="0">
                  <a:pos x="60" y="14"/>
                </a:cxn>
                <a:cxn ang="0">
                  <a:pos x="56" y="18"/>
                </a:cxn>
                <a:cxn ang="0">
                  <a:pos x="53" y="15"/>
                </a:cxn>
                <a:cxn ang="0">
                  <a:pos x="50" y="12"/>
                </a:cxn>
                <a:cxn ang="0">
                  <a:pos x="45" y="11"/>
                </a:cxn>
                <a:cxn ang="0">
                  <a:pos x="42" y="9"/>
                </a:cxn>
                <a:cxn ang="0">
                  <a:pos x="35" y="6"/>
                </a:cxn>
                <a:cxn ang="0">
                  <a:pos x="27" y="6"/>
                </a:cxn>
                <a:cxn ang="0">
                  <a:pos x="20" y="8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8" y="17"/>
                </a:cxn>
                <a:cxn ang="0">
                  <a:pos x="5" y="20"/>
                </a:cxn>
                <a:cxn ang="0">
                  <a:pos x="0" y="17"/>
                </a:cxn>
              </a:cxnLst>
              <a:rect l="0" t="0" r="r" b="b"/>
              <a:pathLst>
                <a:path w="60" h="20">
                  <a:moveTo>
                    <a:pt x="0" y="17"/>
                  </a:moveTo>
                  <a:lnTo>
                    <a:pt x="2" y="14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60" y="14"/>
                  </a:lnTo>
                  <a:lnTo>
                    <a:pt x="56" y="18"/>
                  </a:lnTo>
                  <a:lnTo>
                    <a:pt x="53" y="15"/>
                  </a:lnTo>
                  <a:lnTo>
                    <a:pt x="50" y="12"/>
                  </a:lnTo>
                  <a:lnTo>
                    <a:pt x="45" y="11"/>
                  </a:lnTo>
                  <a:lnTo>
                    <a:pt x="42" y="9"/>
                  </a:lnTo>
                  <a:lnTo>
                    <a:pt x="35" y="6"/>
                  </a:lnTo>
                  <a:lnTo>
                    <a:pt x="27" y="6"/>
                  </a:lnTo>
                  <a:lnTo>
                    <a:pt x="20" y="8"/>
                  </a:lnTo>
                  <a:lnTo>
                    <a:pt x="14" y="9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7574" name="Group 1494"/>
            <p:cNvGrpSpPr>
              <a:grpSpLocks/>
            </p:cNvGrpSpPr>
            <p:nvPr/>
          </p:nvGrpSpPr>
          <p:grpSpPr bwMode="auto">
            <a:xfrm>
              <a:off x="4196" y="1052"/>
              <a:ext cx="698" cy="888"/>
              <a:chOff x="4196" y="1052"/>
              <a:chExt cx="698" cy="888"/>
            </a:xfrm>
          </p:grpSpPr>
          <p:sp>
            <p:nvSpPr>
              <p:cNvPr id="47575" name="Freeform 1495"/>
              <p:cNvSpPr>
                <a:spLocks/>
              </p:cNvSpPr>
              <p:nvPr/>
            </p:nvSpPr>
            <p:spPr bwMode="auto">
              <a:xfrm>
                <a:off x="4570" y="1624"/>
                <a:ext cx="91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3" y="9"/>
                  </a:cxn>
                  <a:cxn ang="0">
                    <a:pos x="24" y="15"/>
                  </a:cxn>
                  <a:cxn ang="0">
                    <a:pos x="33" y="22"/>
                  </a:cxn>
                  <a:cxn ang="0">
                    <a:pos x="44" y="28"/>
                  </a:cxn>
                  <a:cxn ang="0">
                    <a:pos x="54" y="34"/>
                  </a:cxn>
                  <a:cxn ang="0">
                    <a:pos x="65" y="38"/>
                  </a:cxn>
                  <a:cxn ang="0">
                    <a:pos x="75" y="42"/>
                  </a:cxn>
                  <a:cxn ang="0">
                    <a:pos x="86" y="47"/>
                  </a:cxn>
                  <a:cxn ang="0">
                    <a:pos x="109" y="53"/>
                  </a:cxn>
                  <a:cxn ang="0">
                    <a:pos x="133" y="57"/>
                  </a:cxn>
                  <a:cxn ang="0">
                    <a:pos x="157" y="62"/>
                  </a:cxn>
                  <a:cxn ang="0">
                    <a:pos x="181" y="65"/>
                  </a:cxn>
                  <a:cxn ang="0">
                    <a:pos x="181" y="71"/>
                  </a:cxn>
                  <a:cxn ang="0">
                    <a:pos x="157" y="68"/>
                  </a:cxn>
                  <a:cxn ang="0">
                    <a:pos x="133" y="63"/>
                  </a:cxn>
                  <a:cxn ang="0">
                    <a:pos x="109" y="59"/>
                  </a:cxn>
                  <a:cxn ang="0">
                    <a:pos x="84" y="53"/>
                  </a:cxn>
                  <a:cxn ang="0">
                    <a:pos x="74" y="48"/>
                  </a:cxn>
                  <a:cxn ang="0">
                    <a:pos x="62" y="44"/>
                  </a:cxn>
                  <a:cxn ang="0">
                    <a:pos x="51" y="39"/>
                  </a:cxn>
                  <a:cxn ang="0">
                    <a:pos x="41" y="34"/>
                  </a:cxn>
                  <a:cxn ang="0">
                    <a:pos x="30" y="27"/>
                  </a:cxn>
                  <a:cxn ang="0">
                    <a:pos x="20" y="21"/>
                  </a:cxn>
                  <a:cxn ang="0">
                    <a:pos x="10" y="13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81" h="71">
                    <a:moveTo>
                      <a:pt x="4" y="0"/>
                    </a:moveTo>
                    <a:lnTo>
                      <a:pt x="13" y="9"/>
                    </a:lnTo>
                    <a:lnTo>
                      <a:pt x="24" y="15"/>
                    </a:lnTo>
                    <a:lnTo>
                      <a:pt x="33" y="22"/>
                    </a:lnTo>
                    <a:lnTo>
                      <a:pt x="44" y="28"/>
                    </a:lnTo>
                    <a:lnTo>
                      <a:pt x="54" y="34"/>
                    </a:lnTo>
                    <a:lnTo>
                      <a:pt x="65" y="38"/>
                    </a:lnTo>
                    <a:lnTo>
                      <a:pt x="75" y="42"/>
                    </a:lnTo>
                    <a:lnTo>
                      <a:pt x="86" y="47"/>
                    </a:lnTo>
                    <a:lnTo>
                      <a:pt x="109" y="53"/>
                    </a:lnTo>
                    <a:lnTo>
                      <a:pt x="133" y="57"/>
                    </a:lnTo>
                    <a:lnTo>
                      <a:pt x="157" y="62"/>
                    </a:lnTo>
                    <a:lnTo>
                      <a:pt x="181" y="65"/>
                    </a:lnTo>
                    <a:lnTo>
                      <a:pt x="181" y="71"/>
                    </a:lnTo>
                    <a:lnTo>
                      <a:pt x="157" y="68"/>
                    </a:lnTo>
                    <a:lnTo>
                      <a:pt x="133" y="63"/>
                    </a:lnTo>
                    <a:lnTo>
                      <a:pt x="109" y="59"/>
                    </a:lnTo>
                    <a:lnTo>
                      <a:pt x="84" y="53"/>
                    </a:lnTo>
                    <a:lnTo>
                      <a:pt x="74" y="48"/>
                    </a:lnTo>
                    <a:lnTo>
                      <a:pt x="62" y="44"/>
                    </a:lnTo>
                    <a:lnTo>
                      <a:pt x="51" y="39"/>
                    </a:lnTo>
                    <a:lnTo>
                      <a:pt x="41" y="34"/>
                    </a:lnTo>
                    <a:lnTo>
                      <a:pt x="30" y="27"/>
                    </a:lnTo>
                    <a:lnTo>
                      <a:pt x="20" y="21"/>
                    </a:lnTo>
                    <a:lnTo>
                      <a:pt x="10" y="13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76" name="Freeform 1496"/>
              <p:cNvSpPr>
                <a:spLocks/>
              </p:cNvSpPr>
              <p:nvPr/>
            </p:nvSpPr>
            <p:spPr bwMode="auto">
              <a:xfrm>
                <a:off x="4570" y="1624"/>
                <a:ext cx="2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77" name="Freeform 1497"/>
              <p:cNvSpPr>
                <a:spLocks/>
              </p:cNvSpPr>
              <p:nvPr/>
            </p:nvSpPr>
            <p:spPr bwMode="auto">
              <a:xfrm>
                <a:off x="4660" y="1656"/>
                <a:ext cx="10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1"/>
                  </a:cxn>
                  <a:cxn ang="0">
                    <a:pos x="13" y="4"/>
                  </a:cxn>
                  <a:cxn ang="0">
                    <a:pos x="16" y="9"/>
                  </a:cxn>
                  <a:cxn ang="0">
                    <a:pos x="19" y="12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6" y="7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9" h="15">
                    <a:moveTo>
                      <a:pt x="1" y="0"/>
                    </a:moveTo>
                    <a:lnTo>
                      <a:pt x="7" y="1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9" y="12"/>
                    </a:lnTo>
                    <a:lnTo>
                      <a:pt x="13" y="15"/>
                    </a:lnTo>
                    <a:lnTo>
                      <a:pt x="12" y="13"/>
                    </a:lnTo>
                    <a:lnTo>
                      <a:pt x="9" y="10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78" name="Freeform 1498"/>
              <p:cNvSpPr>
                <a:spLocks/>
              </p:cNvSpPr>
              <p:nvPr/>
            </p:nvSpPr>
            <p:spPr bwMode="auto">
              <a:xfrm>
                <a:off x="4660" y="1656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79" name="Freeform 1499"/>
              <p:cNvSpPr>
                <a:spLocks/>
              </p:cNvSpPr>
              <p:nvPr/>
            </p:nvSpPr>
            <p:spPr bwMode="auto">
              <a:xfrm>
                <a:off x="4654" y="1662"/>
                <a:ext cx="21" cy="7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7" y="10"/>
                  </a:cxn>
                  <a:cxn ang="0">
                    <a:pos x="38" y="19"/>
                  </a:cxn>
                  <a:cxn ang="0">
                    <a:pos x="41" y="30"/>
                  </a:cxn>
                  <a:cxn ang="0">
                    <a:pos x="43" y="40"/>
                  </a:cxn>
                  <a:cxn ang="0">
                    <a:pos x="43" y="60"/>
                  </a:cxn>
                  <a:cxn ang="0">
                    <a:pos x="41" y="64"/>
                  </a:cxn>
                  <a:cxn ang="0">
                    <a:pos x="41" y="70"/>
                  </a:cxn>
                  <a:cxn ang="0">
                    <a:pos x="40" y="81"/>
                  </a:cxn>
                  <a:cxn ang="0">
                    <a:pos x="37" y="92"/>
                  </a:cxn>
                  <a:cxn ang="0">
                    <a:pos x="35" y="101"/>
                  </a:cxn>
                  <a:cxn ang="0">
                    <a:pos x="28" y="120"/>
                  </a:cxn>
                  <a:cxn ang="0">
                    <a:pos x="22" y="131"/>
                  </a:cxn>
                  <a:cxn ang="0">
                    <a:pos x="17" y="140"/>
                  </a:cxn>
                  <a:cxn ang="0">
                    <a:pos x="6" y="158"/>
                  </a:cxn>
                  <a:cxn ang="0">
                    <a:pos x="0" y="155"/>
                  </a:cxn>
                  <a:cxn ang="0">
                    <a:pos x="11" y="137"/>
                  </a:cxn>
                  <a:cxn ang="0">
                    <a:pos x="17" y="128"/>
                  </a:cxn>
                  <a:cxn ang="0">
                    <a:pos x="22" y="119"/>
                  </a:cxn>
                  <a:cxn ang="0">
                    <a:pos x="29" y="99"/>
                  </a:cxn>
                  <a:cxn ang="0">
                    <a:pos x="31" y="89"/>
                  </a:cxn>
                  <a:cxn ang="0">
                    <a:pos x="34" y="80"/>
                  </a:cxn>
                  <a:cxn ang="0">
                    <a:pos x="35" y="69"/>
                  </a:cxn>
                  <a:cxn ang="0">
                    <a:pos x="35" y="64"/>
                  </a:cxn>
                  <a:cxn ang="0">
                    <a:pos x="35" y="60"/>
                  </a:cxn>
                  <a:cxn ang="0">
                    <a:pos x="35" y="40"/>
                  </a:cxn>
                  <a:cxn ang="0">
                    <a:pos x="35" y="30"/>
                  </a:cxn>
                  <a:cxn ang="0">
                    <a:pos x="32" y="21"/>
                  </a:cxn>
                  <a:cxn ang="0">
                    <a:pos x="31" y="12"/>
                  </a:cxn>
                  <a:cxn ang="0">
                    <a:pos x="26" y="3"/>
                  </a:cxn>
                  <a:cxn ang="0">
                    <a:pos x="32" y="0"/>
                  </a:cxn>
                </a:cxnLst>
                <a:rect l="0" t="0" r="r" b="b"/>
                <a:pathLst>
                  <a:path w="43" h="158">
                    <a:moveTo>
                      <a:pt x="32" y="0"/>
                    </a:moveTo>
                    <a:lnTo>
                      <a:pt x="37" y="10"/>
                    </a:lnTo>
                    <a:lnTo>
                      <a:pt x="38" y="19"/>
                    </a:lnTo>
                    <a:lnTo>
                      <a:pt x="41" y="30"/>
                    </a:lnTo>
                    <a:lnTo>
                      <a:pt x="43" y="40"/>
                    </a:lnTo>
                    <a:lnTo>
                      <a:pt x="43" y="60"/>
                    </a:lnTo>
                    <a:lnTo>
                      <a:pt x="41" y="64"/>
                    </a:lnTo>
                    <a:lnTo>
                      <a:pt x="41" y="70"/>
                    </a:lnTo>
                    <a:lnTo>
                      <a:pt x="40" y="81"/>
                    </a:lnTo>
                    <a:lnTo>
                      <a:pt x="37" y="92"/>
                    </a:lnTo>
                    <a:lnTo>
                      <a:pt x="35" y="101"/>
                    </a:lnTo>
                    <a:lnTo>
                      <a:pt x="28" y="120"/>
                    </a:lnTo>
                    <a:lnTo>
                      <a:pt x="22" y="131"/>
                    </a:lnTo>
                    <a:lnTo>
                      <a:pt x="17" y="140"/>
                    </a:lnTo>
                    <a:lnTo>
                      <a:pt x="6" y="158"/>
                    </a:lnTo>
                    <a:lnTo>
                      <a:pt x="0" y="155"/>
                    </a:lnTo>
                    <a:lnTo>
                      <a:pt x="11" y="137"/>
                    </a:lnTo>
                    <a:lnTo>
                      <a:pt x="17" y="128"/>
                    </a:lnTo>
                    <a:lnTo>
                      <a:pt x="22" y="119"/>
                    </a:lnTo>
                    <a:lnTo>
                      <a:pt x="29" y="99"/>
                    </a:lnTo>
                    <a:lnTo>
                      <a:pt x="31" y="89"/>
                    </a:lnTo>
                    <a:lnTo>
                      <a:pt x="34" y="80"/>
                    </a:lnTo>
                    <a:lnTo>
                      <a:pt x="35" y="69"/>
                    </a:lnTo>
                    <a:lnTo>
                      <a:pt x="35" y="64"/>
                    </a:lnTo>
                    <a:lnTo>
                      <a:pt x="35" y="60"/>
                    </a:lnTo>
                    <a:lnTo>
                      <a:pt x="35" y="40"/>
                    </a:lnTo>
                    <a:lnTo>
                      <a:pt x="35" y="30"/>
                    </a:lnTo>
                    <a:lnTo>
                      <a:pt x="32" y="21"/>
                    </a:lnTo>
                    <a:lnTo>
                      <a:pt x="31" y="12"/>
                    </a:lnTo>
                    <a:lnTo>
                      <a:pt x="26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0" name="Freeform 1500"/>
              <p:cNvSpPr>
                <a:spLocks/>
              </p:cNvSpPr>
              <p:nvPr/>
            </p:nvSpPr>
            <p:spPr bwMode="auto">
              <a:xfrm>
                <a:off x="4667" y="1662"/>
                <a:ext cx="3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1" name="Freeform 1501"/>
              <p:cNvSpPr>
                <a:spLocks/>
              </p:cNvSpPr>
              <p:nvPr/>
            </p:nvSpPr>
            <p:spPr bwMode="auto">
              <a:xfrm>
                <a:off x="4630" y="1740"/>
                <a:ext cx="27" cy="13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48" y="9"/>
                  </a:cxn>
                  <a:cxn ang="0">
                    <a:pos x="43" y="15"/>
                  </a:cxn>
                  <a:cxn ang="0">
                    <a:pos x="36" y="19"/>
                  </a:cxn>
                  <a:cxn ang="0">
                    <a:pos x="30" y="22"/>
                  </a:cxn>
                  <a:cxn ang="0">
                    <a:pos x="22" y="25"/>
                  </a:cxn>
                  <a:cxn ang="0">
                    <a:pos x="15" y="25"/>
                  </a:cxn>
                  <a:cxn ang="0">
                    <a:pos x="7" y="27"/>
                  </a:cxn>
                  <a:cxn ang="0">
                    <a:pos x="0" y="25"/>
                  </a:cxn>
                  <a:cxn ang="0">
                    <a:pos x="1" y="19"/>
                  </a:cxn>
                  <a:cxn ang="0">
                    <a:pos x="7" y="21"/>
                  </a:cxn>
                  <a:cxn ang="0">
                    <a:pos x="15" y="19"/>
                  </a:cxn>
                  <a:cxn ang="0">
                    <a:pos x="21" y="19"/>
                  </a:cxn>
                  <a:cxn ang="0">
                    <a:pos x="27" y="16"/>
                  </a:cxn>
                  <a:cxn ang="0">
                    <a:pos x="33" y="13"/>
                  </a:cxn>
                  <a:cxn ang="0">
                    <a:pos x="39" y="10"/>
                  </a:cxn>
                  <a:cxn ang="0">
                    <a:pos x="43" y="4"/>
                  </a:cxn>
                  <a:cxn ang="0">
                    <a:pos x="48" y="0"/>
                  </a:cxn>
                  <a:cxn ang="0">
                    <a:pos x="52" y="3"/>
                  </a:cxn>
                </a:cxnLst>
                <a:rect l="0" t="0" r="r" b="b"/>
                <a:pathLst>
                  <a:path w="52" h="27">
                    <a:moveTo>
                      <a:pt x="52" y="3"/>
                    </a:moveTo>
                    <a:lnTo>
                      <a:pt x="48" y="9"/>
                    </a:lnTo>
                    <a:lnTo>
                      <a:pt x="43" y="15"/>
                    </a:lnTo>
                    <a:lnTo>
                      <a:pt x="36" y="19"/>
                    </a:lnTo>
                    <a:lnTo>
                      <a:pt x="30" y="22"/>
                    </a:lnTo>
                    <a:lnTo>
                      <a:pt x="22" y="25"/>
                    </a:lnTo>
                    <a:lnTo>
                      <a:pt x="15" y="25"/>
                    </a:lnTo>
                    <a:lnTo>
                      <a:pt x="7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7" y="21"/>
                    </a:lnTo>
                    <a:lnTo>
                      <a:pt x="15" y="19"/>
                    </a:lnTo>
                    <a:lnTo>
                      <a:pt x="21" y="19"/>
                    </a:lnTo>
                    <a:lnTo>
                      <a:pt x="27" y="16"/>
                    </a:lnTo>
                    <a:lnTo>
                      <a:pt x="33" y="13"/>
                    </a:lnTo>
                    <a:lnTo>
                      <a:pt x="39" y="10"/>
                    </a:lnTo>
                    <a:lnTo>
                      <a:pt x="43" y="4"/>
                    </a:lnTo>
                    <a:lnTo>
                      <a:pt x="48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2" name="Freeform 1502"/>
              <p:cNvSpPr>
                <a:spLocks/>
              </p:cNvSpPr>
              <p:nvPr/>
            </p:nvSpPr>
            <p:spPr bwMode="auto">
              <a:xfrm>
                <a:off x="4654" y="1740"/>
                <a:ext cx="3" cy="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3" name="Freeform 1503"/>
              <p:cNvSpPr>
                <a:spLocks/>
              </p:cNvSpPr>
              <p:nvPr/>
            </p:nvSpPr>
            <p:spPr bwMode="auto">
              <a:xfrm>
                <a:off x="4598" y="1740"/>
                <a:ext cx="33" cy="13"/>
              </a:xfrm>
              <a:custGeom>
                <a:avLst/>
                <a:gdLst/>
                <a:ahLst/>
                <a:cxnLst>
                  <a:cxn ang="0">
                    <a:pos x="65" y="25"/>
                  </a:cxn>
                  <a:cxn ang="0">
                    <a:pos x="57" y="24"/>
                  </a:cxn>
                  <a:cxn ang="0">
                    <a:pos x="48" y="21"/>
                  </a:cxn>
                  <a:cxn ang="0">
                    <a:pos x="33" y="15"/>
                  </a:cxn>
                  <a:cxn ang="0">
                    <a:pos x="25" y="12"/>
                  </a:cxn>
                  <a:cxn ang="0">
                    <a:pos x="16" y="9"/>
                  </a:cxn>
                  <a:cxn ang="0">
                    <a:pos x="9" y="6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9" y="0"/>
                  </a:cxn>
                  <a:cxn ang="0">
                    <a:pos x="18" y="3"/>
                  </a:cxn>
                  <a:cxn ang="0">
                    <a:pos x="27" y="6"/>
                  </a:cxn>
                  <a:cxn ang="0">
                    <a:pos x="36" y="9"/>
                  </a:cxn>
                  <a:cxn ang="0">
                    <a:pos x="51" y="15"/>
                  </a:cxn>
                  <a:cxn ang="0">
                    <a:pos x="59" y="18"/>
                  </a:cxn>
                  <a:cxn ang="0">
                    <a:pos x="66" y="19"/>
                  </a:cxn>
                  <a:cxn ang="0">
                    <a:pos x="65" y="25"/>
                  </a:cxn>
                </a:cxnLst>
                <a:rect l="0" t="0" r="r" b="b"/>
                <a:pathLst>
                  <a:path w="66" h="25">
                    <a:moveTo>
                      <a:pt x="65" y="25"/>
                    </a:moveTo>
                    <a:lnTo>
                      <a:pt x="57" y="24"/>
                    </a:lnTo>
                    <a:lnTo>
                      <a:pt x="48" y="21"/>
                    </a:lnTo>
                    <a:lnTo>
                      <a:pt x="33" y="15"/>
                    </a:lnTo>
                    <a:lnTo>
                      <a:pt x="25" y="12"/>
                    </a:lnTo>
                    <a:lnTo>
                      <a:pt x="16" y="9"/>
                    </a:lnTo>
                    <a:lnTo>
                      <a:pt x="9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7" y="6"/>
                    </a:lnTo>
                    <a:lnTo>
                      <a:pt x="36" y="9"/>
                    </a:lnTo>
                    <a:lnTo>
                      <a:pt x="51" y="15"/>
                    </a:lnTo>
                    <a:lnTo>
                      <a:pt x="59" y="18"/>
                    </a:lnTo>
                    <a:lnTo>
                      <a:pt x="66" y="19"/>
                    </a:lnTo>
                    <a:lnTo>
                      <a:pt x="6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4" name="Freeform 1504"/>
              <p:cNvSpPr>
                <a:spLocks/>
              </p:cNvSpPr>
              <p:nvPr/>
            </p:nvSpPr>
            <p:spPr bwMode="auto">
              <a:xfrm>
                <a:off x="4630" y="1750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0"/>
                  </a:cxn>
                  <a:cxn ang="0">
                    <a:pos x="0" y="6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5" name="Freeform 1505"/>
              <p:cNvSpPr>
                <a:spLocks/>
              </p:cNvSpPr>
              <p:nvPr/>
            </p:nvSpPr>
            <p:spPr bwMode="auto">
              <a:xfrm>
                <a:off x="4593" y="1739"/>
                <a:ext cx="6" cy="4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2" y="2"/>
                  </a:cxn>
                  <a:cxn ang="0">
                    <a:pos x="11" y="8"/>
                  </a:cxn>
                </a:cxnLst>
                <a:rect l="0" t="0" r="r" b="b"/>
                <a:pathLst>
                  <a:path w="12" h="8">
                    <a:moveTo>
                      <a:pt x="11" y="8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2" y="2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6" name="Freeform 1506"/>
              <p:cNvSpPr>
                <a:spLocks/>
              </p:cNvSpPr>
              <p:nvPr/>
            </p:nvSpPr>
            <p:spPr bwMode="auto">
              <a:xfrm>
                <a:off x="4598" y="1740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0"/>
                  </a:cxn>
                  <a:cxn ang="0">
                    <a:pos x="0" y="6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7" name="Freeform 1507"/>
              <p:cNvSpPr>
                <a:spLocks/>
              </p:cNvSpPr>
              <p:nvPr/>
            </p:nvSpPr>
            <p:spPr bwMode="auto">
              <a:xfrm>
                <a:off x="4528" y="1731"/>
                <a:ext cx="65" cy="11"/>
              </a:xfrm>
              <a:custGeom>
                <a:avLst/>
                <a:gdLst/>
                <a:ahLst/>
                <a:cxnLst>
                  <a:cxn ang="0">
                    <a:pos x="128" y="22"/>
                  </a:cxn>
                  <a:cxn ang="0">
                    <a:pos x="112" y="19"/>
                  </a:cxn>
                  <a:cxn ang="0">
                    <a:pos x="96" y="18"/>
                  </a:cxn>
                  <a:cxn ang="0">
                    <a:pos x="63" y="18"/>
                  </a:cxn>
                  <a:cxn ang="0">
                    <a:pos x="48" y="16"/>
                  </a:cxn>
                  <a:cxn ang="0">
                    <a:pos x="32" y="15"/>
                  </a:cxn>
                  <a:cxn ang="0">
                    <a:pos x="24" y="13"/>
                  </a:cxn>
                  <a:cxn ang="0">
                    <a:pos x="17" y="1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8" y="4"/>
                  </a:cxn>
                  <a:cxn ang="0">
                    <a:pos x="26" y="7"/>
                  </a:cxn>
                  <a:cxn ang="0">
                    <a:pos x="33" y="9"/>
                  </a:cxn>
                  <a:cxn ang="0">
                    <a:pos x="48" y="10"/>
                  </a:cxn>
                  <a:cxn ang="0">
                    <a:pos x="63" y="12"/>
                  </a:cxn>
                  <a:cxn ang="0">
                    <a:pos x="96" y="12"/>
                  </a:cxn>
                  <a:cxn ang="0">
                    <a:pos x="113" y="13"/>
                  </a:cxn>
                  <a:cxn ang="0">
                    <a:pos x="130" y="16"/>
                  </a:cxn>
                  <a:cxn ang="0">
                    <a:pos x="128" y="22"/>
                  </a:cxn>
                </a:cxnLst>
                <a:rect l="0" t="0" r="r" b="b"/>
                <a:pathLst>
                  <a:path w="130" h="22">
                    <a:moveTo>
                      <a:pt x="128" y="22"/>
                    </a:moveTo>
                    <a:lnTo>
                      <a:pt x="112" y="19"/>
                    </a:lnTo>
                    <a:lnTo>
                      <a:pt x="96" y="18"/>
                    </a:lnTo>
                    <a:lnTo>
                      <a:pt x="63" y="18"/>
                    </a:lnTo>
                    <a:lnTo>
                      <a:pt x="48" y="16"/>
                    </a:lnTo>
                    <a:lnTo>
                      <a:pt x="32" y="15"/>
                    </a:lnTo>
                    <a:lnTo>
                      <a:pt x="24" y="13"/>
                    </a:lnTo>
                    <a:lnTo>
                      <a:pt x="17" y="1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26" y="7"/>
                    </a:lnTo>
                    <a:lnTo>
                      <a:pt x="33" y="9"/>
                    </a:lnTo>
                    <a:lnTo>
                      <a:pt x="48" y="10"/>
                    </a:lnTo>
                    <a:lnTo>
                      <a:pt x="63" y="12"/>
                    </a:lnTo>
                    <a:lnTo>
                      <a:pt x="96" y="12"/>
                    </a:lnTo>
                    <a:lnTo>
                      <a:pt x="113" y="13"/>
                    </a:lnTo>
                    <a:lnTo>
                      <a:pt x="130" y="16"/>
                    </a:lnTo>
                    <a:lnTo>
                      <a:pt x="12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8" name="Freeform 1508"/>
              <p:cNvSpPr>
                <a:spLocks/>
              </p:cNvSpPr>
              <p:nvPr/>
            </p:nvSpPr>
            <p:spPr bwMode="auto">
              <a:xfrm>
                <a:off x="4593" y="1739"/>
                <a:ext cx="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89" name="Freeform 1509"/>
              <p:cNvSpPr>
                <a:spLocks/>
              </p:cNvSpPr>
              <p:nvPr/>
            </p:nvSpPr>
            <p:spPr bwMode="auto">
              <a:xfrm>
                <a:off x="4521" y="1631"/>
                <a:ext cx="18" cy="101"/>
              </a:xfrm>
              <a:custGeom>
                <a:avLst/>
                <a:gdLst/>
                <a:ahLst/>
                <a:cxnLst>
                  <a:cxn ang="0">
                    <a:pos x="13" y="202"/>
                  </a:cxn>
                  <a:cxn ang="0">
                    <a:pos x="9" y="190"/>
                  </a:cxn>
                  <a:cxn ang="0">
                    <a:pos x="6" y="178"/>
                  </a:cxn>
                  <a:cxn ang="0">
                    <a:pos x="3" y="164"/>
                  </a:cxn>
                  <a:cxn ang="0">
                    <a:pos x="1" y="152"/>
                  </a:cxn>
                  <a:cxn ang="0">
                    <a:pos x="0" y="138"/>
                  </a:cxn>
                  <a:cxn ang="0">
                    <a:pos x="0" y="126"/>
                  </a:cxn>
                  <a:cxn ang="0">
                    <a:pos x="1" y="113"/>
                  </a:cxn>
                  <a:cxn ang="0">
                    <a:pos x="1" y="99"/>
                  </a:cxn>
                  <a:cxn ang="0">
                    <a:pos x="4" y="87"/>
                  </a:cxn>
                  <a:cxn ang="0">
                    <a:pos x="6" y="74"/>
                  </a:cxn>
                  <a:cxn ang="0">
                    <a:pos x="12" y="50"/>
                  </a:cxn>
                  <a:cxn ang="0">
                    <a:pos x="16" y="36"/>
                  </a:cxn>
                  <a:cxn ang="0">
                    <a:pos x="21" y="24"/>
                  </a:cxn>
                  <a:cxn ang="0">
                    <a:pos x="30" y="0"/>
                  </a:cxn>
                  <a:cxn ang="0">
                    <a:pos x="36" y="3"/>
                  </a:cxn>
                  <a:cxn ang="0">
                    <a:pos x="25" y="27"/>
                  </a:cxn>
                  <a:cxn ang="0">
                    <a:pos x="22" y="39"/>
                  </a:cxn>
                  <a:cxn ang="0">
                    <a:pos x="18" y="51"/>
                  </a:cxn>
                  <a:cxn ang="0">
                    <a:pos x="12" y="75"/>
                  </a:cxn>
                  <a:cxn ang="0">
                    <a:pos x="10" y="89"/>
                  </a:cxn>
                  <a:cxn ang="0">
                    <a:pos x="7" y="101"/>
                  </a:cxn>
                  <a:cxn ang="0">
                    <a:pos x="7" y="113"/>
                  </a:cxn>
                  <a:cxn ang="0">
                    <a:pos x="6" y="126"/>
                  </a:cxn>
                  <a:cxn ang="0">
                    <a:pos x="6" y="138"/>
                  </a:cxn>
                  <a:cxn ang="0">
                    <a:pos x="7" y="151"/>
                  </a:cxn>
                  <a:cxn ang="0">
                    <a:pos x="9" y="164"/>
                  </a:cxn>
                  <a:cxn ang="0">
                    <a:pos x="12" y="176"/>
                  </a:cxn>
                  <a:cxn ang="0">
                    <a:pos x="15" y="188"/>
                  </a:cxn>
                  <a:cxn ang="0">
                    <a:pos x="19" y="200"/>
                  </a:cxn>
                  <a:cxn ang="0">
                    <a:pos x="13" y="202"/>
                  </a:cxn>
                </a:cxnLst>
                <a:rect l="0" t="0" r="r" b="b"/>
                <a:pathLst>
                  <a:path w="36" h="202">
                    <a:moveTo>
                      <a:pt x="13" y="202"/>
                    </a:moveTo>
                    <a:lnTo>
                      <a:pt x="9" y="190"/>
                    </a:lnTo>
                    <a:lnTo>
                      <a:pt x="6" y="178"/>
                    </a:lnTo>
                    <a:lnTo>
                      <a:pt x="3" y="164"/>
                    </a:lnTo>
                    <a:lnTo>
                      <a:pt x="1" y="152"/>
                    </a:lnTo>
                    <a:lnTo>
                      <a:pt x="0" y="138"/>
                    </a:lnTo>
                    <a:lnTo>
                      <a:pt x="0" y="126"/>
                    </a:lnTo>
                    <a:lnTo>
                      <a:pt x="1" y="113"/>
                    </a:lnTo>
                    <a:lnTo>
                      <a:pt x="1" y="99"/>
                    </a:lnTo>
                    <a:lnTo>
                      <a:pt x="4" y="87"/>
                    </a:lnTo>
                    <a:lnTo>
                      <a:pt x="6" y="74"/>
                    </a:lnTo>
                    <a:lnTo>
                      <a:pt x="12" y="50"/>
                    </a:lnTo>
                    <a:lnTo>
                      <a:pt x="16" y="36"/>
                    </a:lnTo>
                    <a:lnTo>
                      <a:pt x="21" y="24"/>
                    </a:lnTo>
                    <a:lnTo>
                      <a:pt x="30" y="0"/>
                    </a:lnTo>
                    <a:lnTo>
                      <a:pt x="36" y="3"/>
                    </a:lnTo>
                    <a:lnTo>
                      <a:pt x="25" y="27"/>
                    </a:lnTo>
                    <a:lnTo>
                      <a:pt x="22" y="39"/>
                    </a:lnTo>
                    <a:lnTo>
                      <a:pt x="18" y="51"/>
                    </a:lnTo>
                    <a:lnTo>
                      <a:pt x="12" y="75"/>
                    </a:lnTo>
                    <a:lnTo>
                      <a:pt x="10" y="89"/>
                    </a:lnTo>
                    <a:lnTo>
                      <a:pt x="7" y="101"/>
                    </a:lnTo>
                    <a:lnTo>
                      <a:pt x="7" y="113"/>
                    </a:lnTo>
                    <a:lnTo>
                      <a:pt x="6" y="126"/>
                    </a:lnTo>
                    <a:lnTo>
                      <a:pt x="6" y="138"/>
                    </a:lnTo>
                    <a:lnTo>
                      <a:pt x="7" y="151"/>
                    </a:lnTo>
                    <a:lnTo>
                      <a:pt x="9" y="164"/>
                    </a:lnTo>
                    <a:lnTo>
                      <a:pt x="12" y="176"/>
                    </a:lnTo>
                    <a:lnTo>
                      <a:pt x="15" y="188"/>
                    </a:lnTo>
                    <a:lnTo>
                      <a:pt x="19" y="200"/>
                    </a:lnTo>
                    <a:lnTo>
                      <a:pt x="13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0" name="Freeform 1510"/>
              <p:cNvSpPr>
                <a:spLocks/>
              </p:cNvSpPr>
              <p:nvPr/>
            </p:nvSpPr>
            <p:spPr bwMode="auto">
              <a:xfrm>
                <a:off x="4528" y="1731"/>
                <a:ext cx="3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1" name="Freeform 1511"/>
              <p:cNvSpPr>
                <a:spLocks/>
              </p:cNvSpPr>
              <p:nvPr/>
            </p:nvSpPr>
            <p:spPr bwMode="auto">
              <a:xfrm>
                <a:off x="4536" y="1625"/>
                <a:ext cx="8" cy="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16"/>
                  </a:cxn>
                  <a:cxn ang="0">
                    <a:pos x="17" y="4"/>
                  </a:cxn>
                  <a:cxn ang="0">
                    <a:pos x="12" y="0"/>
                  </a:cxn>
                  <a:cxn ang="0">
                    <a:pos x="0" y="12"/>
                  </a:cxn>
                </a:cxnLst>
                <a:rect l="0" t="0" r="r" b="b"/>
                <a:pathLst>
                  <a:path w="17" h="16">
                    <a:moveTo>
                      <a:pt x="0" y="12"/>
                    </a:moveTo>
                    <a:lnTo>
                      <a:pt x="5" y="16"/>
                    </a:lnTo>
                    <a:lnTo>
                      <a:pt x="17" y="4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2" name="Freeform 1512"/>
              <p:cNvSpPr>
                <a:spLocks/>
              </p:cNvSpPr>
              <p:nvPr/>
            </p:nvSpPr>
            <p:spPr bwMode="auto">
              <a:xfrm>
                <a:off x="4536" y="163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3" name="Freeform 1513"/>
              <p:cNvSpPr>
                <a:spLocks/>
              </p:cNvSpPr>
              <p:nvPr/>
            </p:nvSpPr>
            <p:spPr bwMode="auto">
              <a:xfrm>
                <a:off x="4542" y="1625"/>
                <a:ext cx="2" cy="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4" name="Freeform 1514"/>
              <p:cNvSpPr>
                <a:spLocks/>
              </p:cNvSpPr>
              <p:nvPr/>
            </p:nvSpPr>
            <p:spPr bwMode="auto">
              <a:xfrm>
                <a:off x="4273" y="1054"/>
                <a:ext cx="441" cy="357"/>
              </a:xfrm>
              <a:custGeom>
                <a:avLst/>
                <a:gdLst/>
                <a:ahLst/>
                <a:cxnLst>
                  <a:cxn ang="0">
                    <a:pos x="771" y="628"/>
                  </a:cxn>
                  <a:cxn ang="0">
                    <a:pos x="733" y="620"/>
                  </a:cxn>
                  <a:cxn ang="0">
                    <a:pos x="650" y="623"/>
                  </a:cxn>
                  <a:cxn ang="0">
                    <a:pos x="465" y="658"/>
                  </a:cxn>
                  <a:cxn ang="0">
                    <a:pos x="374" y="658"/>
                  </a:cxn>
                  <a:cxn ang="0">
                    <a:pos x="351" y="667"/>
                  </a:cxn>
                  <a:cxn ang="0">
                    <a:pos x="309" y="694"/>
                  </a:cxn>
                  <a:cxn ang="0">
                    <a:pos x="265" y="709"/>
                  </a:cxn>
                  <a:cxn ang="0">
                    <a:pos x="208" y="714"/>
                  </a:cxn>
                  <a:cxn ang="0">
                    <a:pos x="152" y="700"/>
                  </a:cxn>
                  <a:cxn ang="0">
                    <a:pos x="99" y="673"/>
                  </a:cxn>
                  <a:cxn ang="0">
                    <a:pos x="62" y="641"/>
                  </a:cxn>
                  <a:cxn ang="0">
                    <a:pos x="28" y="602"/>
                  </a:cxn>
                  <a:cxn ang="0">
                    <a:pos x="6" y="557"/>
                  </a:cxn>
                  <a:cxn ang="0">
                    <a:pos x="0" y="513"/>
                  </a:cxn>
                  <a:cxn ang="0">
                    <a:pos x="13" y="450"/>
                  </a:cxn>
                  <a:cxn ang="0">
                    <a:pos x="68" y="348"/>
                  </a:cxn>
                  <a:cxn ang="0">
                    <a:pos x="114" y="265"/>
                  </a:cxn>
                  <a:cxn ang="0">
                    <a:pos x="114" y="236"/>
                  </a:cxn>
                  <a:cxn ang="0">
                    <a:pos x="102" y="195"/>
                  </a:cxn>
                  <a:cxn ang="0">
                    <a:pos x="69" y="125"/>
                  </a:cxn>
                  <a:cxn ang="0">
                    <a:pos x="68" y="99"/>
                  </a:cxn>
                  <a:cxn ang="0">
                    <a:pos x="81" y="85"/>
                  </a:cxn>
                  <a:cxn ang="0">
                    <a:pos x="139" y="40"/>
                  </a:cxn>
                  <a:cxn ang="0">
                    <a:pos x="173" y="22"/>
                  </a:cxn>
                  <a:cxn ang="0">
                    <a:pos x="208" y="22"/>
                  </a:cxn>
                  <a:cxn ang="0">
                    <a:pos x="222" y="36"/>
                  </a:cxn>
                  <a:cxn ang="0">
                    <a:pos x="240" y="70"/>
                  </a:cxn>
                  <a:cxn ang="0">
                    <a:pos x="235" y="36"/>
                  </a:cxn>
                  <a:cxn ang="0">
                    <a:pos x="238" y="16"/>
                  </a:cxn>
                  <a:cxn ang="0">
                    <a:pos x="256" y="4"/>
                  </a:cxn>
                  <a:cxn ang="0">
                    <a:pos x="317" y="0"/>
                  </a:cxn>
                  <a:cxn ang="0">
                    <a:pos x="345" y="7"/>
                  </a:cxn>
                  <a:cxn ang="0">
                    <a:pos x="360" y="25"/>
                  </a:cxn>
                  <a:cxn ang="0">
                    <a:pos x="370" y="82"/>
                  </a:cxn>
                  <a:cxn ang="0">
                    <a:pos x="379" y="162"/>
                  </a:cxn>
                  <a:cxn ang="0">
                    <a:pos x="406" y="170"/>
                  </a:cxn>
                  <a:cxn ang="0">
                    <a:pos x="484" y="170"/>
                  </a:cxn>
                  <a:cxn ang="0">
                    <a:pos x="546" y="182"/>
                  </a:cxn>
                  <a:cxn ang="0">
                    <a:pos x="602" y="207"/>
                  </a:cxn>
                  <a:cxn ang="0">
                    <a:pos x="650" y="236"/>
                  </a:cxn>
                  <a:cxn ang="0">
                    <a:pos x="665" y="236"/>
                  </a:cxn>
                  <a:cxn ang="0">
                    <a:pos x="683" y="215"/>
                  </a:cxn>
                  <a:cxn ang="0">
                    <a:pos x="717" y="138"/>
                  </a:cxn>
                  <a:cxn ang="0">
                    <a:pos x="739" y="99"/>
                  </a:cxn>
                  <a:cxn ang="0">
                    <a:pos x="757" y="85"/>
                  </a:cxn>
                  <a:cxn ang="0">
                    <a:pos x="780" y="82"/>
                  </a:cxn>
                  <a:cxn ang="0">
                    <a:pos x="810" y="93"/>
                  </a:cxn>
                  <a:cxn ang="0">
                    <a:pos x="845" y="120"/>
                  </a:cxn>
                  <a:cxn ang="0">
                    <a:pos x="872" y="155"/>
                  </a:cxn>
                  <a:cxn ang="0">
                    <a:pos x="881" y="186"/>
                  </a:cxn>
                  <a:cxn ang="0">
                    <a:pos x="875" y="215"/>
                  </a:cxn>
                  <a:cxn ang="0">
                    <a:pos x="845" y="275"/>
                  </a:cxn>
                  <a:cxn ang="0">
                    <a:pos x="821" y="325"/>
                  </a:cxn>
                  <a:cxn ang="0">
                    <a:pos x="812" y="378"/>
                  </a:cxn>
                  <a:cxn ang="0">
                    <a:pos x="821" y="418"/>
                  </a:cxn>
                  <a:cxn ang="0">
                    <a:pos x="853" y="486"/>
                  </a:cxn>
                  <a:cxn ang="0">
                    <a:pos x="845" y="522"/>
                  </a:cxn>
                  <a:cxn ang="0">
                    <a:pos x="803" y="551"/>
                  </a:cxn>
                  <a:cxn ang="0">
                    <a:pos x="792" y="569"/>
                  </a:cxn>
                  <a:cxn ang="0">
                    <a:pos x="786" y="619"/>
                  </a:cxn>
                </a:cxnLst>
                <a:rect l="0" t="0" r="r" b="b"/>
                <a:pathLst>
                  <a:path w="881" h="714">
                    <a:moveTo>
                      <a:pt x="785" y="638"/>
                    </a:moveTo>
                    <a:lnTo>
                      <a:pt x="780" y="634"/>
                    </a:lnTo>
                    <a:lnTo>
                      <a:pt x="776" y="631"/>
                    </a:lnTo>
                    <a:lnTo>
                      <a:pt x="771" y="628"/>
                    </a:lnTo>
                    <a:lnTo>
                      <a:pt x="765" y="626"/>
                    </a:lnTo>
                    <a:lnTo>
                      <a:pt x="750" y="622"/>
                    </a:lnTo>
                    <a:lnTo>
                      <a:pt x="742" y="620"/>
                    </a:lnTo>
                    <a:lnTo>
                      <a:pt x="733" y="620"/>
                    </a:lnTo>
                    <a:lnTo>
                      <a:pt x="715" y="619"/>
                    </a:lnTo>
                    <a:lnTo>
                      <a:pt x="694" y="619"/>
                    </a:lnTo>
                    <a:lnTo>
                      <a:pt x="673" y="620"/>
                    </a:lnTo>
                    <a:lnTo>
                      <a:pt x="650" y="623"/>
                    </a:lnTo>
                    <a:lnTo>
                      <a:pt x="626" y="626"/>
                    </a:lnTo>
                    <a:lnTo>
                      <a:pt x="602" y="629"/>
                    </a:lnTo>
                    <a:lnTo>
                      <a:pt x="554" y="638"/>
                    </a:lnTo>
                    <a:lnTo>
                      <a:pt x="465" y="658"/>
                    </a:lnTo>
                    <a:lnTo>
                      <a:pt x="451" y="659"/>
                    </a:lnTo>
                    <a:lnTo>
                      <a:pt x="434" y="661"/>
                    </a:lnTo>
                    <a:lnTo>
                      <a:pt x="401" y="659"/>
                    </a:lnTo>
                    <a:lnTo>
                      <a:pt x="374" y="658"/>
                    </a:lnTo>
                    <a:lnTo>
                      <a:pt x="365" y="658"/>
                    </a:lnTo>
                    <a:lnTo>
                      <a:pt x="362" y="658"/>
                    </a:lnTo>
                    <a:lnTo>
                      <a:pt x="360" y="659"/>
                    </a:lnTo>
                    <a:lnTo>
                      <a:pt x="351" y="667"/>
                    </a:lnTo>
                    <a:lnTo>
                      <a:pt x="341" y="676"/>
                    </a:lnTo>
                    <a:lnTo>
                      <a:pt x="330" y="682"/>
                    </a:lnTo>
                    <a:lnTo>
                      <a:pt x="320" y="688"/>
                    </a:lnTo>
                    <a:lnTo>
                      <a:pt x="309" y="694"/>
                    </a:lnTo>
                    <a:lnTo>
                      <a:pt x="299" y="698"/>
                    </a:lnTo>
                    <a:lnTo>
                      <a:pt x="288" y="703"/>
                    </a:lnTo>
                    <a:lnTo>
                      <a:pt x="276" y="706"/>
                    </a:lnTo>
                    <a:lnTo>
                      <a:pt x="265" y="709"/>
                    </a:lnTo>
                    <a:lnTo>
                      <a:pt x="255" y="712"/>
                    </a:lnTo>
                    <a:lnTo>
                      <a:pt x="231" y="714"/>
                    </a:lnTo>
                    <a:lnTo>
                      <a:pt x="220" y="714"/>
                    </a:lnTo>
                    <a:lnTo>
                      <a:pt x="208" y="714"/>
                    </a:lnTo>
                    <a:lnTo>
                      <a:pt x="197" y="712"/>
                    </a:lnTo>
                    <a:lnTo>
                      <a:pt x="185" y="711"/>
                    </a:lnTo>
                    <a:lnTo>
                      <a:pt x="163" y="705"/>
                    </a:lnTo>
                    <a:lnTo>
                      <a:pt x="152" y="700"/>
                    </a:lnTo>
                    <a:lnTo>
                      <a:pt x="142" y="697"/>
                    </a:lnTo>
                    <a:lnTo>
                      <a:pt x="121" y="686"/>
                    </a:lnTo>
                    <a:lnTo>
                      <a:pt x="110" y="680"/>
                    </a:lnTo>
                    <a:lnTo>
                      <a:pt x="99" y="673"/>
                    </a:lnTo>
                    <a:lnTo>
                      <a:pt x="89" y="667"/>
                    </a:lnTo>
                    <a:lnTo>
                      <a:pt x="80" y="659"/>
                    </a:lnTo>
                    <a:lnTo>
                      <a:pt x="71" y="650"/>
                    </a:lnTo>
                    <a:lnTo>
                      <a:pt x="62" y="641"/>
                    </a:lnTo>
                    <a:lnTo>
                      <a:pt x="53" y="632"/>
                    </a:lnTo>
                    <a:lnTo>
                      <a:pt x="44" y="623"/>
                    </a:lnTo>
                    <a:lnTo>
                      <a:pt x="36" y="613"/>
                    </a:lnTo>
                    <a:lnTo>
                      <a:pt x="28" y="602"/>
                    </a:lnTo>
                    <a:lnTo>
                      <a:pt x="21" y="590"/>
                    </a:lnTo>
                    <a:lnTo>
                      <a:pt x="15" y="579"/>
                    </a:lnTo>
                    <a:lnTo>
                      <a:pt x="10" y="569"/>
                    </a:lnTo>
                    <a:lnTo>
                      <a:pt x="6" y="557"/>
                    </a:lnTo>
                    <a:lnTo>
                      <a:pt x="3" y="546"/>
                    </a:lnTo>
                    <a:lnTo>
                      <a:pt x="1" y="536"/>
                    </a:lnTo>
                    <a:lnTo>
                      <a:pt x="0" y="525"/>
                    </a:lnTo>
                    <a:lnTo>
                      <a:pt x="0" y="513"/>
                    </a:lnTo>
                    <a:lnTo>
                      <a:pt x="0" y="503"/>
                    </a:lnTo>
                    <a:lnTo>
                      <a:pt x="1" y="492"/>
                    </a:lnTo>
                    <a:lnTo>
                      <a:pt x="6" y="471"/>
                    </a:lnTo>
                    <a:lnTo>
                      <a:pt x="13" y="450"/>
                    </a:lnTo>
                    <a:lnTo>
                      <a:pt x="21" y="429"/>
                    </a:lnTo>
                    <a:lnTo>
                      <a:pt x="31" y="408"/>
                    </a:lnTo>
                    <a:lnTo>
                      <a:pt x="44" y="388"/>
                    </a:lnTo>
                    <a:lnTo>
                      <a:pt x="68" y="348"/>
                    </a:lnTo>
                    <a:lnTo>
                      <a:pt x="92" y="307"/>
                    </a:lnTo>
                    <a:lnTo>
                      <a:pt x="104" y="287"/>
                    </a:lnTo>
                    <a:lnTo>
                      <a:pt x="113" y="268"/>
                    </a:lnTo>
                    <a:lnTo>
                      <a:pt x="114" y="265"/>
                    </a:lnTo>
                    <a:lnTo>
                      <a:pt x="116" y="260"/>
                    </a:lnTo>
                    <a:lnTo>
                      <a:pt x="116" y="253"/>
                    </a:lnTo>
                    <a:lnTo>
                      <a:pt x="116" y="245"/>
                    </a:lnTo>
                    <a:lnTo>
                      <a:pt x="114" y="236"/>
                    </a:lnTo>
                    <a:lnTo>
                      <a:pt x="113" y="227"/>
                    </a:lnTo>
                    <a:lnTo>
                      <a:pt x="110" y="216"/>
                    </a:lnTo>
                    <a:lnTo>
                      <a:pt x="107" y="206"/>
                    </a:lnTo>
                    <a:lnTo>
                      <a:pt x="102" y="195"/>
                    </a:lnTo>
                    <a:lnTo>
                      <a:pt x="92" y="174"/>
                    </a:lnTo>
                    <a:lnTo>
                      <a:pt x="81" y="153"/>
                    </a:lnTo>
                    <a:lnTo>
                      <a:pt x="72" y="134"/>
                    </a:lnTo>
                    <a:lnTo>
                      <a:pt x="69" y="125"/>
                    </a:lnTo>
                    <a:lnTo>
                      <a:pt x="66" y="116"/>
                    </a:lnTo>
                    <a:lnTo>
                      <a:pt x="66" y="108"/>
                    </a:lnTo>
                    <a:lnTo>
                      <a:pt x="66" y="102"/>
                    </a:lnTo>
                    <a:lnTo>
                      <a:pt x="68" y="99"/>
                    </a:lnTo>
                    <a:lnTo>
                      <a:pt x="69" y="96"/>
                    </a:lnTo>
                    <a:lnTo>
                      <a:pt x="71" y="93"/>
                    </a:lnTo>
                    <a:lnTo>
                      <a:pt x="74" y="91"/>
                    </a:lnTo>
                    <a:lnTo>
                      <a:pt x="81" y="85"/>
                    </a:lnTo>
                    <a:lnTo>
                      <a:pt x="89" y="79"/>
                    </a:lnTo>
                    <a:lnTo>
                      <a:pt x="105" y="66"/>
                    </a:lnTo>
                    <a:lnTo>
                      <a:pt x="122" y="52"/>
                    </a:lnTo>
                    <a:lnTo>
                      <a:pt x="139" y="40"/>
                    </a:lnTo>
                    <a:lnTo>
                      <a:pt x="146" y="34"/>
                    </a:lnTo>
                    <a:lnTo>
                      <a:pt x="155" y="30"/>
                    </a:lnTo>
                    <a:lnTo>
                      <a:pt x="164" y="25"/>
                    </a:lnTo>
                    <a:lnTo>
                      <a:pt x="173" y="22"/>
                    </a:lnTo>
                    <a:lnTo>
                      <a:pt x="181" y="21"/>
                    </a:lnTo>
                    <a:lnTo>
                      <a:pt x="190" y="19"/>
                    </a:lnTo>
                    <a:lnTo>
                      <a:pt x="199" y="21"/>
                    </a:lnTo>
                    <a:lnTo>
                      <a:pt x="208" y="22"/>
                    </a:lnTo>
                    <a:lnTo>
                      <a:pt x="211" y="24"/>
                    </a:lnTo>
                    <a:lnTo>
                      <a:pt x="214" y="25"/>
                    </a:lnTo>
                    <a:lnTo>
                      <a:pt x="219" y="30"/>
                    </a:lnTo>
                    <a:lnTo>
                      <a:pt x="222" y="36"/>
                    </a:lnTo>
                    <a:lnTo>
                      <a:pt x="226" y="42"/>
                    </a:lnTo>
                    <a:lnTo>
                      <a:pt x="232" y="58"/>
                    </a:lnTo>
                    <a:lnTo>
                      <a:pt x="240" y="73"/>
                    </a:lnTo>
                    <a:lnTo>
                      <a:pt x="240" y="70"/>
                    </a:lnTo>
                    <a:lnTo>
                      <a:pt x="238" y="61"/>
                    </a:lnTo>
                    <a:lnTo>
                      <a:pt x="237" y="51"/>
                    </a:lnTo>
                    <a:lnTo>
                      <a:pt x="235" y="42"/>
                    </a:lnTo>
                    <a:lnTo>
                      <a:pt x="235" y="36"/>
                    </a:lnTo>
                    <a:lnTo>
                      <a:pt x="235" y="31"/>
                    </a:lnTo>
                    <a:lnTo>
                      <a:pt x="235" y="25"/>
                    </a:lnTo>
                    <a:lnTo>
                      <a:pt x="237" y="21"/>
                    </a:lnTo>
                    <a:lnTo>
                      <a:pt x="238" y="16"/>
                    </a:lnTo>
                    <a:lnTo>
                      <a:pt x="241" y="13"/>
                    </a:lnTo>
                    <a:lnTo>
                      <a:pt x="246" y="10"/>
                    </a:lnTo>
                    <a:lnTo>
                      <a:pt x="250" y="7"/>
                    </a:lnTo>
                    <a:lnTo>
                      <a:pt x="256" y="4"/>
                    </a:lnTo>
                    <a:lnTo>
                      <a:pt x="264" y="3"/>
                    </a:lnTo>
                    <a:lnTo>
                      <a:pt x="290" y="1"/>
                    </a:lnTo>
                    <a:lnTo>
                      <a:pt x="303" y="0"/>
                    </a:lnTo>
                    <a:lnTo>
                      <a:pt x="317" y="0"/>
                    </a:lnTo>
                    <a:lnTo>
                      <a:pt x="330" y="1"/>
                    </a:lnTo>
                    <a:lnTo>
                      <a:pt x="335" y="3"/>
                    </a:lnTo>
                    <a:lnTo>
                      <a:pt x="341" y="6"/>
                    </a:lnTo>
                    <a:lnTo>
                      <a:pt x="345" y="7"/>
                    </a:lnTo>
                    <a:lnTo>
                      <a:pt x="350" y="10"/>
                    </a:lnTo>
                    <a:lnTo>
                      <a:pt x="354" y="15"/>
                    </a:lnTo>
                    <a:lnTo>
                      <a:pt x="357" y="18"/>
                    </a:lnTo>
                    <a:lnTo>
                      <a:pt x="360" y="25"/>
                    </a:lnTo>
                    <a:lnTo>
                      <a:pt x="364" y="34"/>
                    </a:lnTo>
                    <a:lnTo>
                      <a:pt x="365" y="45"/>
                    </a:lnTo>
                    <a:lnTo>
                      <a:pt x="367" y="57"/>
                    </a:lnTo>
                    <a:lnTo>
                      <a:pt x="370" y="82"/>
                    </a:lnTo>
                    <a:lnTo>
                      <a:pt x="373" y="108"/>
                    </a:lnTo>
                    <a:lnTo>
                      <a:pt x="374" y="134"/>
                    </a:lnTo>
                    <a:lnTo>
                      <a:pt x="377" y="155"/>
                    </a:lnTo>
                    <a:lnTo>
                      <a:pt x="379" y="162"/>
                    </a:lnTo>
                    <a:lnTo>
                      <a:pt x="380" y="168"/>
                    </a:lnTo>
                    <a:lnTo>
                      <a:pt x="382" y="171"/>
                    </a:lnTo>
                    <a:lnTo>
                      <a:pt x="385" y="173"/>
                    </a:lnTo>
                    <a:lnTo>
                      <a:pt x="406" y="170"/>
                    </a:lnTo>
                    <a:lnTo>
                      <a:pt x="427" y="168"/>
                    </a:lnTo>
                    <a:lnTo>
                      <a:pt x="448" y="168"/>
                    </a:lnTo>
                    <a:lnTo>
                      <a:pt x="466" y="168"/>
                    </a:lnTo>
                    <a:lnTo>
                      <a:pt x="484" y="170"/>
                    </a:lnTo>
                    <a:lnTo>
                      <a:pt x="501" y="171"/>
                    </a:lnTo>
                    <a:lnTo>
                      <a:pt x="517" y="174"/>
                    </a:lnTo>
                    <a:lnTo>
                      <a:pt x="533" y="177"/>
                    </a:lnTo>
                    <a:lnTo>
                      <a:pt x="546" y="182"/>
                    </a:lnTo>
                    <a:lnTo>
                      <a:pt x="561" y="188"/>
                    </a:lnTo>
                    <a:lnTo>
                      <a:pt x="575" y="194"/>
                    </a:lnTo>
                    <a:lnTo>
                      <a:pt x="588" y="200"/>
                    </a:lnTo>
                    <a:lnTo>
                      <a:pt x="602" y="207"/>
                    </a:lnTo>
                    <a:lnTo>
                      <a:pt x="616" y="215"/>
                    </a:lnTo>
                    <a:lnTo>
                      <a:pt x="641" y="233"/>
                    </a:lnTo>
                    <a:lnTo>
                      <a:pt x="646" y="235"/>
                    </a:lnTo>
                    <a:lnTo>
                      <a:pt x="650" y="236"/>
                    </a:lnTo>
                    <a:lnTo>
                      <a:pt x="655" y="238"/>
                    </a:lnTo>
                    <a:lnTo>
                      <a:pt x="658" y="238"/>
                    </a:lnTo>
                    <a:lnTo>
                      <a:pt x="662" y="238"/>
                    </a:lnTo>
                    <a:lnTo>
                      <a:pt x="665" y="236"/>
                    </a:lnTo>
                    <a:lnTo>
                      <a:pt x="671" y="230"/>
                    </a:lnTo>
                    <a:lnTo>
                      <a:pt x="674" y="227"/>
                    </a:lnTo>
                    <a:lnTo>
                      <a:pt x="677" y="224"/>
                    </a:lnTo>
                    <a:lnTo>
                      <a:pt x="683" y="215"/>
                    </a:lnTo>
                    <a:lnTo>
                      <a:pt x="690" y="203"/>
                    </a:lnTo>
                    <a:lnTo>
                      <a:pt x="696" y="191"/>
                    </a:lnTo>
                    <a:lnTo>
                      <a:pt x="706" y="165"/>
                    </a:lnTo>
                    <a:lnTo>
                      <a:pt x="717" y="138"/>
                    </a:lnTo>
                    <a:lnTo>
                      <a:pt x="723" y="126"/>
                    </a:lnTo>
                    <a:lnTo>
                      <a:pt x="729" y="114"/>
                    </a:lnTo>
                    <a:lnTo>
                      <a:pt x="736" y="103"/>
                    </a:lnTo>
                    <a:lnTo>
                      <a:pt x="739" y="99"/>
                    </a:lnTo>
                    <a:lnTo>
                      <a:pt x="744" y="94"/>
                    </a:lnTo>
                    <a:lnTo>
                      <a:pt x="747" y="90"/>
                    </a:lnTo>
                    <a:lnTo>
                      <a:pt x="753" y="87"/>
                    </a:lnTo>
                    <a:lnTo>
                      <a:pt x="757" y="85"/>
                    </a:lnTo>
                    <a:lnTo>
                      <a:pt x="762" y="84"/>
                    </a:lnTo>
                    <a:lnTo>
                      <a:pt x="768" y="82"/>
                    </a:lnTo>
                    <a:lnTo>
                      <a:pt x="774" y="82"/>
                    </a:lnTo>
                    <a:lnTo>
                      <a:pt x="780" y="82"/>
                    </a:lnTo>
                    <a:lnTo>
                      <a:pt x="786" y="84"/>
                    </a:lnTo>
                    <a:lnTo>
                      <a:pt x="792" y="85"/>
                    </a:lnTo>
                    <a:lnTo>
                      <a:pt x="798" y="87"/>
                    </a:lnTo>
                    <a:lnTo>
                      <a:pt x="810" y="93"/>
                    </a:lnTo>
                    <a:lnTo>
                      <a:pt x="822" y="100"/>
                    </a:lnTo>
                    <a:lnTo>
                      <a:pt x="828" y="105"/>
                    </a:lnTo>
                    <a:lnTo>
                      <a:pt x="834" y="110"/>
                    </a:lnTo>
                    <a:lnTo>
                      <a:pt x="845" y="120"/>
                    </a:lnTo>
                    <a:lnTo>
                      <a:pt x="856" y="131"/>
                    </a:lnTo>
                    <a:lnTo>
                      <a:pt x="865" y="143"/>
                    </a:lnTo>
                    <a:lnTo>
                      <a:pt x="868" y="149"/>
                    </a:lnTo>
                    <a:lnTo>
                      <a:pt x="872" y="155"/>
                    </a:lnTo>
                    <a:lnTo>
                      <a:pt x="875" y="162"/>
                    </a:lnTo>
                    <a:lnTo>
                      <a:pt x="877" y="168"/>
                    </a:lnTo>
                    <a:lnTo>
                      <a:pt x="880" y="180"/>
                    </a:lnTo>
                    <a:lnTo>
                      <a:pt x="881" y="186"/>
                    </a:lnTo>
                    <a:lnTo>
                      <a:pt x="881" y="192"/>
                    </a:lnTo>
                    <a:lnTo>
                      <a:pt x="881" y="198"/>
                    </a:lnTo>
                    <a:lnTo>
                      <a:pt x="880" y="204"/>
                    </a:lnTo>
                    <a:lnTo>
                      <a:pt x="875" y="215"/>
                    </a:lnTo>
                    <a:lnTo>
                      <a:pt x="871" y="227"/>
                    </a:lnTo>
                    <a:lnTo>
                      <a:pt x="865" y="239"/>
                    </a:lnTo>
                    <a:lnTo>
                      <a:pt x="859" y="251"/>
                    </a:lnTo>
                    <a:lnTo>
                      <a:pt x="845" y="275"/>
                    </a:lnTo>
                    <a:lnTo>
                      <a:pt x="839" y="287"/>
                    </a:lnTo>
                    <a:lnTo>
                      <a:pt x="833" y="301"/>
                    </a:lnTo>
                    <a:lnTo>
                      <a:pt x="827" y="313"/>
                    </a:lnTo>
                    <a:lnTo>
                      <a:pt x="821" y="325"/>
                    </a:lnTo>
                    <a:lnTo>
                      <a:pt x="816" y="338"/>
                    </a:lnTo>
                    <a:lnTo>
                      <a:pt x="813" y="351"/>
                    </a:lnTo>
                    <a:lnTo>
                      <a:pt x="812" y="364"/>
                    </a:lnTo>
                    <a:lnTo>
                      <a:pt x="812" y="378"/>
                    </a:lnTo>
                    <a:lnTo>
                      <a:pt x="812" y="384"/>
                    </a:lnTo>
                    <a:lnTo>
                      <a:pt x="813" y="391"/>
                    </a:lnTo>
                    <a:lnTo>
                      <a:pt x="816" y="405"/>
                    </a:lnTo>
                    <a:lnTo>
                      <a:pt x="821" y="418"/>
                    </a:lnTo>
                    <a:lnTo>
                      <a:pt x="827" y="432"/>
                    </a:lnTo>
                    <a:lnTo>
                      <a:pt x="840" y="459"/>
                    </a:lnTo>
                    <a:lnTo>
                      <a:pt x="846" y="473"/>
                    </a:lnTo>
                    <a:lnTo>
                      <a:pt x="853" y="486"/>
                    </a:lnTo>
                    <a:lnTo>
                      <a:pt x="859" y="500"/>
                    </a:lnTo>
                    <a:lnTo>
                      <a:pt x="863" y="515"/>
                    </a:lnTo>
                    <a:lnTo>
                      <a:pt x="854" y="518"/>
                    </a:lnTo>
                    <a:lnTo>
                      <a:pt x="845" y="522"/>
                    </a:lnTo>
                    <a:lnTo>
                      <a:pt x="834" y="527"/>
                    </a:lnTo>
                    <a:lnTo>
                      <a:pt x="822" y="534"/>
                    </a:lnTo>
                    <a:lnTo>
                      <a:pt x="812" y="542"/>
                    </a:lnTo>
                    <a:lnTo>
                      <a:pt x="803" y="551"/>
                    </a:lnTo>
                    <a:lnTo>
                      <a:pt x="798" y="555"/>
                    </a:lnTo>
                    <a:lnTo>
                      <a:pt x="795" y="560"/>
                    </a:lnTo>
                    <a:lnTo>
                      <a:pt x="794" y="564"/>
                    </a:lnTo>
                    <a:lnTo>
                      <a:pt x="792" y="569"/>
                    </a:lnTo>
                    <a:lnTo>
                      <a:pt x="789" y="579"/>
                    </a:lnTo>
                    <a:lnTo>
                      <a:pt x="788" y="589"/>
                    </a:lnTo>
                    <a:lnTo>
                      <a:pt x="786" y="599"/>
                    </a:lnTo>
                    <a:lnTo>
                      <a:pt x="786" y="619"/>
                    </a:lnTo>
                    <a:lnTo>
                      <a:pt x="786" y="638"/>
                    </a:lnTo>
                    <a:lnTo>
                      <a:pt x="785" y="63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5" name="Freeform 1515"/>
              <p:cNvSpPr>
                <a:spLocks/>
              </p:cNvSpPr>
              <p:nvPr/>
            </p:nvSpPr>
            <p:spPr bwMode="auto">
              <a:xfrm>
                <a:off x="4505" y="1362"/>
                <a:ext cx="162" cy="22"/>
              </a:xfrm>
              <a:custGeom>
                <a:avLst/>
                <a:gdLst/>
                <a:ahLst/>
                <a:cxnLst>
                  <a:cxn ang="0">
                    <a:pos x="320" y="25"/>
                  </a:cxn>
                  <a:cxn ang="0">
                    <a:pos x="316" y="21"/>
                  </a:cxn>
                  <a:cxn ang="0">
                    <a:pos x="311" y="18"/>
                  </a:cxn>
                  <a:cxn ang="0">
                    <a:pos x="306" y="15"/>
                  </a:cxn>
                  <a:cxn ang="0">
                    <a:pos x="300" y="13"/>
                  </a:cxn>
                  <a:cxn ang="0">
                    <a:pos x="287" y="9"/>
                  </a:cxn>
                  <a:cxn ang="0">
                    <a:pos x="278" y="7"/>
                  </a:cxn>
                  <a:cxn ang="0">
                    <a:pos x="270" y="7"/>
                  </a:cxn>
                  <a:cxn ang="0">
                    <a:pos x="252" y="6"/>
                  </a:cxn>
                  <a:cxn ang="0">
                    <a:pos x="233" y="6"/>
                  </a:cxn>
                  <a:cxn ang="0">
                    <a:pos x="210" y="7"/>
                  </a:cxn>
                  <a:cxn ang="0">
                    <a:pos x="187" y="10"/>
                  </a:cxn>
                  <a:cxn ang="0">
                    <a:pos x="165" y="13"/>
                  </a:cxn>
                  <a:cxn ang="0">
                    <a:pos x="140" y="16"/>
                  </a:cxn>
                  <a:cxn ang="0">
                    <a:pos x="92" y="25"/>
                  </a:cxn>
                  <a:cxn ang="0">
                    <a:pos x="2" y="45"/>
                  </a:cxn>
                  <a:cxn ang="0">
                    <a:pos x="0" y="39"/>
                  </a:cxn>
                  <a:cxn ang="0">
                    <a:pos x="91" y="19"/>
                  </a:cxn>
                  <a:cxn ang="0">
                    <a:pos x="139" y="10"/>
                  </a:cxn>
                  <a:cxn ang="0">
                    <a:pos x="163" y="7"/>
                  </a:cxn>
                  <a:cxn ang="0">
                    <a:pos x="186" y="4"/>
                  </a:cxn>
                  <a:cxn ang="0">
                    <a:pos x="210" y="1"/>
                  </a:cxn>
                  <a:cxn ang="0">
                    <a:pos x="231" y="0"/>
                  </a:cxn>
                  <a:cxn ang="0">
                    <a:pos x="252" y="0"/>
                  </a:cxn>
                  <a:cxn ang="0">
                    <a:pos x="272" y="1"/>
                  </a:cxn>
                  <a:cxn ang="0">
                    <a:pos x="279" y="1"/>
                  </a:cxn>
                  <a:cxn ang="0">
                    <a:pos x="288" y="3"/>
                  </a:cxn>
                  <a:cxn ang="0">
                    <a:pos x="302" y="7"/>
                  </a:cxn>
                  <a:cxn ang="0">
                    <a:pos x="310" y="9"/>
                  </a:cxn>
                  <a:cxn ang="0">
                    <a:pos x="316" y="12"/>
                  </a:cxn>
                  <a:cxn ang="0">
                    <a:pos x="320" y="16"/>
                  </a:cxn>
                  <a:cxn ang="0">
                    <a:pos x="325" y="21"/>
                  </a:cxn>
                  <a:cxn ang="0">
                    <a:pos x="320" y="25"/>
                  </a:cxn>
                </a:cxnLst>
                <a:rect l="0" t="0" r="r" b="b"/>
                <a:pathLst>
                  <a:path w="325" h="45">
                    <a:moveTo>
                      <a:pt x="320" y="25"/>
                    </a:moveTo>
                    <a:lnTo>
                      <a:pt x="316" y="21"/>
                    </a:lnTo>
                    <a:lnTo>
                      <a:pt x="311" y="18"/>
                    </a:lnTo>
                    <a:lnTo>
                      <a:pt x="306" y="15"/>
                    </a:lnTo>
                    <a:lnTo>
                      <a:pt x="300" y="13"/>
                    </a:lnTo>
                    <a:lnTo>
                      <a:pt x="287" y="9"/>
                    </a:lnTo>
                    <a:lnTo>
                      <a:pt x="278" y="7"/>
                    </a:lnTo>
                    <a:lnTo>
                      <a:pt x="270" y="7"/>
                    </a:lnTo>
                    <a:lnTo>
                      <a:pt x="252" y="6"/>
                    </a:lnTo>
                    <a:lnTo>
                      <a:pt x="233" y="6"/>
                    </a:lnTo>
                    <a:lnTo>
                      <a:pt x="210" y="7"/>
                    </a:lnTo>
                    <a:lnTo>
                      <a:pt x="187" y="10"/>
                    </a:lnTo>
                    <a:lnTo>
                      <a:pt x="165" y="13"/>
                    </a:lnTo>
                    <a:lnTo>
                      <a:pt x="140" y="16"/>
                    </a:lnTo>
                    <a:lnTo>
                      <a:pt x="92" y="2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91" y="19"/>
                    </a:lnTo>
                    <a:lnTo>
                      <a:pt x="139" y="10"/>
                    </a:lnTo>
                    <a:lnTo>
                      <a:pt x="163" y="7"/>
                    </a:lnTo>
                    <a:lnTo>
                      <a:pt x="186" y="4"/>
                    </a:lnTo>
                    <a:lnTo>
                      <a:pt x="210" y="1"/>
                    </a:lnTo>
                    <a:lnTo>
                      <a:pt x="231" y="0"/>
                    </a:lnTo>
                    <a:lnTo>
                      <a:pt x="252" y="0"/>
                    </a:lnTo>
                    <a:lnTo>
                      <a:pt x="272" y="1"/>
                    </a:lnTo>
                    <a:lnTo>
                      <a:pt x="279" y="1"/>
                    </a:lnTo>
                    <a:lnTo>
                      <a:pt x="288" y="3"/>
                    </a:lnTo>
                    <a:lnTo>
                      <a:pt x="302" y="7"/>
                    </a:lnTo>
                    <a:lnTo>
                      <a:pt x="310" y="9"/>
                    </a:lnTo>
                    <a:lnTo>
                      <a:pt x="316" y="12"/>
                    </a:lnTo>
                    <a:lnTo>
                      <a:pt x="320" y="16"/>
                    </a:lnTo>
                    <a:lnTo>
                      <a:pt x="325" y="21"/>
                    </a:lnTo>
                    <a:lnTo>
                      <a:pt x="32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6" name="Freeform 1516"/>
              <p:cNvSpPr>
                <a:spLocks/>
              </p:cNvSpPr>
              <p:nvPr/>
            </p:nvSpPr>
            <p:spPr bwMode="auto">
              <a:xfrm>
                <a:off x="4453" y="1381"/>
                <a:ext cx="53" cy="5"/>
              </a:xfrm>
              <a:custGeom>
                <a:avLst/>
                <a:gdLst/>
                <a:ahLst/>
                <a:cxnLst>
                  <a:cxn ang="0">
                    <a:pos x="106" y="6"/>
                  </a:cxn>
                  <a:cxn ang="0">
                    <a:pos x="92" y="7"/>
                  </a:cxn>
                  <a:cxn ang="0">
                    <a:pos x="75" y="9"/>
                  </a:cxn>
                  <a:cxn ang="0">
                    <a:pos x="42" y="7"/>
                  </a:cxn>
                  <a:cxn ang="0">
                    <a:pos x="15" y="6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5" y="0"/>
                  </a:cxn>
                  <a:cxn ang="0">
                    <a:pos x="42" y="1"/>
                  </a:cxn>
                  <a:cxn ang="0">
                    <a:pos x="75" y="3"/>
                  </a:cxn>
                  <a:cxn ang="0">
                    <a:pos x="91" y="1"/>
                  </a:cxn>
                  <a:cxn ang="0">
                    <a:pos x="104" y="0"/>
                  </a:cxn>
                  <a:cxn ang="0">
                    <a:pos x="106" y="6"/>
                  </a:cxn>
                </a:cxnLst>
                <a:rect l="0" t="0" r="r" b="b"/>
                <a:pathLst>
                  <a:path w="106" h="9">
                    <a:moveTo>
                      <a:pt x="106" y="6"/>
                    </a:moveTo>
                    <a:lnTo>
                      <a:pt x="92" y="7"/>
                    </a:lnTo>
                    <a:lnTo>
                      <a:pt x="75" y="9"/>
                    </a:lnTo>
                    <a:lnTo>
                      <a:pt x="42" y="7"/>
                    </a:lnTo>
                    <a:lnTo>
                      <a:pt x="15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42" y="1"/>
                    </a:lnTo>
                    <a:lnTo>
                      <a:pt x="75" y="3"/>
                    </a:lnTo>
                    <a:lnTo>
                      <a:pt x="91" y="1"/>
                    </a:lnTo>
                    <a:lnTo>
                      <a:pt x="104" y="0"/>
                    </a:lnTo>
                    <a:lnTo>
                      <a:pt x="10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7" name="Freeform 1517"/>
              <p:cNvSpPr>
                <a:spLocks/>
              </p:cNvSpPr>
              <p:nvPr/>
            </p:nvSpPr>
            <p:spPr bwMode="auto">
              <a:xfrm>
                <a:off x="4505" y="1381"/>
                <a:ext cx="1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8" name="Freeform 1518"/>
              <p:cNvSpPr>
                <a:spLocks/>
              </p:cNvSpPr>
              <p:nvPr/>
            </p:nvSpPr>
            <p:spPr bwMode="auto">
              <a:xfrm>
                <a:off x="4286" y="1354"/>
                <a:ext cx="169" cy="58"/>
              </a:xfrm>
              <a:custGeom>
                <a:avLst/>
                <a:gdLst/>
                <a:ahLst/>
                <a:cxnLst>
                  <a:cxn ang="0">
                    <a:pos x="339" y="62"/>
                  </a:cxn>
                  <a:cxn ang="0">
                    <a:pos x="328" y="71"/>
                  </a:cxn>
                  <a:cxn ang="0">
                    <a:pos x="317" y="78"/>
                  </a:cxn>
                  <a:cxn ang="0">
                    <a:pos x="308" y="86"/>
                  </a:cxn>
                  <a:cxn ang="0">
                    <a:pos x="296" y="92"/>
                  </a:cxn>
                  <a:cxn ang="0">
                    <a:pos x="286" y="98"/>
                  </a:cxn>
                  <a:cxn ang="0">
                    <a:pos x="275" y="103"/>
                  </a:cxn>
                  <a:cxn ang="0">
                    <a:pos x="265" y="107"/>
                  </a:cxn>
                  <a:cxn ang="0">
                    <a:pos x="252" y="110"/>
                  </a:cxn>
                  <a:cxn ang="0">
                    <a:pos x="240" y="113"/>
                  </a:cxn>
                  <a:cxn ang="0">
                    <a:pos x="230" y="116"/>
                  </a:cxn>
                  <a:cxn ang="0">
                    <a:pos x="207" y="118"/>
                  </a:cxn>
                  <a:cxn ang="0">
                    <a:pos x="195" y="118"/>
                  </a:cxn>
                  <a:cxn ang="0">
                    <a:pos x="183" y="118"/>
                  </a:cxn>
                  <a:cxn ang="0">
                    <a:pos x="171" y="116"/>
                  </a:cxn>
                  <a:cxn ang="0">
                    <a:pos x="160" y="115"/>
                  </a:cxn>
                  <a:cxn ang="0">
                    <a:pos x="138" y="109"/>
                  </a:cxn>
                  <a:cxn ang="0">
                    <a:pos x="126" y="104"/>
                  </a:cxn>
                  <a:cxn ang="0">
                    <a:pos x="115" y="101"/>
                  </a:cxn>
                  <a:cxn ang="0">
                    <a:pos x="94" y="90"/>
                  </a:cxn>
                  <a:cxn ang="0">
                    <a:pos x="82" y="84"/>
                  </a:cxn>
                  <a:cxn ang="0">
                    <a:pos x="73" y="77"/>
                  </a:cxn>
                  <a:cxn ang="0">
                    <a:pos x="62" y="69"/>
                  </a:cxn>
                  <a:cxn ang="0">
                    <a:pos x="52" y="62"/>
                  </a:cxn>
                  <a:cxn ang="0">
                    <a:pos x="43" y="54"/>
                  </a:cxn>
                  <a:cxn ang="0">
                    <a:pos x="34" y="45"/>
                  </a:cxn>
                  <a:cxn ang="0">
                    <a:pos x="25" y="36"/>
                  </a:cxn>
                  <a:cxn ang="0">
                    <a:pos x="16" y="26"/>
                  </a:cxn>
                  <a:cxn ang="0">
                    <a:pos x="8" y="1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12"/>
                  </a:cxn>
                  <a:cxn ang="0">
                    <a:pos x="22" y="21"/>
                  </a:cxn>
                  <a:cxn ang="0">
                    <a:pos x="29" y="32"/>
                  </a:cxn>
                  <a:cxn ang="0">
                    <a:pos x="38" y="41"/>
                  </a:cxn>
                  <a:cxn ang="0">
                    <a:pos x="47" y="50"/>
                  </a:cxn>
                  <a:cxn ang="0">
                    <a:pos x="56" y="57"/>
                  </a:cxn>
                  <a:cxn ang="0">
                    <a:pos x="67" y="65"/>
                  </a:cxn>
                  <a:cxn ang="0">
                    <a:pos x="76" y="72"/>
                  </a:cxn>
                  <a:cxn ang="0">
                    <a:pos x="86" y="78"/>
                  </a:cxn>
                  <a:cxn ang="0">
                    <a:pos x="97" y="84"/>
                  </a:cxn>
                  <a:cxn ang="0">
                    <a:pos x="118" y="95"/>
                  </a:cxn>
                  <a:cxn ang="0">
                    <a:pos x="129" y="99"/>
                  </a:cxn>
                  <a:cxn ang="0">
                    <a:pos x="139" y="103"/>
                  </a:cxn>
                  <a:cxn ang="0">
                    <a:pos x="162" y="109"/>
                  </a:cxn>
                  <a:cxn ang="0">
                    <a:pos x="172" y="110"/>
                  </a:cxn>
                  <a:cxn ang="0">
                    <a:pos x="185" y="112"/>
                  </a:cxn>
                  <a:cxn ang="0">
                    <a:pos x="195" y="112"/>
                  </a:cxn>
                  <a:cxn ang="0">
                    <a:pos x="206" y="112"/>
                  </a:cxn>
                  <a:cxn ang="0">
                    <a:pos x="228" y="110"/>
                  </a:cxn>
                  <a:cxn ang="0">
                    <a:pos x="239" y="107"/>
                  </a:cxn>
                  <a:cxn ang="0">
                    <a:pos x="251" y="104"/>
                  </a:cxn>
                  <a:cxn ang="0">
                    <a:pos x="262" y="101"/>
                  </a:cxn>
                  <a:cxn ang="0">
                    <a:pos x="272" y="98"/>
                  </a:cxn>
                  <a:cxn ang="0">
                    <a:pos x="283" y="92"/>
                  </a:cxn>
                  <a:cxn ang="0">
                    <a:pos x="293" y="87"/>
                  </a:cxn>
                  <a:cxn ang="0">
                    <a:pos x="304" y="81"/>
                  </a:cxn>
                  <a:cxn ang="0">
                    <a:pos x="314" y="74"/>
                  </a:cxn>
                  <a:cxn ang="0">
                    <a:pos x="323" y="66"/>
                  </a:cxn>
                  <a:cxn ang="0">
                    <a:pos x="334" y="57"/>
                  </a:cxn>
                  <a:cxn ang="0">
                    <a:pos x="339" y="62"/>
                  </a:cxn>
                </a:cxnLst>
                <a:rect l="0" t="0" r="r" b="b"/>
                <a:pathLst>
                  <a:path w="339" h="118">
                    <a:moveTo>
                      <a:pt x="339" y="62"/>
                    </a:moveTo>
                    <a:lnTo>
                      <a:pt x="328" y="71"/>
                    </a:lnTo>
                    <a:lnTo>
                      <a:pt x="317" y="78"/>
                    </a:lnTo>
                    <a:lnTo>
                      <a:pt x="308" y="86"/>
                    </a:lnTo>
                    <a:lnTo>
                      <a:pt x="296" y="92"/>
                    </a:lnTo>
                    <a:lnTo>
                      <a:pt x="286" y="98"/>
                    </a:lnTo>
                    <a:lnTo>
                      <a:pt x="275" y="103"/>
                    </a:lnTo>
                    <a:lnTo>
                      <a:pt x="265" y="107"/>
                    </a:lnTo>
                    <a:lnTo>
                      <a:pt x="252" y="110"/>
                    </a:lnTo>
                    <a:lnTo>
                      <a:pt x="240" y="113"/>
                    </a:lnTo>
                    <a:lnTo>
                      <a:pt x="230" y="116"/>
                    </a:lnTo>
                    <a:lnTo>
                      <a:pt x="207" y="118"/>
                    </a:lnTo>
                    <a:lnTo>
                      <a:pt x="195" y="118"/>
                    </a:lnTo>
                    <a:lnTo>
                      <a:pt x="183" y="118"/>
                    </a:lnTo>
                    <a:lnTo>
                      <a:pt x="171" y="116"/>
                    </a:lnTo>
                    <a:lnTo>
                      <a:pt x="160" y="115"/>
                    </a:lnTo>
                    <a:lnTo>
                      <a:pt x="138" y="109"/>
                    </a:lnTo>
                    <a:lnTo>
                      <a:pt x="126" y="104"/>
                    </a:lnTo>
                    <a:lnTo>
                      <a:pt x="115" y="101"/>
                    </a:lnTo>
                    <a:lnTo>
                      <a:pt x="94" y="90"/>
                    </a:lnTo>
                    <a:lnTo>
                      <a:pt x="82" y="84"/>
                    </a:lnTo>
                    <a:lnTo>
                      <a:pt x="73" y="77"/>
                    </a:lnTo>
                    <a:lnTo>
                      <a:pt x="62" y="69"/>
                    </a:lnTo>
                    <a:lnTo>
                      <a:pt x="52" y="62"/>
                    </a:lnTo>
                    <a:lnTo>
                      <a:pt x="43" y="54"/>
                    </a:lnTo>
                    <a:lnTo>
                      <a:pt x="34" y="45"/>
                    </a:lnTo>
                    <a:lnTo>
                      <a:pt x="25" y="36"/>
                    </a:lnTo>
                    <a:lnTo>
                      <a:pt x="16" y="26"/>
                    </a:lnTo>
                    <a:lnTo>
                      <a:pt x="8" y="1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12"/>
                    </a:lnTo>
                    <a:lnTo>
                      <a:pt x="22" y="21"/>
                    </a:lnTo>
                    <a:lnTo>
                      <a:pt x="29" y="32"/>
                    </a:lnTo>
                    <a:lnTo>
                      <a:pt x="38" y="41"/>
                    </a:lnTo>
                    <a:lnTo>
                      <a:pt x="47" y="50"/>
                    </a:lnTo>
                    <a:lnTo>
                      <a:pt x="56" y="57"/>
                    </a:lnTo>
                    <a:lnTo>
                      <a:pt x="67" y="65"/>
                    </a:lnTo>
                    <a:lnTo>
                      <a:pt x="76" y="72"/>
                    </a:lnTo>
                    <a:lnTo>
                      <a:pt x="86" y="78"/>
                    </a:lnTo>
                    <a:lnTo>
                      <a:pt x="97" y="84"/>
                    </a:lnTo>
                    <a:lnTo>
                      <a:pt x="118" y="95"/>
                    </a:lnTo>
                    <a:lnTo>
                      <a:pt x="129" y="99"/>
                    </a:lnTo>
                    <a:lnTo>
                      <a:pt x="139" y="103"/>
                    </a:lnTo>
                    <a:lnTo>
                      <a:pt x="162" y="109"/>
                    </a:lnTo>
                    <a:lnTo>
                      <a:pt x="172" y="110"/>
                    </a:lnTo>
                    <a:lnTo>
                      <a:pt x="185" y="112"/>
                    </a:lnTo>
                    <a:lnTo>
                      <a:pt x="195" y="112"/>
                    </a:lnTo>
                    <a:lnTo>
                      <a:pt x="206" y="112"/>
                    </a:lnTo>
                    <a:lnTo>
                      <a:pt x="228" y="110"/>
                    </a:lnTo>
                    <a:lnTo>
                      <a:pt x="239" y="107"/>
                    </a:lnTo>
                    <a:lnTo>
                      <a:pt x="251" y="104"/>
                    </a:lnTo>
                    <a:lnTo>
                      <a:pt x="262" y="101"/>
                    </a:lnTo>
                    <a:lnTo>
                      <a:pt x="272" y="98"/>
                    </a:lnTo>
                    <a:lnTo>
                      <a:pt x="283" y="92"/>
                    </a:lnTo>
                    <a:lnTo>
                      <a:pt x="293" y="87"/>
                    </a:lnTo>
                    <a:lnTo>
                      <a:pt x="304" y="81"/>
                    </a:lnTo>
                    <a:lnTo>
                      <a:pt x="314" y="74"/>
                    </a:lnTo>
                    <a:lnTo>
                      <a:pt x="323" y="66"/>
                    </a:lnTo>
                    <a:lnTo>
                      <a:pt x="334" y="57"/>
                    </a:lnTo>
                    <a:lnTo>
                      <a:pt x="3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599" name="Freeform 1519"/>
              <p:cNvSpPr>
                <a:spLocks/>
              </p:cNvSpPr>
              <p:nvPr/>
            </p:nvSpPr>
            <p:spPr bwMode="auto">
              <a:xfrm>
                <a:off x="4453" y="1382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0" name="Freeform 1520"/>
              <p:cNvSpPr>
                <a:spLocks/>
              </p:cNvSpPr>
              <p:nvPr/>
            </p:nvSpPr>
            <p:spPr bwMode="auto">
              <a:xfrm>
                <a:off x="4272" y="1187"/>
                <a:ext cx="59" cy="169"/>
              </a:xfrm>
              <a:custGeom>
                <a:avLst/>
                <a:gdLst/>
                <a:ahLst/>
                <a:cxnLst>
                  <a:cxn ang="0">
                    <a:pos x="28" y="338"/>
                  </a:cxn>
                  <a:cxn ang="0">
                    <a:pos x="21" y="327"/>
                  </a:cxn>
                  <a:cxn ang="0">
                    <a:pos x="15" y="315"/>
                  </a:cxn>
                  <a:cxn ang="0">
                    <a:pos x="10" y="304"/>
                  </a:cxn>
                  <a:cxn ang="0">
                    <a:pos x="6" y="292"/>
                  </a:cxn>
                  <a:cxn ang="0">
                    <a:pos x="3" y="282"/>
                  </a:cxn>
                  <a:cxn ang="0">
                    <a:pos x="1" y="270"/>
                  </a:cxn>
                  <a:cxn ang="0">
                    <a:pos x="0" y="259"/>
                  </a:cxn>
                  <a:cxn ang="0">
                    <a:pos x="0" y="247"/>
                  </a:cxn>
                  <a:cxn ang="0">
                    <a:pos x="0" y="237"/>
                  </a:cxn>
                  <a:cxn ang="0">
                    <a:pos x="1" y="226"/>
                  </a:cxn>
                  <a:cxn ang="0">
                    <a:pos x="6" y="204"/>
                  </a:cxn>
                  <a:cxn ang="0">
                    <a:pos x="13" y="182"/>
                  </a:cxn>
                  <a:cxn ang="0">
                    <a:pos x="21" y="161"/>
                  </a:cxn>
                  <a:cxn ang="0">
                    <a:pos x="31" y="140"/>
                  </a:cxn>
                  <a:cxn ang="0">
                    <a:pos x="44" y="119"/>
                  </a:cxn>
                  <a:cxn ang="0">
                    <a:pos x="68" y="79"/>
                  </a:cxn>
                  <a:cxn ang="0">
                    <a:pos x="93" y="39"/>
                  </a:cxn>
                  <a:cxn ang="0">
                    <a:pos x="104" y="20"/>
                  </a:cxn>
                  <a:cxn ang="0">
                    <a:pos x="113" y="0"/>
                  </a:cxn>
                  <a:cxn ang="0">
                    <a:pos x="119" y="3"/>
                  </a:cxn>
                  <a:cxn ang="0">
                    <a:pos x="110" y="23"/>
                  </a:cxn>
                  <a:cxn ang="0">
                    <a:pos x="98" y="42"/>
                  </a:cxn>
                  <a:cxn ang="0">
                    <a:pos x="74" y="83"/>
                  </a:cxn>
                  <a:cxn ang="0">
                    <a:pos x="48" y="124"/>
                  </a:cxn>
                  <a:cxn ang="0">
                    <a:pos x="37" y="143"/>
                  </a:cxn>
                  <a:cxn ang="0">
                    <a:pos x="27" y="164"/>
                  </a:cxn>
                  <a:cxn ang="0">
                    <a:pos x="18" y="185"/>
                  </a:cxn>
                  <a:cxn ang="0">
                    <a:pos x="12" y="207"/>
                  </a:cxn>
                  <a:cxn ang="0">
                    <a:pos x="7" y="228"/>
                  </a:cxn>
                  <a:cxn ang="0">
                    <a:pos x="6" y="238"/>
                  </a:cxn>
                  <a:cxn ang="0">
                    <a:pos x="6" y="247"/>
                  </a:cxn>
                  <a:cxn ang="0">
                    <a:pos x="6" y="258"/>
                  </a:cxn>
                  <a:cxn ang="0">
                    <a:pos x="7" y="270"/>
                  </a:cxn>
                  <a:cxn ang="0">
                    <a:pos x="9" y="280"/>
                  </a:cxn>
                  <a:cxn ang="0">
                    <a:pos x="12" y="291"/>
                  </a:cxn>
                  <a:cxn ang="0">
                    <a:pos x="16" y="301"/>
                  </a:cxn>
                  <a:cxn ang="0">
                    <a:pos x="21" y="312"/>
                  </a:cxn>
                  <a:cxn ang="0">
                    <a:pos x="27" y="323"/>
                  </a:cxn>
                  <a:cxn ang="0">
                    <a:pos x="33" y="333"/>
                  </a:cxn>
                  <a:cxn ang="0">
                    <a:pos x="28" y="338"/>
                  </a:cxn>
                </a:cxnLst>
                <a:rect l="0" t="0" r="r" b="b"/>
                <a:pathLst>
                  <a:path w="119" h="338">
                    <a:moveTo>
                      <a:pt x="28" y="338"/>
                    </a:moveTo>
                    <a:lnTo>
                      <a:pt x="21" y="327"/>
                    </a:lnTo>
                    <a:lnTo>
                      <a:pt x="15" y="315"/>
                    </a:lnTo>
                    <a:lnTo>
                      <a:pt x="10" y="304"/>
                    </a:lnTo>
                    <a:lnTo>
                      <a:pt x="6" y="292"/>
                    </a:lnTo>
                    <a:lnTo>
                      <a:pt x="3" y="282"/>
                    </a:lnTo>
                    <a:lnTo>
                      <a:pt x="1" y="270"/>
                    </a:lnTo>
                    <a:lnTo>
                      <a:pt x="0" y="259"/>
                    </a:lnTo>
                    <a:lnTo>
                      <a:pt x="0" y="247"/>
                    </a:lnTo>
                    <a:lnTo>
                      <a:pt x="0" y="237"/>
                    </a:lnTo>
                    <a:lnTo>
                      <a:pt x="1" y="226"/>
                    </a:lnTo>
                    <a:lnTo>
                      <a:pt x="6" y="204"/>
                    </a:lnTo>
                    <a:lnTo>
                      <a:pt x="13" y="182"/>
                    </a:lnTo>
                    <a:lnTo>
                      <a:pt x="21" y="161"/>
                    </a:lnTo>
                    <a:lnTo>
                      <a:pt x="31" y="140"/>
                    </a:lnTo>
                    <a:lnTo>
                      <a:pt x="44" y="119"/>
                    </a:lnTo>
                    <a:lnTo>
                      <a:pt x="68" y="79"/>
                    </a:lnTo>
                    <a:lnTo>
                      <a:pt x="93" y="39"/>
                    </a:lnTo>
                    <a:lnTo>
                      <a:pt x="104" y="20"/>
                    </a:lnTo>
                    <a:lnTo>
                      <a:pt x="113" y="0"/>
                    </a:lnTo>
                    <a:lnTo>
                      <a:pt x="119" y="3"/>
                    </a:lnTo>
                    <a:lnTo>
                      <a:pt x="110" y="23"/>
                    </a:lnTo>
                    <a:lnTo>
                      <a:pt x="98" y="42"/>
                    </a:lnTo>
                    <a:lnTo>
                      <a:pt x="74" y="83"/>
                    </a:lnTo>
                    <a:lnTo>
                      <a:pt x="48" y="124"/>
                    </a:lnTo>
                    <a:lnTo>
                      <a:pt x="37" y="143"/>
                    </a:lnTo>
                    <a:lnTo>
                      <a:pt x="27" y="164"/>
                    </a:lnTo>
                    <a:lnTo>
                      <a:pt x="18" y="185"/>
                    </a:lnTo>
                    <a:lnTo>
                      <a:pt x="12" y="207"/>
                    </a:lnTo>
                    <a:lnTo>
                      <a:pt x="7" y="228"/>
                    </a:lnTo>
                    <a:lnTo>
                      <a:pt x="6" y="238"/>
                    </a:lnTo>
                    <a:lnTo>
                      <a:pt x="6" y="247"/>
                    </a:lnTo>
                    <a:lnTo>
                      <a:pt x="6" y="258"/>
                    </a:lnTo>
                    <a:lnTo>
                      <a:pt x="7" y="270"/>
                    </a:lnTo>
                    <a:lnTo>
                      <a:pt x="9" y="280"/>
                    </a:lnTo>
                    <a:lnTo>
                      <a:pt x="12" y="291"/>
                    </a:lnTo>
                    <a:lnTo>
                      <a:pt x="16" y="301"/>
                    </a:lnTo>
                    <a:lnTo>
                      <a:pt x="21" y="312"/>
                    </a:lnTo>
                    <a:lnTo>
                      <a:pt x="27" y="323"/>
                    </a:lnTo>
                    <a:lnTo>
                      <a:pt x="33" y="333"/>
                    </a:lnTo>
                    <a:lnTo>
                      <a:pt x="28" y="3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1" name="Freeform 1521"/>
              <p:cNvSpPr>
                <a:spLocks/>
              </p:cNvSpPr>
              <p:nvPr/>
            </p:nvSpPr>
            <p:spPr bwMode="auto">
              <a:xfrm>
                <a:off x="4286" y="1354"/>
                <a:ext cx="2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2" name="Freeform 1522"/>
              <p:cNvSpPr>
                <a:spLocks/>
              </p:cNvSpPr>
              <p:nvPr/>
            </p:nvSpPr>
            <p:spPr bwMode="auto">
              <a:xfrm>
                <a:off x="4328" y="1172"/>
                <a:ext cx="5" cy="1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27"/>
                  </a:cxn>
                  <a:cxn ang="0">
                    <a:pos x="3" y="24"/>
                  </a:cxn>
                  <a:cxn ang="0">
                    <a:pos x="3" y="17"/>
                  </a:cxn>
                  <a:cxn ang="0">
                    <a:pos x="3" y="9"/>
                  </a:cxn>
                  <a:cxn ang="0">
                    <a:pos x="1" y="0"/>
                  </a:cxn>
                  <a:cxn ang="0">
                    <a:pos x="7" y="0"/>
                  </a:cxn>
                  <a:cxn ang="0">
                    <a:pos x="9" y="8"/>
                  </a:cxn>
                  <a:cxn ang="0">
                    <a:pos x="9" y="17"/>
                  </a:cxn>
                  <a:cxn ang="0">
                    <a:pos x="9" y="26"/>
                  </a:cxn>
                  <a:cxn ang="0">
                    <a:pos x="7" y="30"/>
                  </a:cxn>
                  <a:cxn ang="0">
                    <a:pos x="6" y="33"/>
                  </a:cxn>
                  <a:cxn ang="0">
                    <a:pos x="0" y="30"/>
                  </a:cxn>
                </a:cxnLst>
                <a:rect l="0" t="0" r="r" b="b"/>
                <a:pathLst>
                  <a:path w="9" h="33">
                    <a:moveTo>
                      <a:pt x="0" y="30"/>
                    </a:moveTo>
                    <a:lnTo>
                      <a:pt x="1" y="27"/>
                    </a:lnTo>
                    <a:lnTo>
                      <a:pt x="3" y="24"/>
                    </a:lnTo>
                    <a:lnTo>
                      <a:pt x="3" y="17"/>
                    </a:lnTo>
                    <a:lnTo>
                      <a:pt x="3" y="9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3" name="Freeform 1523"/>
              <p:cNvSpPr>
                <a:spLocks/>
              </p:cNvSpPr>
              <p:nvPr/>
            </p:nvSpPr>
            <p:spPr bwMode="auto">
              <a:xfrm>
                <a:off x="4328" y="1187"/>
                <a:ext cx="3" cy="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4" name="Freeform 1524"/>
              <p:cNvSpPr>
                <a:spLocks/>
              </p:cNvSpPr>
              <p:nvPr/>
            </p:nvSpPr>
            <p:spPr bwMode="auto">
              <a:xfrm>
                <a:off x="4304" y="1098"/>
                <a:ext cx="28" cy="75"/>
              </a:xfrm>
              <a:custGeom>
                <a:avLst/>
                <a:gdLst/>
                <a:ahLst/>
                <a:cxnLst>
                  <a:cxn ang="0">
                    <a:pos x="49" y="150"/>
                  </a:cxn>
                  <a:cxn ang="0">
                    <a:pos x="48" y="139"/>
                  </a:cxn>
                  <a:cxn ang="0">
                    <a:pos x="45" y="130"/>
                  </a:cxn>
                  <a:cxn ang="0">
                    <a:pos x="42" y="119"/>
                  </a:cxn>
                  <a:cxn ang="0">
                    <a:pos x="37" y="109"/>
                  </a:cxn>
                  <a:cxn ang="0">
                    <a:pos x="27" y="88"/>
                  </a:cxn>
                  <a:cxn ang="0">
                    <a:pos x="16" y="67"/>
                  </a:cxn>
                  <a:cxn ang="0">
                    <a:pos x="7" y="47"/>
                  </a:cxn>
                  <a:cxn ang="0">
                    <a:pos x="4" y="38"/>
                  </a:cxn>
                  <a:cxn ang="0">
                    <a:pos x="1" y="29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13" y="6"/>
                  </a:cxn>
                  <a:cxn ang="0">
                    <a:pos x="12" y="8"/>
                  </a:cxn>
                  <a:cxn ang="0">
                    <a:pos x="9" y="9"/>
                  </a:cxn>
                  <a:cxn ang="0">
                    <a:pos x="9" y="12"/>
                  </a:cxn>
                  <a:cxn ang="0">
                    <a:pos x="7" y="14"/>
                  </a:cxn>
                  <a:cxn ang="0">
                    <a:pos x="7" y="20"/>
                  </a:cxn>
                  <a:cxn ang="0">
                    <a:pos x="7" y="28"/>
                  </a:cxn>
                  <a:cxn ang="0">
                    <a:pos x="10" y="35"/>
                  </a:cxn>
                  <a:cxn ang="0">
                    <a:pos x="13" y="44"/>
                  </a:cxn>
                  <a:cxn ang="0">
                    <a:pos x="22" y="64"/>
                  </a:cxn>
                  <a:cxn ang="0">
                    <a:pos x="33" y="85"/>
                  </a:cxn>
                  <a:cxn ang="0">
                    <a:pos x="43" y="106"/>
                  </a:cxn>
                  <a:cxn ang="0">
                    <a:pos x="48" y="118"/>
                  </a:cxn>
                  <a:cxn ang="0">
                    <a:pos x="51" y="128"/>
                  </a:cxn>
                  <a:cxn ang="0">
                    <a:pos x="54" y="138"/>
                  </a:cxn>
                  <a:cxn ang="0">
                    <a:pos x="55" y="148"/>
                  </a:cxn>
                  <a:cxn ang="0">
                    <a:pos x="49" y="150"/>
                  </a:cxn>
                </a:cxnLst>
                <a:rect l="0" t="0" r="r" b="b"/>
                <a:pathLst>
                  <a:path w="55" h="150">
                    <a:moveTo>
                      <a:pt x="49" y="150"/>
                    </a:moveTo>
                    <a:lnTo>
                      <a:pt x="48" y="139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37" y="109"/>
                    </a:lnTo>
                    <a:lnTo>
                      <a:pt x="27" y="88"/>
                    </a:lnTo>
                    <a:lnTo>
                      <a:pt x="16" y="67"/>
                    </a:lnTo>
                    <a:lnTo>
                      <a:pt x="7" y="47"/>
                    </a:lnTo>
                    <a:lnTo>
                      <a:pt x="4" y="38"/>
                    </a:lnTo>
                    <a:lnTo>
                      <a:pt x="1" y="29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20"/>
                    </a:lnTo>
                    <a:lnTo>
                      <a:pt x="7" y="28"/>
                    </a:lnTo>
                    <a:lnTo>
                      <a:pt x="10" y="35"/>
                    </a:lnTo>
                    <a:lnTo>
                      <a:pt x="13" y="44"/>
                    </a:lnTo>
                    <a:lnTo>
                      <a:pt x="22" y="64"/>
                    </a:lnTo>
                    <a:lnTo>
                      <a:pt x="33" y="85"/>
                    </a:lnTo>
                    <a:lnTo>
                      <a:pt x="43" y="106"/>
                    </a:lnTo>
                    <a:lnTo>
                      <a:pt x="48" y="118"/>
                    </a:lnTo>
                    <a:lnTo>
                      <a:pt x="51" y="128"/>
                    </a:lnTo>
                    <a:lnTo>
                      <a:pt x="54" y="138"/>
                    </a:lnTo>
                    <a:lnTo>
                      <a:pt x="55" y="148"/>
                    </a:lnTo>
                    <a:lnTo>
                      <a:pt x="4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5" name="Freeform 1525"/>
              <p:cNvSpPr>
                <a:spLocks/>
              </p:cNvSpPr>
              <p:nvPr/>
            </p:nvSpPr>
            <p:spPr bwMode="auto">
              <a:xfrm>
                <a:off x="4329" y="1172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6" name="Freeform 1526"/>
              <p:cNvSpPr>
                <a:spLocks/>
              </p:cNvSpPr>
              <p:nvPr/>
            </p:nvSpPr>
            <p:spPr bwMode="auto">
              <a:xfrm>
                <a:off x="4310" y="1062"/>
                <a:ext cx="68" cy="3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" y="66"/>
                  </a:cxn>
                  <a:cxn ang="0">
                    <a:pos x="15" y="62"/>
                  </a:cxn>
                  <a:cxn ang="0">
                    <a:pos x="30" y="48"/>
                  </a:cxn>
                  <a:cxn ang="0">
                    <a:pos x="47" y="35"/>
                  </a:cxn>
                  <a:cxn ang="0">
                    <a:pos x="65" y="21"/>
                  </a:cxn>
                  <a:cxn ang="0">
                    <a:pos x="73" y="17"/>
                  </a:cxn>
                  <a:cxn ang="0">
                    <a:pos x="82" y="11"/>
                  </a:cxn>
                  <a:cxn ang="0">
                    <a:pos x="91" y="6"/>
                  </a:cxn>
                  <a:cxn ang="0">
                    <a:pos x="100" y="3"/>
                  </a:cxn>
                  <a:cxn ang="0">
                    <a:pos x="109" y="2"/>
                  </a:cxn>
                  <a:cxn ang="0">
                    <a:pos x="118" y="0"/>
                  </a:cxn>
                  <a:cxn ang="0">
                    <a:pos x="129" y="2"/>
                  </a:cxn>
                  <a:cxn ang="0">
                    <a:pos x="138" y="3"/>
                  </a:cxn>
                  <a:cxn ang="0">
                    <a:pos x="136" y="9"/>
                  </a:cxn>
                  <a:cxn ang="0">
                    <a:pos x="127" y="8"/>
                  </a:cxn>
                  <a:cxn ang="0">
                    <a:pos x="118" y="8"/>
                  </a:cxn>
                  <a:cxn ang="0">
                    <a:pos x="110" y="8"/>
                  </a:cxn>
                  <a:cxn ang="0">
                    <a:pos x="101" y="9"/>
                  </a:cxn>
                  <a:cxn ang="0">
                    <a:pos x="94" y="12"/>
                  </a:cxn>
                  <a:cxn ang="0">
                    <a:pos x="85" y="17"/>
                  </a:cxn>
                  <a:cxn ang="0">
                    <a:pos x="76" y="21"/>
                  </a:cxn>
                  <a:cxn ang="0">
                    <a:pos x="68" y="27"/>
                  </a:cxn>
                  <a:cxn ang="0">
                    <a:pos x="52" y="39"/>
                  </a:cxn>
                  <a:cxn ang="0">
                    <a:pos x="35" y="53"/>
                  </a:cxn>
                  <a:cxn ang="0">
                    <a:pos x="20" y="66"/>
                  </a:cxn>
                  <a:cxn ang="0">
                    <a:pos x="11" y="72"/>
                  </a:cxn>
                  <a:cxn ang="0">
                    <a:pos x="3" y="78"/>
                  </a:cxn>
                  <a:cxn ang="0">
                    <a:pos x="0" y="72"/>
                  </a:cxn>
                </a:cxnLst>
                <a:rect l="0" t="0" r="r" b="b"/>
                <a:pathLst>
                  <a:path w="138" h="78">
                    <a:moveTo>
                      <a:pt x="0" y="72"/>
                    </a:moveTo>
                    <a:lnTo>
                      <a:pt x="8" y="66"/>
                    </a:lnTo>
                    <a:lnTo>
                      <a:pt x="15" y="62"/>
                    </a:lnTo>
                    <a:lnTo>
                      <a:pt x="30" y="48"/>
                    </a:lnTo>
                    <a:lnTo>
                      <a:pt x="47" y="35"/>
                    </a:lnTo>
                    <a:lnTo>
                      <a:pt x="65" y="21"/>
                    </a:lnTo>
                    <a:lnTo>
                      <a:pt x="73" y="17"/>
                    </a:lnTo>
                    <a:lnTo>
                      <a:pt x="82" y="11"/>
                    </a:lnTo>
                    <a:lnTo>
                      <a:pt x="91" y="6"/>
                    </a:lnTo>
                    <a:lnTo>
                      <a:pt x="100" y="3"/>
                    </a:lnTo>
                    <a:lnTo>
                      <a:pt x="109" y="2"/>
                    </a:lnTo>
                    <a:lnTo>
                      <a:pt x="118" y="0"/>
                    </a:lnTo>
                    <a:lnTo>
                      <a:pt x="129" y="2"/>
                    </a:lnTo>
                    <a:lnTo>
                      <a:pt x="138" y="3"/>
                    </a:lnTo>
                    <a:lnTo>
                      <a:pt x="136" y="9"/>
                    </a:lnTo>
                    <a:lnTo>
                      <a:pt x="127" y="8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1" y="9"/>
                    </a:lnTo>
                    <a:lnTo>
                      <a:pt x="94" y="12"/>
                    </a:lnTo>
                    <a:lnTo>
                      <a:pt x="85" y="17"/>
                    </a:lnTo>
                    <a:lnTo>
                      <a:pt x="76" y="21"/>
                    </a:lnTo>
                    <a:lnTo>
                      <a:pt x="68" y="27"/>
                    </a:lnTo>
                    <a:lnTo>
                      <a:pt x="52" y="39"/>
                    </a:lnTo>
                    <a:lnTo>
                      <a:pt x="35" y="53"/>
                    </a:lnTo>
                    <a:lnTo>
                      <a:pt x="20" y="66"/>
                    </a:lnTo>
                    <a:lnTo>
                      <a:pt x="11" y="72"/>
                    </a:lnTo>
                    <a:lnTo>
                      <a:pt x="3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7" name="Freeform 1527"/>
              <p:cNvSpPr>
                <a:spLocks/>
              </p:cNvSpPr>
              <p:nvPr/>
            </p:nvSpPr>
            <p:spPr bwMode="auto">
              <a:xfrm>
                <a:off x="4309" y="109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0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8" name="Freeform 1528"/>
              <p:cNvSpPr>
                <a:spLocks/>
              </p:cNvSpPr>
              <p:nvPr/>
            </p:nvSpPr>
            <p:spPr bwMode="auto">
              <a:xfrm>
                <a:off x="4378" y="1064"/>
                <a:ext cx="17" cy="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8" y="3"/>
                  </a:cxn>
                  <a:cxn ang="0">
                    <a:pos x="12" y="9"/>
                  </a:cxn>
                  <a:cxn ang="0">
                    <a:pos x="17" y="15"/>
                  </a:cxn>
                  <a:cxn ang="0">
                    <a:pos x="21" y="21"/>
                  </a:cxn>
                  <a:cxn ang="0">
                    <a:pos x="27" y="38"/>
                  </a:cxn>
                  <a:cxn ang="0">
                    <a:pos x="35" y="53"/>
                  </a:cxn>
                  <a:cxn ang="0">
                    <a:pos x="29" y="56"/>
                  </a:cxn>
                  <a:cxn ang="0">
                    <a:pos x="21" y="41"/>
                  </a:cxn>
                  <a:cxn ang="0">
                    <a:pos x="15" y="24"/>
                  </a:cxn>
                  <a:cxn ang="0">
                    <a:pos x="11" y="18"/>
                  </a:cxn>
                  <a:cxn ang="0">
                    <a:pos x="8" y="12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35" h="56">
                    <a:moveTo>
                      <a:pt x="2" y="0"/>
                    </a:moveTo>
                    <a:lnTo>
                      <a:pt x="5" y="2"/>
                    </a:lnTo>
                    <a:lnTo>
                      <a:pt x="8" y="3"/>
                    </a:lnTo>
                    <a:lnTo>
                      <a:pt x="12" y="9"/>
                    </a:lnTo>
                    <a:lnTo>
                      <a:pt x="17" y="15"/>
                    </a:lnTo>
                    <a:lnTo>
                      <a:pt x="21" y="21"/>
                    </a:lnTo>
                    <a:lnTo>
                      <a:pt x="27" y="38"/>
                    </a:lnTo>
                    <a:lnTo>
                      <a:pt x="35" y="53"/>
                    </a:lnTo>
                    <a:lnTo>
                      <a:pt x="29" y="56"/>
                    </a:lnTo>
                    <a:lnTo>
                      <a:pt x="21" y="41"/>
                    </a:lnTo>
                    <a:lnTo>
                      <a:pt x="15" y="24"/>
                    </a:lnTo>
                    <a:lnTo>
                      <a:pt x="11" y="18"/>
                    </a:lnTo>
                    <a:lnTo>
                      <a:pt x="8" y="12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09" name="Freeform 1529"/>
              <p:cNvSpPr>
                <a:spLocks/>
              </p:cNvSpPr>
              <p:nvPr/>
            </p:nvSpPr>
            <p:spPr bwMode="auto">
              <a:xfrm>
                <a:off x="4378" y="1064"/>
                <a:ext cx="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0" name="Rectangle 1530"/>
              <p:cNvSpPr>
                <a:spLocks noChangeArrowheads="1"/>
              </p:cNvSpPr>
              <p:nvPr/>
            </p:nvSpPr>
            <p:spPr bwMode="auto">
              <a:xfrm>
                <a:off x="4392" y="1089"/>
                <a:ext cx="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1" name="Freeform 1531"/>
              <p:cNvSpPr>
                <a:spLocks/>
              </p:cNvSpPr>
              <p:nvPr/>
            </p:nvSpPr>
            <p:spPr bwMode="auto">
              <a:xfrm>
                <a:off x="4392" y="1090"/>
                <a:ext cx="3" cy="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2" name="Freeform 1532"/>
              <p:cNvSpPr>
                <a:spLocks/>
              </p:cNvSpPr>
              <p:nvPr/>
            </p:nvSpPr>
            <p:spPr bwMode="auto">
              <a:xfrm>
                <a:off x="4390" y="1054"/>
                <a:ext cx="15" cy="35"/>
              </a:xfrm>
              <a:custGeom>
                <a:avLst/>
                <a:gdLst/>
                <a:ahLst/>
                <a:cxnLst>
                  <a:cxn ang="0">
                    <a:pos x="5" y="70"/>
                  </a:cxn>
                  <a:cxn ang="0">
                    <a:pos x="3" y="63"/>
                  </a:cxn>
                  <a:cxn ang="0">
                    <a:pos x="2" y="52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0" y="25"/>
                  </a:cxn>
                  <a:cxn ang="0">
                    <a:pos x="2" y="21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11" y="7"/>
                  </a:cxn>
                  <a:cxn ang="0">
                    <a:pos x="17" y="4"/>
                  </a:cxn>
                  <a:cxn ang="0">
                    <a:pos x="23" y="1"/>
                  </a:cxn>
                  <a:cxn ang="0">
                    <a:pos x="32" y="0"/>
                  </a:cxn>
                  <a:cxn ang="0">
                    <a:pos x="32" y="7"/>
                  </a:cxn>
                  <a:cxn ang="0">
                    <a:pos x="24" y="7"/>
                  </a:cxn>
                  <a:cxn ang="0">
                    <a:pos x="20" y="10"/>
                  </a:cxn>
                  <a:cxn ang="0">
                    <a:pos x="15" y="12"/>
                  </a:cxn>
                  <a:cxn ang="0">
                    <a:pos x="11" y="15"/>
                  </a:cxn>
                  <a:cxn ang="0">
                    <a:pos x="9" y="19"/>
                  </a:cxn>
                  <a:cxn ang="0">
                    <a:pos x="8" y="22"/>
                  </a:cxn>
                  <a:cxn ang="0">
                    <a:pos x="6" y="27"/>
                  </a:cxn>
                  <a:cxn ang="0">
                    <a:pos x="6" y="31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8" y="51"/>
                  </a:cxn>
                  <a:cxn ang="0">
                    <a:pos x="9" y="61"/>
                  </a:cxn>
                  <a:cxn ang="0">
                    <a:pos x="11" y="70"/>
                  </a:cxn>
                  <a:cxn ang="0">
                    <a:pos x="5" y="70"/>
                  </a:cxn>
                </a:cxnLst>
                <a:rect l="0" t="0" r="r" b="b"/>
                <a:pathLst>
                  <a:path w="32" h="70">
                    <a:moveTo>
                      <a:pt x="5" y="70"/>
                    </a:moveTo>
                    <a:lnTo>
                      <a:pt x="3" y="63"/>
                    </a:lnTo>
                    <a:lnTo>
                      <a:pt x="2" y="5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7" y="4"/>
                    </a:lnTo>
                    <a:lnTo>
                      <a:pt x="23" y="1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4" y="7"/>
                    </a:lnTo>
                    <a:lnTo>
                      <a:pt x="20" y="10"/>
                    </a:lnTo>
                    <a:lnTo>
                      <a:pt x="15" y="12"/>
                    </a:lnTo>
                    <a:lnTo>
                      <a:pt x="11" y="15"/>
                    </a:lnTo>
                    <a:lnTo>
                      <a:pt x="9" y="19"/>
                    </a:lnTo>
                    <a:lnTo>
                      <a:pt x="8" y="22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8" y="51"/>
                    </a:lnTo>
                    <a:lnTo>
                      <a:pt x="9" y="61"/>
                    </a:lnTo>
                    <a:lnTo>
                      <a:pt x="11" y="70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3" name="Freeform 1533"/>
              <p:cNvSpPr>
                <a:spLocks/>
              </p:cNvSpPr>
              <p:nvPr/>
            </p:nvSpPr>
            <p:spPr bwMode="auto">
              <a:xfrm>
                <a:off x="4392" y="1089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4" name="Freeform 1534"/>
              <p:cNvSpPr>
                <a:spLocks/>
              </p:cNvSpPr>
              <p:nvPr/>
            </p:nvSpPr>
            <p:spPr bwMode="auto">
              <a:xfrm>
                <a:off x="4405" y="1052"/>
                <a:ext cx="48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6" y="1"/>
                  </a:cxn>
                  <a:cxn ang="0">
                    <a:pos x="39" y="0"/>
                  </a:cxn>
                  <a:cxn ang="0">
                    <a:pos x="53" y="0"/>
                  </a:cxn>
                  <a:cxn ang="0">
                    <a:pos x="66" y="1"/>
                  </a:cxn>
                  <a:cxn ang="0">
                    <a:pos x="72" y="3"/>
                  </a:cxn>
                  <a:cxn ang="0">
                    <a:pos x="78" y="6"/>
                  </a:cxn>
                  <a:cxn ang="0">
                    <a:pos x="83" y="7"/>
                  </a:cxn>
                  <a:cxn ang="0">
                    <a:pos x="87" y="12"/>
                  </a:cxn>
                  <a:cxn ang="0">
                    <a:pos x="92" y="15"/>
                  </a:cxn>
                  <a:cxn ang="0">
                    <a:pos x="95" y="19"/>
                  </a:cxn>
                  <a:cxn ang="0">
                    <a:pos x="90" y="24"/>
                  </a:cxn>
                  <a:cxn ang="0">
                    <a:pos x="87" y="19"/>
                  </a:cxn>
                  <a:cxn ang="0">
                    <a:pos x="84" y="16"/>
                  </a:cxn>
                  <a:cxn ang="0">
                    <a:pos x="80" y="13"/>
                  </a:cxn>
                  <a:cxn ang="0">
                    <a:pos x="75" y="12"/>
                  </a:cxn>
                  <a:cxn ang="0">
                    <a:pos x="71" y="9"/>
                  </a:cxn>
                  <a:cxn ang="0">
                    <a:pos x="65" y="9"/>
                  </a:cxn>
                  <a:cxn ang="0">
                    <a:pos x="53" y="7"/>
                  </a:cxn>
                  <a:cxn ang="0">
                    <a:pos x="39" y="6"/>
                  </a:cxn>
                  <a:cxn ang="0">
                    <a:pos x="27" y="7"/>
                  </a:cxn>
                  <a:cxn ang="0">
                    <a:pos x="0" y="10"/>
                  </a:cxn>
                  <a:cxn ang="0">
                    <a:pos x="0" y="3"/>
                  </a:cxn>
                </a:cxnLst>
                <a:rect l="0" t="0" r="r" b="b"/>
                <a:pathLst>
                  <a:path w="95" h="24">
                    <a:moveTo>
                      <a:pt x="0" y="3"/>
                    </a:moveTo>
                    <a:lnTo>
                      <a:pt x="26" y="1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66" y="1"/>
                    </a:lnTo>
                    <a:lnTo>
                      <a:pt x="72" y="3"/>
                    </a:lnTo>
                    <a:lnTo>
                      <a:pt x="78" y="6"/>
                    </a:lnTo>
                    <a:lnTo>
                      <a:pt x="83" y="7"/>
                    </a:lnTo>
                    <a:lnTo>
                      <a:pt x="87" y="12"/>
                    </a:lnTo>
                    <a:lnTo>
                      <a:pt x="92" y="15"/>
                    </a:lnTo>
                    <a:lnTo>
                      <a:pt x="95" y="19"/>
                    </a:lnTo>
                    <a:lnTo>
                      <a:pt x="90" y="24"/>
                    </a:lnTo>
                    <a:lnTo>
                      <a:pt x="87" y="19"/>
                    </a:lnTo>
                    <a:lnTo>
                      <a:pt x="84" y="16"/>
                    </a:lnTo>
                    <a:lnTo>
                      <a:pt x="80" y="13"/>
                    </a:lnTo>
                    <a:lnTo>
                      <a:pt x="75" y="12"/>
                    </a:lnTo>
                    <a:lnTo>
                      <a:pt x="71" y="9"/>
                    </a:lnTo>
                    <a:lnTo>
                      <a:pt x="65" y="9"/>
                    </a:lnTo>
                    <a:lnTo>
                      <a:pt x="53" y="7"/>
                    </a:lnTo>
                    <a:lnTo>
                      <a:pt x="39" y="6"/>
                    </a:lnTo>
                    <a:lnTo>
                      <a:pt x="27" y="7"/>
                    </a:lnTo>
                    <a:lnTo>
                      <a:pt x="0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5" name="Freeform 1535"/>
              <p:cNvSpPr>
                <a:spLocks/>
              </p:cNvSpPr>
              <p:nvPr/>
            </p:nvSpPr>
            <p:spPr bwMode="auto">
              <a:xfrm>
                <a:off x="4405" y="1054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6" name="Freeform 1536"/>
              <p:cNvSpPr>
                <a:spLocks/>
              </p:cNvSpPr>
              <p:nvPr/>
            </p:nvSpPr>
            <p:spPr bwMode="auto">
              <a:xfrm>
                <a:off x="4451" y="1062"/>
                <a:ext cx="16" cy="8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8"/>
                  </a:cxn>
                  <a:cxn ang="0">
                    <a:pos x="13" y="18"/>
                  </a:cxn>
                  <a:cxn ang="0">
                    <a:pos x="14" y="29"/>
                  </a:cxn>
                  <a:cxn ang="0">
                    <a:pos x="16" y="41"/>
                  </a:cxn>
                  <a:cxn ang="0">
                    <a:pos x="19" y="66"/>
                  </a:cxn>
                  <a:cxn ang="0">
                    <a:pos x="22" y="92"/>
                  </a:cxn>
                  <a:cxn ang="0">
                    <a:pos x="23" y="118"/>
                  </a:cxn>
                  <a:cxn ang="0">
                    <a:pos x="26" y="137"/>
                  </a:cxn>
                  <a:cxn ang="0">
                    <a:pos x="28" y="146"/>
                  </a:cxn>
                  <a:cxn ang="0">
                    <a:pos x="29" y="151"/>
                  </a:cxn>
                  <a:cxn ang="0">
                    <a:pos x="29" y="154"/>
                  </a:cxn>
                  <a:cxn ang="0">
                    <a:pos x="32" y="154"/>
                  </a:cxn>
                  <a:cxn ang="0">
                    <a:pos x="29" y="160"/>
                  </a:cxn>
                  <a:cxn ang="0">
                    <a:pos x="26" y="158"/>
                  </a:cxn>
                  <a:cxn ang="0">
                    <a:pos x="23" y="154"/>
                  </a:cxn>
                  <a:cxn ang="0">
                    <a:pos x="20" y="146"/>
                  </a:cxn>
                  <a:cxn ang="0">
                    <a:pos x="19" y="139"/>
                  </a:cxn>
                  <a:cxn ang="0">
                    <a:pos x="17" y="118"/>
                  </a:cxn>
                  <a:cxn ang="0">
                    <a:pos x="16" y="94"/>
                  </a:cxn>
                  <a:cxn ang="0">
                    <a:pos x="13" y="66"/>
                  </a:cxn>
                  <a:cxn ang="0">
                    <a:pos x="10" y="41"/>
                  </a:cxn>
                  <a:cxn ang="0">
                    <a:pos x="8" y="29"/>
                  </a:cxn>
                  <a:cxn ang="0">
                    <a:pos x="6" y="20"/>
                  </a:cxn>
                  <a:cxn ang="0">
                    <a:pos x="3" y="11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32" h="160">
                    <a:moveTo>
                      <a:pt x="5" y="0"/>
                    </a:moveTo>
                    <a:lnTo>
                      <a:pt x="10" y="8"/>
                    </a:lnTo>
                    <a:lnTo>
                      <a:pt x="13" y="18"/>
                    </a:lnTo>
                    <a:lnTo>
                      <a:pt x="14" y="29"/>
                    </a:lnTo>
                    <a:lnTo>
                      <a:pt x="16" y="41"/>
                    </a:lnTo>
                    <a:lnTo>
                      <a:pt x="19" y="66"/>
                    </a:lnTo>
                    <a:lnTo>
                      <a:pt x="22" y="92"/>
                    </a:lnTo>
                    <a:lnTo>
                      <a:pt x="23" y="118"/>
                    </a:lnTo>
                    <a:lnTo>
                      <a:pt x="26" y="137"/>
                    </a:lnTo>
                    <a:lnTo>
                      <a:pt x="28" y="146"/>
                    </a:lnTo>
                    <a:lnTo>
                      <a:pt x="29" y="151"/>
                    </a:lnTo>
                    <a:lnTo>
                      <a:pt x="29" y="154"/>
                    </a:lnTo>
                    <a:lnTo>
                      <a:pt x="32" y="154"/>
                    </a:lnTo>
                    <a:lnTo>
                      <a:pt x="29" y="160"/>
                    </a:lnTo>
                    <a:lnTo>
                      <a:pt x="26" y="158"/>
                    </a:lnTo>
                    <a:lnTo>
                      <a:pt x="23" y="154"/>
                    </a:lnTo>
                    <a:lnTo>
                      <a:pt x="20" y="146"/>
                    </a:lnTo>
                    <a:lnTo>
                      <a:pt x="19" y="139"/>
                    </a:lnTo>
                    <a:lnTo>
                      <a:pt x="17" y="118"/>
                    </a:lnTo>
                    <a:lnTo>
                      <a:pt x="16" y="94"/>
                    </a:lnTo>
                    <a:lnTo>
                      <a:pt x="13" y="66"/>
                    </a:lnTo>
                    <a:lnTo>
                      <a:pt x="10" y="41"/>
                    </a:lnTo>
                    <a:lnTo>
                      <a:pt x="8" y="29"/>
                    </a:lnTo>
                    <a:lnTo>
                      <a:pt x="6" y="20"/>
                    </a:lnTo>
                    <a:lnTo>
                      <a:pt x="3" y="11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7" name="Freeform 1537"/>
              <p:cNvSpPr>
                <a:spLocks/>
              </p:cNvSpPr>
              <p:nvPr/>
            </p:nvSpPr>
            <p:spPr bwMode="auto">
              <a:xfrm>
                <a:off x="4451" y="1062"/>
                <a:ext cx="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8" name="Freeform 1538"/>
              <p:cNvSpPr>
                <a:spLocks/>
              </p:cNvSpPr>
              <p:nvPr/>
            </p:nvSpPr>
            <p:spPr bwMode="auto">
              <a:xfrm>
                <a:off x="4465" y="1137"/>
                <a:ext cx="131" cy="3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3" y="2"/>
                  </a:cxn>
                  <a:cxn ang="0">
                    <a:pos x="44" y="0"/>
                  </a:cxn>
                  <a:cxn ang="0">
                    <a:pos x="65" y="0"/>
                  </a:cxn>
                  <a:cxn ang="0">
                    <a:pos x="83" y="0"/>
                  </a:cxn>
                  <a:cxn ang="0">
                    <a:pos x="101" y="2"/>
                  </a:cxn>
                  <a:cxn ang="0">
                    <a:pos x="118" y="3"/>
                  </a:cxn>
                  <a:cxn ang="0">
                    <a:pos x="134" y="6"/>
                  </a:cxn>
                  <a:cxn ang="0">
                    <a:pos x="150" y="9"/>
                  </a:cxn>
                  <a:cxn ang="0">
                    <a:pos x="165" y="14"/>
                  </a:cxn>
                  <a:cxn ang="0">
                    <a:pos x="180" y="20"/>
                  </a:cxn>
                  <a:cxn ang="0">
                    <a:pos x="193" y="26"/>
                  </a:cxn>
                  <a:cxn ang="0">
                    <a:pos x="207" y="33"/>
                  </a:cxn>
                  <a:cxn ang="0">
                    <a:pos x="220" y="39"/>
                  </a:cxn>
                  <a:cxn ang="0">
                    <a:pos x="234" y="48"/>
                  </a:cxn>
                  <a:cxn ang="0">
                    <a:pos x="261" y="65"/>
                  </a:cxn>
                  <a:cxn ang="0">
                    <a:pos x="257" y="70"/>
                  </a:cxn>
                  <a:cxn ang="0">
                    <a:pos x="230" y="53"/>
                  </a:cxn>
                  <a:cxn ang="0">
                    <a:pos x="217" y="45"/>
                  </a:cxn>
                  <a:cxn ang="0">
                    <a:pos x="204" y="38"/>
                  </a:cxn>
                  <a:cxn ang="0">
                    <a:pos x="190" y="32"/>
                  </a:cxn>
                  <a:cxn ang="0">
                    <a:pos x="177" y="26"/>
                  </a:cxn>
                  <a:cxn ang="0">
                    <a:pos x="163" y="20"/>
                  </a:cxn>
                  <a:cxn ang="0">
                    <a:pos x="148" y="15"/>
                  </a:cxn>
                  <a:cxn ang="0">
                    <a:pos x="133" y="12"/>
                  </a:cxn>
                  <a:cxn ang="0">
                    <a:pos x="118" y="9"/>
                  </a:cxn>
                  <a:cxn ang="0">
                    <a:pos x="101" y="8"/>
                  </a:cxn>
                  <a:cxn ang="0">
                    <a:pos x="83" y="6"/>
                  </a:cxn>
                  <a:cxn ang="0">
                    <a:pos x="65" y="6"/>
                  </a:cxn>
                  <a:cxn ang="0">
                    <a:pos x="44" y="6"/>
                  </a:cxn>
                  <a:cxn ang="0">
                    <a:pos x="24" y="9"/>
                  </a:cxn>
                  <a:cxn ang="0">
                    <a:pos x="2" y="11"/>
                  </a:cxn>
                  <a:cxn ang="0">
                    <a:pos x="0" y="5"/>
                  </a:cxn>
                </a:cxnLst>
                <a:rect l="0" t="0" r="r" b="b"/>
                <a:pathLst>
                  <a:path w="261" h="70">
                    <a:moveTo>
                      <a:pt x="0" y="5"/>
                    </a:moveTo>
                    <a:lnTo>
                      <a:pt x="23" y="2"/>
                    </a:lnTo>
                    <a:lnTo>
                      <a:pt x="44" y="0"/>
                    </a:lnTo>
                    <a:lnTo>
                      <a:pt x="65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18" y="3"/>
                    </a:lnTo>
                    <a:lnTo>
                      <a:pt x="134" y="6"/>
                    </a:lnTo>
                    <a:lnTo>
                      <a:pt x="150" y="9"/>
                    </a:lnTo>
                    <a:lnTo>
                      <a:pt x="165" y="14"/>
                    </a:lnTo>
                    <a:lnTo>
                      <a:pt x="180" y="20"/>
                    </a:lnTo>
                    <a:lnTo>
                      <a:pt x="193" y="26"/>
                    </a:lnTo>
                    <a:lnTo>
                      <a:pt x="207" y="33"/>
                    </a:lnTo>
                    <a:lnTo>
                      <a:pt x="220" y="39"/>
                    </a:lnTo>
                    <a:lnTo>
                      <a:pt x="234" y="48"/>
                    </a:lnTo>
                    <a:lnTo>
                      <a:pt x="261" y="65"/>
                    </a:lnTo>
                    <a:lnTo>
                      <a:pt x="257" y="70"/>
                    </a:lnTo>
                    <a:lnTo>
                      <a:pt x="230" y="53"/>
                    </a:lnTo>
                    <a:lnTo>
                      <a:pt x="217" y="45"/>
                    </a:lnTo>
                    <a:lnTo>
                      <a:pt x="204" y="38"/>
                    </a:lnTo>
                    <a:lnTo>
                      <a:pt x="190" y="32"/>
                    </a:lnTo>
                    <a:lnTo>
                      <a:pt x="177" y="26"/>
                    </a:lnTo>
                    <a:lnTo>
                      <a:pt x="163" y="20"/>
                    </a:lnTo>
                    <a:lnTo>
                      <a:pt x="148" y="15"/>
                    </a:lnTo>
                    <a:lnTo>
                      <a:pt x="133" y="12"/>
                    </a:lnTo>
                    <a:lnTo>
                      <a:pt x="118" y="9"/>
                    </a:lnTo>
                    <a:lnTo>
                      <a:pt x="101" y="8"/>
                    </a:lnTo>
                    <a:lnTo>
                      <a:pt x="83" y="6"/>
                    </a:lnTo>
                    <a:lnTo>
                      <a:pt x="65" y="6"/>
                    </a:lnTo>
                    <a:lnTo>
                      <a:pt x="44" y="6"/>
                    </a:lnTo>
                    <a:lnTo>
                      <a:pt x="24" y="9"/>
                    </a:lnTo>
                    <a:lnTo>
                      <a:pt x="2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19" name="Freeform 1539"/>
              <p:cNvSpPr>
                <a:spLocks/>
              </p:cNvSpPr>
              <p:nvPr/>
            </p:nvSpPr>
            <p:spPr bwMode="auto">
              <a:xfrm>
                <a:off x="4465" y="1139"/>
                <a:ext cx="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0" name="Freeform 1540"/>
              <p:cNvSpPr>
                <a:spLocks/>
              </p:cNvSpPr>
              <p:nvPr/>
            </p:nvSpPr>
            <p:spPr bwMode="auto">
              <a:xfrm>
                <a:off x="4593" y="1100"/>
                <a:ext cx="53" cy="74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7" y="142"/>
                  </a:cxn>
                  <a:cxn ang="0">
                    <a:pos x="10" y="142"/>
                  </a:cxn>
                  <a:cxn ang="0">
                    <a:pos x="15" y="144"/>
                  </a:cxn>
                  <a:cxn ang="0">
                    <a:pos x="18" y="144"/>
                  </a:cxn>
                  <a:cxn ang="0">
                    <a:pos x="21" y="144"/>
                  </a:cxn>
                  <a:cxn ang="0">
                    <a:pos x="24" y="142"/>
                  </a:cxn>
                  <a:cxn ang="0">
                    <a:pos x="30" y="138"/>
                  </a:cxn>
                  <a:cxn ang="0">
                    <a:pos x="33" y="135"/>
                  </a:cxn>
                  <a:cxn ang="0">
                    <a:pos x="36" y="130"/>
                  </a:cxn>
                  <a:cxn ang="0">
                    <a:pos x="42" y="122"/>
                  </a:cxn>
                  <a:cxn ang="0">
                    <a:pos x="46" y="110"/>
                  </a:cxn>
                  <a:cxn ang="0">
                    <a:pos x="53" y="98"/>
                  </a:cxn>
                  <a:cxn ang="0">
                    <a:pos x="63" y="73"/>
                  </a:cxn>
                  <a:cxn ang="0">
                    <a:pos x="74" y="46"/>
                  </a:cxn>
                  <a:cxn ang="0">
                    <a:pos x="80" y="34"/>
                  </a:cxn>
                  <a:cxn ang="0">
                    <a:pos x="86" y="22"/>
                  </a:cxn>
                  <a:cxn ang="0">
                    <a:pos x="93" y="11"/>
                  </a:cxn>
                  <a:cxn ang="0">
                    <a:pos x="98" y="5"/>
                  </a:cxn>
                  <a:cxn ang="0">
                    <a:pos x="101" y="0"/>
                  </a:cxn>
                  <a:cxn ang="0">
                    <a:pos x="105" y="5"/>
                  </a:cxn>
                  <a:cxn ang="0">
                    <a:pos x="102" y="9"/>
                  </a:cxn>
                  <a:cxn ang="0">
                    <a:pos x="98" y="14"/>
                  </a:cxn>
                  <a:cxn ang="0">
                    <a:pos x="92" y="25"/>
                  </a:cxn>
                  <a:cxn ang="0">
                    <a:pos x="86" y="37"/>
                  </a:cxn>
                  <a:cxn ang="0">
                    <a:pos x="80" y="49"/>
                  </a:cxn>
                  <a:cxn ang="0">
                    <a:pos x="68" y="76"/>
                  </a:cxn>
                  <a:cxn ang="0">
                    <a:pos x="57" y="101"/>
                  </a:cxn>
                  <a:cxn ang="0">
                    <a:pos x="53" y="113"/>
                  </a:cxn>
                  <a:cxn ang="0">
                    <a:pos x="46" y="125"/>
                  </a:cxn>
                  <a:cxn ang="0">
                    <a:pos x="40" y="135"/>
                  </a:cxn>
                  <a:cxn ang="0">
                    <a:pos x="37" y="139"/>
                  </a:cxn>
                  <a:cxn ang="0">
                    <a:pos x="34" y="142"/>
                  </a:cxn>
                  <a:cxn ang="0">
                    <a:pos x="27" y="147"/>
                  </a:cxn>
                  <a:cxn ang="0">
                    <a:pos x="22" y="150"/>
                  </a:cxn>
                  <a:cxn ang="0">
                    <a:pos x="18" y="150"/>
                  </a:cxn>
                  <a:cxn ang="0">
                    <a:pos x="13" y="150"/>
                  </a:cxn>
                  <a:cxn ang="0">
                    <a:pos x="9" y="148"/>
                  </a:cxn>
                  <a:cxn ang="0">
                    <a:pos x="4" y="147"/>
                  </a:cxn>
                  <a:cxn ang="0">
                    <a:pos x="0" y="145"/>
                  </a:cxn>
                  <a:cxn ang="0">
                    <a:pos x="3" y="139"/>
                  </a:cxn>
                </a:cxnLst>
                <a:rect l="0" t="0" r="r" b="b"/>
                <a:pathLst>
                  <a:path w="105" h="150">
                    <a:moveTo>
                      <a:pt x="3" y="139"/>
                    </a:moveTo>
                    <a:lnTo>
                      <a:pt x="7" y="142"/>
                    </a:lnTo>
                    <a:lnTo>
                      <a:pt x="10" y="142"/>
                    </a:lnTo>
                    <a:lnTo>
                      <a:pt x="15" y="144"/>
                    </a:lnTo>
                    <a:lnTo>
                      <a:pt x="18" y="144"/>
                    </a:lnTo>
                    <a:lnTo>
                      <a:pt x="21" y="144"/>
                    </a:lnTo>
                    <a:lnTo>
                      <a:pt x="24" y="142"/>
                    </a:lnTo>
                    <a:lnTo>
                      <a:pt x="30" y="138"/>
                    </a:lnTo>
                    <a:lnTo>
                      <a:pt x="33" y="135"/>
                    </a:lnTo>
                    <a:lnTo>
                      <a:pt x="36" y="130"/>
                    </a:lnTo>
                    <a:lnTo>
                      <a:pt x="42" y="122"/>
                    </a:lnTo>
                    <a:lnTo>
                      <a:pt x="46" y="110"/>
                    </a:lnTo>
                    <a:lnTo>
                      <a:pt x="53" y="98"/>
                    </a:lnTo>
                    <a:lnTo>
                      <a:pt x="63" y="73"/>
                    </a:lnTo>
                    <a:lnTo>
                      <a:pt x="74" y="46"/>
                    </a:lnTo>
                    <a:lnTo>
                      <a:pt x="80" y="34"/>
                    </a:lnTo>
                    <a:lnTo>
                      <a:pt x="86" y="22"/>
                    </a:lnTo>
                    <a:lnTo>
                      <a:pt x="93" y="11"/>
                    </a:lnTo>
                    <a:lnTo>
                      <a:pt x="98" y="5"/>
                    </a:lnTo>
                    <a:lnTo>
                      <a:pt x="101" y="0"/>
                    </a:lnTo>
                    <a:lnTo>
                      <a:pt x="105" y="5"/>
                    </a:lnTo>
                    <a:lnTo>
                      <a:pt x="102" y="9"/>
                    </a:lnTo>
                    <a:lnTo>
                      <a:pt x="98" y="14"/>
                    </a:lnTo>
                    <a:lnTo>
                      <a:pt x="92" y="25"/>
                    </a:lnTo>
                    <a:lnTo>
                      <a:pt x="86" y="37"/>
                    </a:lnTo>
                    <a:lnTo>
                      <a:pt x="80" y="49"/>
                    </a:lnTo>
                    <a:lnTo>
                      <a:pt x="68" y="76"/>
                    </a:lnTo>
                    <a:lnTo>
                      <a:pt x="57" y="101"/>
                    </a:lnTo>
                    <a:lnTo>
                      <a:pt x="53" y="113"/>
                    </a:lnTo>
                    <a:lnTo>
                      <a:pt x="46" y="125"/>
                    </a:lnTo>
                    <a:lnTo>
                      <a:pt x="40" y="135"/>
                    </a:lnTo>
                    <a:lnTo>
                      <a:pt x="37" y="139"/>
                    </a:lnTo>
                    <a:lnTo>
                      <a:pt x="34" y="142"/>
                    </a:lnTo>
                    <a:lnTo>
                      <a:pt x="27" y="147"/>
                    </a:lnTo>
                    <a:lnTo>
                      <a:pt x="22" y="150"/>
                    </a:lnTo>
                    <a:lnTo>
                      <a:pt x="18" y="150"/>
                    </a:lnTo>
                    <a:lnTo>
                      <a:pt x="13" y="150"/>
                    </a:lnTo>
                    <a:lnTo>
                      <a:pt x="9" y="148"/>
                    </a:lnTo>
                    <a:lnTo>
                      <a:pt x="4" y="147"/>
                    </a:lnTo>
                    <a:lnTo>
                      <a:pt x="0" y="145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1" name="Freeform 1541"/>
              <p:cNvSpPr>
                <a:spLocks/>
              </p:cNvSpPr>
              <p:nvPr/>
            </p:nvSpPr>
            <p:spPr bwMode="auto">
              <a:xfrm>
                <a:off x="4593" y="1169"/>
                <a:ext cx="3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2" name="Freeform 1542"/>
              <p:cNvSpPr>
                <a:spLocks/>
              </p:cNvSpPr>
              <p:nvPr/>
            </p:nvSpPr>
            <p:spPr bwMode="auto">
              <a:xfrm>
                <a:off x="4644" y="1094"/>
                <a:ext cx="72" cy="6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9"/>
                  </a:cxn>
                  <a:cxn ang="0">
                    <a:pos x="10" y="5"/>
                  </a:cxn>
                  <a:cxn ang="0">
                    <a:pos x="15" y="3"/>
                  </a:cxn>
                  <a:cxn ang="0">
                    <a:pos x="21" y="2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9" y="0"/>
                  </a:cxn>
                  <a:cxn ang="0">
                    <a:pos x="45" y="2"/>
                  </a:cxn>
                  <a:cxn ang="0">
                    <a:pos x="51" y="3"/>
                  </a:cxn>
                  <a:cxn ang="0">
                    <a:pos x="57" y="5"/>
                  </a:cxn>
                  <a:cxn ang="0">
                    <a:pos x="71" y="11"/>
                  </a:cxn>
                  <a:cxn ang="0">
                    <a:pos x="83" y="18"/>
                  </a:cxn>
                  <a:cxn ang="0">
                    <a:pos x="89" y="24"/>
                  </a:cxn>
                  <a:cxn ang="0">
                    <a:pos x="95" y="29"/>
                  </a:cxn>
                  <a:cxn ang="0">
                    <a:pos x="107" y="38"/>
                  </a:cxn>
                  <a:cxn ang="0">
                    <a:pos x="116" y="50"/>
                  </a:cxn>
                  <a:cxn ang="0">
                    <a:pos x="127" y="62"/>
                  </a:cxn>
                  <a:cxn ang="0">
                    <a:pos x="130" y="68"/>
                  </a:cxn>
                  <a:cxn ang="0">
                    <a:pos x="133" y="74"/>
                  </a:cxn>
                  <a:cxn ang="0">
                    <a:pos x="137" y="82"/>
                  </a:cxn>
                  <a:cxn ang="0">
                    <a:pos x="139" y="88"/>
                  </a:cxn>
                  <a:cxn ang="0">
                    <a:pos x="142" y="101"/>
                  </a:cxn>
                  <a:cxn ang="0">
                    <a:pos x="143" y="107"/>
                  </a:cxn>
                  <a:cxn ang="0">
                    <a:pos x="143" y="113"/>
                  </a:cxn>
                  <a:cxn ang="0">
                    <a:pos x="143" y="119"/>
                  </a:cxn>
                  <a:cxn ang="0">
                    <a:pos x="142" y="125"/>
                  </a:cxn>
                  <a:cxn ang="0">
                    <a:pos x="136" y="124"/>
                  </a:cxn>
                  <a:cxn ang="0">
                    <a:pos x="136" y="119"/>
                  </a:cxn>
                  <a:cxn ang="0">
                    <a:pos x="137" y="113"/>
                  </a:cxn>
                  <a:cxn ang="0">
                    <a:pos x="137" y="107"/>
                  </a:cxn>
                  <a:cxn ang="0">
                    <a:pos x="136" y="103"/>
                  </a:cxn>
                  <a:cxn ang="0">
                    <a:pos x="133" y="91"/>
                  </a:cxn>
                  <a:cxn ang="0">
                    <a:pos x="131" y="83"/>
                  </a:cxn>
                  <a:cxn ang="0">
                    <a:pos x="128" y="77"/>
                  </a:cxn>
                  <a:cxn ang="0">
                    <a:pos x="124" y="71"/>
                  </a:cxn>
                  <a:cxn ang="0">
                    <a:pos x="121" y="65"/>
                  </a:cxn>
                  <a:cxn ang="0">
                    <a:pos x="112" y="55"/>
                  </a:cxn>
                  <a:cxn ang="0">
                    <a:pos x="102" y="43"/>
                  </a:cxn>
                  <a:cxn ang="0">
                    <a:pos x="90" y="34"/>
                  </a:cxn>
                  <a:cxn ang="0">
                    <a:pos x="86" y="29"/>
                  </a:cxn>
                  <a:cxn ang="0">
                    <a:pos x="80" y="24"/>
                  </a:cxn>
                  <a:cxn ang="0">
                    <a:pos x="68" y="17"/>
                  </a:cxn>
                  <a:cxn ang="0">
                    <a:pos x="56" y="11"/>
                  </a:cxn>
                  <a:cxn ang="0">
                    <a:pos x="50" y="9"/>
                  </a:cxn>
                  <a:cxn ang="0">
                    <a:pos x="44" y="8"/>
                  </a:cxn>
                  <a:cxn ang="0">
                    <a:pos x="38" y="6"/>
                  </a:cxn>
                  <a:cxn ang="0">
                    <a:pos x="33" y="6"/>
                  </a:cxn>
                  <a:cxn ang="0">
                    <a:pos x="27" y="6"/>
                  </a:cxn>
                  <a:cxn ang="0">
                    <a:pos x="22" y="8"/>
                  </a:cxn>
                  <a:cxn ang="0">
                    <a:pos x="18" y="9"/>
                  </a:cxn>
                  <a:cxn ang="0">
                    <a:pos x="13" y="11"/>
                  </a:cxn>
                  <a:cxn ang="0">
                    <a:pos x="9" y="14"/>
                  </a:cxn>
                  <a:cxn ang="0">
                    <a:pos x="4" y="18"/>
                  </a:cxn>
                  <a:cxn ang="0">
                    <a:pos x="0" y="12"/>
                  </a:cxn>
                </a:cxnLst>
                <a:rect l="0" t="0" r="r" b="b"/>
                <a:pathLst>
                  <a:path w="143" h="125">
                    <a:moveTo>
                      <a:pt x="0" y="12"/>
                    </a:moveTo>
                    <a:lnTo>
                      <a:pt x="4" y="9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71" y="11"/>
                    </a:lnTo>
                    <a:lnTo>
                      <a:pt x="83" y="18"/>
                    </a:lnTo>
                    <a:lnTo>
                      <a:pt x="89" y="24"/>
                    </a:lnTo>
                    <a:lnTo>
                      <a:pt x="95" y="29"/>
                    </a:lnTo>
                    <a:lnTo>
                      <a:pt x="107" y="38"/>
                    </a:lnTo>
                    <a:lnTo>
                      <a:pt x="116" y="50"/>
                    </a:lnTo>
                    <a:lnTo>
                      <a:pt x="127" y="62"/>
                    </a:lnTo>
                    <a:lnTo>
                      <a:pt x="130" y="68"/>
                    </a:lnTo>
                    <a:lnTo>
                      <a:pt x="133" y="74"/>
                    </a:lnTo>
                    <a:lnTo>
                      <a:pt x="137" y="82"/>
                    </a:lnTo>
                    <a:lnTo>
                      <a:pt x="139" y="88"/>
                    </a:lnTo>
                    <a:lnTo>
                      <a:pt x="142" y="101"/>
                    </a:lnTo>
                    <a:lnTo>
                      <a:pt x="143" y="107"/>
                    </a:lnTo>
                    <a:lnTo>
                      <a:pt x="143" y="113"/>
                    </a:lnTo>
                    <a:lnTo>
                      <a:pt x="143" y="119"/>
                    </a:lnTo>
                    <a:lnTo>
                      <a:pt x="142" y="125"/>
                    </a:lnTo>
                    <a:lnTo>
                      <a:pt x="136" y="124"/>
                    </a:lnTo>
                    <a:lnTo>
                      <a:pt x="136" y="119"/>
                    </a:lnTo>
                    <a:lnTo>
                      <a:pt x="137" y="113"/>
                    </a:lnTo>
                    <a:lnTo>
                      <a:pt x="137" y="107"/>
                    </a:lnTo>
                    <a:lnTo>
                      <a:pt x="136" y="103"/>
                    </a:lnTo>
                    <a:lnTo>
                      <a:pt x="133" y="91"/>
                    </a:lnTo>
                    <a:lnTo>
                      <a:pt x="131" y="83"/>
                    </a:lnTo>
                    <a:lnTo>
                      <a:pt x="128" y="77"/>
                    </a:lnTo>
                    <a:lnTo>
                      <a:pt x="124" y="71"/>
                    </a:lnTo>
                    <a:lnTo>
                      <a:pt x="121" y="65"/>
                    </a:lnTo>
                    <a:lnTo>
                      <a:pt x="112" y="55"/>
                    </a:lnTo>
                    <a:lnTo>
                      <a:pt x="102" y="43"/>
                    </a:lnTo>
                    <a:lnTo>
                      <a:pt x="90" y="34"/>
                    </a:lnTo>
                    <a:lnTo>
                      <a:pt x="86" y="29"/>
                    </a:lnTo>
                    <a:lnTo>
                      <a:pt x="80" y="24"/>
                    </a:lnTo>
                    <a:lnTo>
                      <a:pt x="68" y="17"/>
                    </a:lnTo>
                    <a:lnTo>
                      <a:pt x="56" y="11"/>
                    </a:lnTo>
                    <a:lnTo>
                      <a:pt x="50" y="9"/>
                    </a:lnTo>
                    <a:lnTo>
                      <a:pt x="44" y="8"/>
                    </a:lnTo>
                    <a:lnTo>
                      <a:pt x="38" y="6"/>
                    </a:lnTo>
                    <a:lnTo>
                      <a:pt x="33" y="6"/>
                    </a:lnTo>
                    <a:lnTo>
                      <a:pt x="27" y="6"/>
                    </a:lnTo>
                    <a:lnTo>
                      <a:pt x="22" y="8"/>
                    </a:lnTo>
                    <a:lnTo>
                      <a:pt x="18" y="9"/>
                    </a:lnTo>
                    <a:lnTo>
                      <a:pt x="13" y="11"/>
                    </a:lnTo>
                    <a:lnTo>
                      <a:pt x="9" y="14"/>
                    </a:lnTo>
                    <a:lnTo>
                      <a:pt x="4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3" name="Freeform 1543"/>
              <p:cNvSpPr>
                <a:spLocks/>
              </p:cNvSpPr>
              <p:nvPr/>
            </p:nvSpPr>
            <p:spPr bwMode="auto">
              <a:xfrm>
                <a:off x="4644" y="110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4" name="Freeform 1544"/>
              <p:cNvSpPr>
                <a:spLocks/>
              </p:cNvSpPr>
              <p:nvPr/>
            </p:nvSpPr>
            <p:spPr bwMode="auto">
              <a:xfrm>
                <a:off x="4678" y="1155"/>
                <a:ext cx="37" cy="101"/>
              </a:xfrm>
              <a:custGeom>
                <a:avLst/>
                <a:gdLst/>
                <a:ahLst/>
                <a:cxnLst>
                  <a:cxn ang="0">
                    <a:pos x="74" y="1"/>
                  </a:cxn>
                  <a:cxn ang="0">
                    <a:pos x="69" y="13"/>
                  </a:cxn>
                  <a:cxn ang="0">
                    <a:pos x="65" y="26"/>
                  </a:cxn>
                  <a:cxn ang="0">
                    <a:pos x="59" y="38"/>
                  </a:cxn>
                  <a:cxn ang="0">
                    <a:pos x="53" y="50"/>
                  </a:cxn>
                  <a:cxn ang="0">
                    <a:pos x="39" y="74"/>
                  </a:cxn>
                  <a:cxn ang="0">
                    <a:pos x="33" y="86"/>
                  </a:cxn>
                  <a:cxn ang="0">
                    <a:pos x="25" y="99"/>
                  </a:cxn>
                  <a:cxn ang="0">
                    <a:pos x="21" y="111"/>
                  </a:cxn>
                  <a:cxn ang="0">
                    <a:pos x="15" y="123"/>
                  </a:cxn>
                  <a:cxn ang="0">
                    <a:pos x="10" y="137"/>
                  </a:cxn>
                  <a:cxn ang="0">
                    <a:pos x="7" y="149"/>
                  </a:cxn>
                  <a:cxn ang="0">
                    <a:pos x="6" y="161"/>
                  </a:cxn>
                  <a:cxn ang="0">
                    <a:pos x="6" y="175"/>
                  </a:cxn>
                  <a:cxn ang="0">
                    <a:pos x="6" y="181"/>
                  </a:cxn>
                  <a:cxn ang="0">
                    <a:pos x="7" y="187"/>
                  </a:cxn>
                  <a:cxn ang="0">
                    <a:pos x="10" y="200"/>
                  </a:cxn>
                  <a:cxn ang="0">
                    <a:pos x="4" y="202"/>
                  </a:cxn>
                  <a:cxn ang="0">
                    <a:pos x="0" y="188"/>
                  </a:cxn>
                  <a:cxn ang="0">
                    <a:pos x="0" y="181"/>
                  </a:cxn>
                  <a:cxn ang="0">
                    <a:pos x="0" y="175"/>
                  </a:cxn>
                  <a:cxn ang="0">
                    <a:pos x="0" y="161"/>
                  </a:cxn>
                  <a:cxn ang="0">
                    <a:pos x="1" y="148"/>
                  </a:cxn>
                  <a:cxn ang="0">
                    <a:pos x="4" y="134"/>
                  </a:cxn>
                  <a:cxn ang="0">
                    <a:pos x="9" y="122"/>
                  </a:cxn>
                  <a:cxn ang="0">
                    <a:pos x="15" y="108"/>
                  </a:cxn>
                  <a:cxn ang="0">
                    <a:pos x="21" y="96"/>
                  </a:cxn>
                  <a:cxn ang="0">
                    <a:pos x="27" y="83"/>
                  </a:cxn>
                  <a:cxn ang="0">
                    <a:pos x="33" y="71"/>
                  </a:cxn>
                  <a:cxn ang="0">
                    <a:pos x="47" y="47"/>
                  </a:cxn>
                  <a:cxn ang="0">
                    <a:pos x="53" y="35"/>
                  </a:cxn>
                  <a:cxn ang="0">
                    <a:pos x="59" y="24"/>
                  </a:cxn>
                  <a:cxn ang="0">
                    <a:pos x="63" y="12"/>
                  </a:cxn>
                  <a:cxn ang="0">
                    <a:pos x="68" y="0"/>
                  </a:cxn>
                  <a:cxn ang="0">
                    <a:pos x="74" y="1"/>
                  </a:cxn>
                </a:cxnLst>
                <a:rect l="0" t="0" r="r" b="b"/>
                <a:pathLst>
                  <a:path w="74" h="202">
                    <a:moveTo>
                      <a:pt x="74" y="1"/>
                    </a:moveTo>
                    <a:lnTo>
                      <a:pt x="69" y="13"/>
                    </a:lnTo>
                    <a:lnTo>
                      <a:pt x="65" y="26"/>
                    </a:lnTo>
                    <a:lnTo>
                      <a:pt x="59" y="38"/>
                    </a:lnTo>
                    <a:lnTo>
                      <a:pt x="53" y="50"/>
                    </a:lnTo>
                    <a:lnTo>
                      <a:pt x="39" y="74"/>
                    </a:lnTo>
                    <a:lnTo>
                      <a:pt x="33" y="86"/>
                    </a:lnTo>
                    <a:lnTo>
                      <a:pt x="25" y="99"/>
                    </a:lnTo>
                    <a:lnTo>
                      <a:pt x="21" y="111"/>
                    </a:lnTo>
                    <a:lnTo>
                      <a:pt x="15" y="123"/>
                    </a:lnTo>
                    <a:lnTo>
                      <a:pt x="10" y="137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75"/>
                    </a:lnTo>
                    <a:lnTo>
                      <a:pt x="6" y="181"/>
                    </a:lnTo>
                    <a:lnTo>
                      <a:pt x="7" y="187"/>
                    </a:lnTo>
                    <a:lnTo>
                      <a:pt x="10" y="200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1"/>
                    </a:lnTo>
                    <a:lnTo>
                      <a:pt x="1" y="148"/>
                    </a:lnTo>
                    <a:lnTo>
                      <a:pt x="4" y="134"/>
                    </a:lnTo>
                    <a:lnTo>
                      <a:pt x="9" y="122"/>
                    </a:lnTo>
                    <a:lnTo>
                      <a:pt x="15" y="108"/>
                    </a:lnTo>
                    <a:lnTo>
                      <a:pt x="21" y="96"/>
                    </a:lnTo>
                    <a:lnTo>
                      <a:pt x="27" y="83"/>
                    </a:lnTo>
                    <a:lnTo>
                      <a:pt x="33" y="71"/>
                    </a:lnTo>
                    <a:lnTo>
                      <a:pt x="47" y="47"/>
                    </a:lnTo>
                    <a:lnTo>
                      <a:pt x="53" y="35"/>
                    </a:lnTo>
                    <a:lnTo>
                      <a:pt x="59" y="24"/>
                    </a:lnTo>
                    <a:lnTo>
                      <a:pt x="63" y="12"/>
                    </a:lnTo>
                    <a:lnTo>
                      <a:pt x="68" y="0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5" name="Freeform 1545"/>
              <p:cNvSpPr>
                <a:spLocks/>
              </p:cNvSpPr>
              <p:nvPr/>
            </p:nvSpPr>
            <p:spPr bwMode="auto">
              <a:xfrm>
                <a:off x="4712" y="1155"/>
                <a:ext cx="3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6" name="Freeform 1546"/>
              <p:cNvSpPr>
                <a:spLocks/>
              </p:cNvSpPr>
              <p:nvPr/>
            </p:nvSpPr>
            <p:spPr bwMode="auto">
              <a:xfrm>
                <a:off x="4680" y="1256"/>
                <a:ext cx="27" cy="5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14"/>
                  </a:cxn>
                  <a:cxn ang="0">
                    <a:pos x="17" y="27"/>
                  </a:cxn>
                  <a:cxn ang="0">
                    <a:pos x="30" y="54"/>
                  </a:cxn>
                  <a:cxn ang="0">
                    <a:pos x="36" y="68"/>
                  </a:cxn>
                  <a:cxn ang="0">
                    <a:pos x="43" y="82"/>
                  </a:cxn>
                  <a:cxn ang="0">
                    <a:pos x="49" y="97"/>
                  </a:cxn>
                  <a:cxn ang="0">
                    <a:pos x="53" y="110"/>
                  </a:cxn>
                  <a:cxn ang="0">
                    <a:pos x="47" y="112"/>
                  </a:cxn>
                  <a:cxn ang="0">
                    <a:pos x="43" y="98"/>
                  </a:cxn>
                  <a:cxn ang="0">
                    <a:pos x="36" y="85"/>
                  </a:cxn>
                  <a:cxn ang="0">
                    <a:pos x="30" y="71"/>
                  </a:cxn>
                  <a:cxn ang="0">
                    <a:pos x="24" y="57"/>
                  </a:cxn>
                  <a:cxn ang="0">
                    <a:pos x="11" y="30"/>
                  </a:cxn>
                  <a:cxn ang="0">
                    <a:pos x="5" y="17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53" h="112">
                    <a:moveTo>
                      <a:pt x="6" y="0"/>
                    </a:moveTo>
                    <a:lnTo>
                      <a:pt x="11" y="14"/>
                    </a:lnTo>
                    <a:lnTo>
                      <a:pt x="17" y="27"/>
                    </a:lnTo>
                    <a:lnTo>
                      <a:pt x="30" y="54"/>
                    </a:lnTo>
                    <a:lnTo>
                      <a:pt x="36" y="68"/>
                    </a:lnTo>
                    <a:lnTo>
                      <a:pt x="43" y="82"/>
                    </a:lnTo>
                    <a:lnTo>
                      <a:pt x="49" y="97"/>
                    </a:lnTo>
                    <a:lnTo>
                      <a:pt x="53" y="110"/>
                    </a:lnTo>
                    <a:lnTo>
                      <a:pt x="47" y="112"/>
                    </a:lnTo>
                    <a:lnTo>
                      <a:pt x="43" y="98"/>
                    </a:lnTo>
                    <a:lnTo>
                      <a:pt x="36" y="85"/>
                    </a:lnTo>
                    <a:lnTo>
                      <a:pt x="30" y="71"/>
                    </a:lnTo>
                    <a:lnTo>
                      <a:pt x="24" y="57"/>
                    </a:lnTo>
                    <a:lnTo>
                      <a:pt x="11" y="30"/>
                    </a:lnTo>
                    <a:lnTo>
                      <a:pt x="5" y="17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7" name="Freeform 1547"/>
              <p:cNvSpPr>
                <a:spLocks/>
              </p:cNvSpPr>
              <p:nvPr/>
            </p:nvSpPr>
            <p:spPr bwMode="auto">
              <a:xfrm>
                <a:off x="4680" y="1256"/>
                <a:ext cx="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8" name="Freeform 1548"/>
              <p:cNvSpPr>
                <a:spLocks/>
              </p:cNvSpPr>
              <p:nvPr/>
            </p:nvSpPr>
            <p:spPr bwMode="auto">
              <a:xfrm>
                <a:off x="4670" y="1310"/>
                <a:ext cx="36" cy="25"/>
              </a:xfrm>
              <a:custGeom>
                <a:avLst/>
                <a:gdLst/>
                <a:ahLst/>
                <a:cxnLst>
                  <a:cxn ang="0">
                    <a:pos x="73" y="6"/>
                  </a:cxn>
                  <a:cxn ang="0">
                    <a:pos x="64" y="9"/>
                  </a:cxn>
                  <a:cxn ang="0">
                    <a:pos x="54" y="13"/>
                  </a:cxn>
                  <a:cxn ang="0">
                    <a:pos x="44" y="18"/>
                  </a:cxn>
                  <a:cxn ang="0">
                    <a:pos x="32" y="25"/>
                  </a:cxn>
                  <a:cxn ang="0">
                    <a:pos x="21" y="33"/>
                  </a:cxn>
                  <a:cxn ang="0">
                    <a:pos x="12" y="40"/>
                  </a:cxn>
                  <a:cxn ang="0">
                    <a:pos x="9" y="45"/>
                  </a:cxn>
                  <a:cxn ang="0">
                    <a:pos x="6" y="49"/>
                  </a:cxn>
                  <a:cxn ang="0">
                    <a:pos x="0" y="46"/>
                  </a:cxn>
                  <a:cxn ang="0">
                    <a:pos x="5" y="42"/>
                  </a:cxn>
                  <a:cxn ang="0">
                    <a:pos x="8" y="36"/>
                  </a:cxn>
                  <a:cxn ang="0">
                    <a:pos x="17" y="28"/>
                  </a:cxn>
                  <a:cxn ang="0">
                    <a:pos x="29" y="19"/>
                  </a:cxn>
                  <a:cxn ang="0">
                    <a:pos x="41" y="13"/>
                  </a:cxn>
                  <a:cxn ang="0">
                    <a:pos x="51" y="7"/>
                  </a:cxn>
                  <a:cxn ang="0">
                    <a:pos x="61" y="3"/>
                  </a:cxn>
                  <a:cxn ang="0">
                    <a:pos x="70" y="0"/>
                  </a:cxn>
                  <a:cxn ang="0">
                    <a:pos x="73" y="6"/>
                  </a:cxn>
                </a:cxnLst>
                <a:rect l="0" t="0" r="r" b="b"/>
                <a:pathLst>
                  <a:path w="73" h="49">
                    <a:moveTo>
                      <a:pt x="73" y="6"/>
                    </a:moveTo>
                    <a:lnTo>
                      <a:pt x="64" y="9"/>
                    </a:lnTo>
                    <a:lnTo>
                      <a:pt x="54" y="13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2" y="40"/>
                    </a:lnTo>
                    <a:lnTo>
                      <a:pt x="9" y="45"/>
                    </a:lnTo>
                    <a:lnTo>
                      <a:pt x="6" y="49"/>
                    </a:lnTo>
                    <a:lnTo>
                      <a:pt x="0" y="46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7" y="28"/>
                    </a:lnTo>
                    <a:lnTo>
                      <a:pt x="29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1" y="3"/>
                    </a:lnTo>
                    <a:lnTo>
                      <a:pt x="70" y="0"/>
                    </a:lnTo>
                    <a:lnTo>
                      <a:pt x="7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29" name="Freeform 1549"/>
              <p:cNvSpPr>
                <a:spLocks/>
              </p:cNvSpPr>
              <p:nvPr/>
            </p:nvSpPr>
            <p:spPr bwMode="auto">
              <a:xfrm>
                <a:off x="4704" y="1310"/>
                <a:ext cx="3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8" y="4"/>
                  </a:cxn>
                  <a:cxn ang="0">
                    <a:pos x="5" y="6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8" h="6">
                    <a:moveTo>
                      <a:pt x="6" y="1"/>
                    </a:moveTo>
                    <a:lnTo>
                      <a:pt x="8" y="4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0" name="Freeform 1550"/>
              <p:cNvSpPr>
                <a:spLocks/>
              </p:cNvSpPr>
              <p:nvPr/>
            </p:nvSpPr>
            <p:spPr bwMode="auto">
              <a:xfrm>
                <a:off x="4664" y="1333"/>
                <a:ext cx="9" cy="4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5" y="8"/>
                  </a:cxn>
                  <a:cxn ang="0">
                    <a:pos x="13" y="12"/>
                  </a:cxn>
                  <a:cxn ang="0">
                    <a:pos x="10" y="21"/>
                  </a:cxn>
                  <a:cxn ang="0">
                    <a:pos x="9" y="31"/>
                  </a:cxn>
                  <a:cxn ang="0">
                    <a:pos x="7" y="41"/>
                  </a:cxn>
                  <a:cxn ang="0">
                    <a:pos x="7" y="61"/>
                  </a:cxn>
                  <a:cxn ang="0">
                    <a:pos x="7" y="80"/>
                  </a:cxn>
                  <a:cxn ang="0">
                    <a:pos x="0" y="80"/>
                  </a:cxn>
                  <a:cxn ang="0">
                    <a:pos x="1" y="61"/>
                  </a:cxn>
                  <a:cxn ang="0">
                    <a:pos x="1" y="41"/>
                  </a:cxn>
                  <a:cxn ang="0">
                    <a:pos x="3" y="31"/>
                  </a:cxn>
                  <a:cxn ang="0">
                    <a:pos x="4" y="21"/>
                  </a:cxn>
                  <a:cxn ang="0">
                    <a:pos x="7" y="11"/>
                  </a:cxn>
                  <a:cxn ang="0">
                    <a:pos x="9" y="5"/>
                  </a:cxn>
                  <a:cxn ang="0">
                    <a:pos x="10" y="0"/>
                  </a:cxn>
                  <a:cxn ang="0">
                    <a:pos x="16" y="3"/>
                  </a:cxn>
                </a:cxnLst>
                <a:rect l="0" t="0" r="r" b="b"/>
                <a:pathLst>
                  <a:path w="16" h="80">
                    <a:moveTo>
                      <a:pt x="16" y="3"/>
                    </a:moveTo>
                    <a:lnTo>
                      <a:pt x="15" y="8"/>
                    </a:lnTo>
                    <a:lnTo>
                      <a:pt x="13" y="12"/>
                    </a:lnTo>
                    <a:lnTo>
                      <a:pt x="10" y="21"/>
                    </a:lnTo>
                    <a:lnTo>
                      <a:pt x="9" y="31"/>
                    </a:lnTo>
                    <a:lnTo>
                      <a:pt x="7" y="41"/>
                    </a:lnTo>
                    <a:lnTo>
                      <a:pt x="7" y="61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3" y="31"/>
                    </a:lnTo>
                    <a:lnTo>
                      <a:pt x="4" y="21"/>
                    </a:lnTo>
                    <a:lnTo>
                      <a:pt x="7" y="11"/>
                    </a:lnTo>
                    <a:lnTo>
                      <a:pt x="9" y="5"/>
                    </a:lnTo>
                    <a:lnTo>
                      <a:pt x="10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1" name="Freeform 1551"/>
              <p:cNvSpPr>
                <a:spLocks/>
              </p:cNvSpPr>
              <p:nvPr/>
            </p:nvSpPr>
            <p:spPr bwMode="auto">
              <a:xfrm>
                <a:off x="4670" y="133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2" name="Freeform 1552"/>
              <p:cNvSpPr>
                <a:spLocks/>
              </p:cNvSpPr>
              <p:nvPr/>
            </p:nvSpPr>
            <p:spPr bwMode="auto">
              <a:xfrm>
                <a:off x="4665" y="1372"/>
                <a:ext cx="2" cy="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3" name="Freeform 1553"/>
              <p:cNvSpPr>
                <a:spLocks/>
              </p:cNvSpPr>
              <p:nvPr/>
            </p:nvSpPr>
            <p:spPr bwMode="auto">
              <a:xfrm>
                <a:off x="4664" y="1372"/>
                <a:ext cx="4" cy="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6" y="9"/>
                  </a:cxn>
                  <a:cxn ang="0">
                    <a:pos x="1" y="4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7" y="1"/>
                  </a:cxn>
                </a:cxnLst>
                <a:rect l="0" t="0" r="r" b="b"/>
                <a:pathLst>
                  <a:path w="7" h="9">
                    <a:moveTo>
                      <a:pt x="7" y="1"/>
                    </a:moveTo>
                    <a:lnTo>
                      <a:pt x="6" y="9"/>
                    </a:lnTo>
                    <a:lnTo>
                      <a:pt x="1" y="4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4" name="Freeform 1554"/>
              <p:cNvSpPr>
                <a:spLocks/>
              </p:cNvSpPr>
              <p:nvPr/>
            </p:nvSpPr>
            <p:spPr bwMode="auto">
              <a:xfrm>
                <a:off x="4665" y="1372"/>
                <a:ext cx="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5" name="Freeform 1555"/>
              <p:cNvSpPr>
                <a:spLocks/>
              </p:cNvSpPr>
              <p:nvPr/>
            </p:nvSpPr>
            <p:spPr bwMode="auto">
              <a:xfrm>
                <a:off x="4286" y="1259"/>
                <a:ext cx="171" cy="143"/>
              </a:xfrm>
              <a:custGeom>
                <a:avLst/>
                <a:gdLst/>
                <a:ahLst/>
                <a:cxnLst>
                  <a:cxn ang="0">
                    <a:pos x="2" y="125"/>
                  </a:cxn>
                  <a:cxn ang="0">
                    <a:pos x="0" y="104"/>
                  </a:cxn>
                  <a:cxn ang="0">
                    <a:pos x="2" y="81"/>
                  </a:cxn>
                  <a:cxn ang="0">
                    <a:pos x="5" y="62"/>
                  </a:cxn>
                  <a:cxn ang="0">
                    <a:pos x="13" y="42"/>
                  </a:cxn>
                  <a:cxn ang="0">
                    <a:pos x="25" y="27"/>
                  </a:cxn>
                  <a:cxn ang="0">
                    <a:pos x="40" y="13"/>
                  </a:cxn>
                  <a:cxn ang="0">
                    <a:pos x="61" y="4"/>
                  </a:cxn>
                  <a:cxn ang="0">
                    <a:pos x="83" y="1"/>
                  </a:cxn>
                  <a:cxn ang="0">
                    <a:pos x="120" y="0"/>
                  </a:cxn>
                  <a:cxn ang="0">
                    <a:pos x="169" y="7"/>
                  </a:cxn>
                  <a:cxn ang="0">
                    <a:pos x="194" y="13"/>
                  </a:cxn>
                  <a:cxn ang="0">
                    <a:pos x="218" y="21"/>
                  </a:cxn>
                  <a:cxn ang="0">
                    <a:pos x="251" y="37"/>
                  </a:cxn>
                  <a:cxn ang="0">
                    <a:pos x="271" y="49"/>
                  </a:cxn>
                  <a:cxn ang="0">
                    <a:pos x="290" y="65"/>
                  </a:cxn>
                  <a:cxn ang="0">
                    <a:pos x="305" y="81"/>
                  </a:cxn>
                  <a:cxn ang="0">
                    <a:pos x="319" y="99"/>
                  </a:cxn>
                  <a:cxn ang="0">
                    <a:pos x="329" y="119"/>
                  </a:cxn>
                  <a:cxn ang="0">
                    <a:pos x="337" y="140"/>
                  </a:cxn>
                  <a:cxn ang="0">
                    <a:pos x="340" y="156"/>
                  </a:cxn>
                  <a:cxn ang="0">
                    <a:pos x="342" y="175"/>
                  </a:cxn>
                  <a:cxn ang="0">
                    <a:pos x="339" y="199"/>
                  </a:cxn>
                  <a:cxn ang="0">
                    <a:pos x="334" y="214"/>
                  </a:cxn>
                  <a:cxn ang="0">
                    <a:pos x="328" y="226"/>
                  </a:cxn>
                  <a:cxn ang="0">
                    <a:pos x="313" y="247"/>
                  </a:cxn>
                  <a:cxn ang="0">
                    <a:pos x="290" y="263"/>
                  </a:cxn>
                  <a:cxn ang="0">
                    <a:pos x="265" y="275"/>
                  </a:cxn>
                  <a:cxn ang="0">
                    <a:pos x="236" y="283"/>
                  </a:cxn>
                  <a:cxn ang="0">
                    <a:pos x="207" y="284"/>
                  </a:cxn>
                  <a:cxn ang="0">
                    <a:pos x="177" y="283"/>
                  </a:cxn>
                  <a:cxn ang="0">
                    <a:pos x="150" y="278"/>
                  </a:cxn>
                  <a:cxn ang="0">
                    <a:pos x="127" y="269"/>
                  </a:cxn>
                  <a:cxn ang="0">
                    <a:pos x="96" y="254"/>
                  </a:cxn>
                  <a:cxn ang="0">
                    <a:pos x="77" y="241"/>
                  </a:cxn>
                  <a:cxn ang="0">
                    <a:pos x="59" y="226"/>
                  </a:cxn>
                  <a:cxn ang="0">
                    <a:pos x="44" y="209"/>
                  </a:cxn>
                  <a:cxn ang="0">
                    <a:pos x="31" y="190"/>
                  </a:cxn>
                  <a:cxn ang="0">
                    <a:pos x="20" y="168"/>
                  </a:cxn>
                  <a:cxn ang="0">
                    <a:pos x="5" y="135"/>
                  </a:cxn>
                </a:cxnLst>
                <a:rect l="0" t="0" r="r" b="b"/>
                <a:pathLst>
                  <a:path w="342" h="284">
                    <a:moveTo>
                      <a:pt x="5" y="135"/>
                    </a:moveTo>
                    <a:lnTo>
                      <a:pt x="2" y="125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81"/>
                    </a:lnTo>
                    <a:lnTo>
                      <a:pt x="3" y="71"/>
                    </a:lnTo>
                    <a:lnTo>
                      <a:pt x="5" y="62"/>
                    </a:lnTo>
                    <a:lnTo>
                      <a:pt x="9" y="51"/>
                    </a:lnTo>
                    <a:lnTo>
                      <a:pt x="13" y="42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2" y="19"/>
                    </a:lnTo>
                    <a:lnTo>
                      <a:pt x="40" y="13"/>
                    </a:lnTo>
                    <a:lnTo>
                      <a:pt x="50" y="9"/>
                    </a:lnTo>
                    <a:lnTo>
                      <a:pt x="61" y="4"/>
                    </a:lnTo>
                    <a:lnTo>
                      <a:pt x="73" y="3"/>
                    </a:lnTo>
                    <a:lnTo>
                      <a:pt x="83" y="1"/>
                    </a:lnTo>
                    <a:lnTo>
                      <a:pt x="96" y="0"/>
                    </a:lnTo>
                    <a:lnTo>
                      <a:pt x="120" y="0"/>
                    </a:lnTo>
                    <a:lnTo>
                      <a:pt x="145" y="3"/>
                    </a:lnTo>
                    <a:lnTo>
                      <a:pt x="169" y="7"/>
                    </a:lnTo>
                    <a:lnTo>
                      <a:pt x="182" y="9"/>
                    </a:lnTo>
                    <a:lnTo>
                      <a:pt x="194" y="13"/>
                    </a:lnTo>
                    <a:lnTo>
                      <a:pt x="206" y="16"/>
                    </a:lnTo>
                    <a:lnTo>
                      <a:pt x="218" y="21"/>
                    </a:lnTo>
                    <a:lnTo>
                      <a:pt x="240" y="31"/>
                    </a:lnTo>
                    <a:lnTo>
                      <a:pt x="251" y="37"/>
                    </a:lnTo>
                    <a:lnTo>
                      <a:pt x="262" y="43"/>
                    </a:lnTo>
                    <a:lnTo>
                      <a:pt x="271" y="49"/>
                    </a:lnTo>
                    <a:lnTo>
                      <a:pt x="281" y="57"/>
                    </a:lnTo>
                    <a:lnTo>
                      <a:pt x="290" y="65"/>
                    </a:lnTo>
                    <a:lnTo>
                      <a:pt x="298" y="72"/>
                    </a:lnTo>
                    <a:lnTo>
                      <a:pt x="305" y="81"/>
                    </a:lnTo>
                    <a:lnTo>
                      <a:pt x="313" y="90"/>
                    </a:lnTo>
                    <a:lnTo>
                      <a:pt x="319" y="99"/>
                    </a:lnTo>
                    <a:lnTo>
                      <a:pt x="325" y="108"/>
                    </a:lnTo>
                    <a:lnTo>
                      <a:pt x="329" y="119"/>
                    </a:lnTo>
                    <a:lnTo>
                      <a:pt x="334" y="129"/>
                    </a:lnTo>
                    <a:lnTo>
                      <a:pt x="337" y="140"/>
                    </a:lnTo>
                    <a:lnTo>
                      <a:pt x="340" y="150"/>
                    </a:lnTo>
                    <a:lnTo>
                      <a:pt x="340" y="156"/>
                    </a:lnTo>
                    <a:lnTo>
                      <a:pt x="340" y="162"/>
                    </a:lnTo>
                    <a:lnTo>
                      <a:pt x="342" y="175"/>
                    </a:lnTo>
                    <a:lnTo>
                      <a:pt x="340" y="187"/>
                    </a:lnTo>
                    <a:lnTo>
                      <a:pt x="339" y="199"/>
                    </a:lnTo>
                    <a:lnTo>
                      <a:pt x="337" y="206"/>
                    </a:lnTo>
                    <a:lnTo>
                      <a:pt x="334" y="214"/>
                    </a:lnTo>
                    <a:lnTo>
                      <a:pt x="332" y="220"/>
                    </a:lnTo>
                    <a:lnTo>
                      <a:pt x="328" y="226"/>
                    </a:lnTo>
                    <a:lnTo>
                      <a:pt x="322" y="236"/>
                    </a:lnTo>
                    <a:lnTo>
                      <a:pt x="313" y="247"/>
                    </a:lnTo>
                    <a:lnTo>
                      <a:pt x="302" y="256"/>
                    </a:lnTo>
                    <a:lnTo>
                      <a:pt x="290" y="263"/>
                    </a:lnTo>
                    <a:lnTo>
                      <a:pt x="278" y="269"/>
                    </a:lnTo>
                    <a:lnTo>
                      <a:pt x="265" y="275"/>
                    </a:lnTo>
                    <a:lnTo>
                      <a:pt x="251" y="278"/>
                    </a:lnTo>
                    <a:lnTo>
                      <a:pt x="236" y="283"/>
                    </a:lnTo>
                    <a:lnTo>
                      <a:pt x="221" y="284"/>
                    </a:lnTo>
                    <a:lnTo>
                      <a:pt x="207" y="284"/>
                    </a:lnTo>
                    <a:lnTo>
                      <a:pt x="192" y="284"/>
                    </a:lnTo>
                    <a:lnTo>
                      <a:pt x="177" y="283"/>
                    </a:lnTo>
                    <a:lnTo>
                      <a:pt x="163" y="281"/>
                    </a:lnTo>
                    <a:lnTo>
                      <a:pt x="150" y="278"/>
                    </a:lnTo>
                    <a:lnTo>
                      <a:pt x="139" y="274"/>
                    </a:lnTo>
                    <a:lnTo>
                      <a:pt x="127" y="269"/>
                    </a:lnTo>
                    <a:lnTo>
                      <a:pt x="106" y="260"/>
                    </a:lnTo>
                    <a:lnTo>
                      <a:pt x="96" y="254"/>
                    </a:lnTo>
                    <a:lnTo>
                      <a:pt x="86" y="248"/>
                    </a:lnTo>
                    <a:lnTo>
                      <a:pt x="77" y="241"/>
                    </a:lnTo>
                    <a:lnTo>
                      <a:pt x="68" y="235"/>
                    </a:lnTo>
                    <a:lnTo>
                      <a:pt x="59" y="226"/>
                    </a:lnTo>
                    <a:lnTo>
                      <a:pt x="50" y="218"/>
                    </a:lnTo>
                    <a:lnTo>
                      <a:pt x="44" y="209"/>
                    </a:lnTo>
                    <a:lnTo>
                      <a:pt x="37" y="200"/>
                    </a:lnTo>
                    <a:lnTo>
                      <a:pt x="31" y="190"/>
                    </a:lnTo>
                    <a:lnTo>
                      <a:pt x="25" y="179"/>
                    </a:lnTo>
                    <a:lnTo>
                      <a:pt x="20" y="168"/>
                    </a:lnTo>
                    <a:lnTo>
                      <a:pt x="16" y="156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6" name="Freeform 1556"/>
              <p:cNvSpPr>
                <a:spLocks/>
              </p:cNvSpPr>
              <p:nvPr/>
            </p:nvSpPr>
            <p:spPr bwMode="auto">
              <a:xfrm>
                <a:off x="4285" y="1259"/>
                <a:ext cx="37" cy="69"/>
              </a:xfrm>
              <a:custGeom>
                <a:avLst/>
                <a:gdLst/>
                <a:ahLst/>
                <a:cxnLst>
                  <a:cxn ang="0">
                    <a:pos x="5" y="137"/>
                  </a:cxn>
                  <a:cxn ang="0">
                    <a:pos x="2" y="126"/>
                  </a:cxn>
                  <a:cxn ang="0">
                    <a:pos x="0" y="114"/>
                  </a:cxn>
                  <a:cxn ang="0">
                    <a:pos x="0" y="104"/>
                  </a:cxn>
                  <a:cxn ang="0">
                    <a:pos x="0" y="92"/>
                  </a:cxn>
                  <a:cxn ang="0">
                    <a:pos x="2" y="81"/>
                  </a:cxn>
                  <a:cxn ang="0">
                    <a:pos x="3" y="71"/>
                  </a:cxn>
                  <a:cxn ang="0">
                    <a:pos x="5" y="60"/>
                  </a:cxn>
                  <a:cxn ang="0">
                    <a:pos x="9" y="51"/>
                  </a:cxn>
                  <a:cxn ang="0">
                    <a:pos x="14" y="40"/>
                  </a:cxn>
                  <a:cxn ang="0">
                    <a:pos x="19" y="31"/>
                  </a:cxn>
                  <a:cxn ang="0">
                    <a:pos x="25" y="24"/>
                  </a:cxn>
                  <a:cxn ang="0">
                    <a:pos x="32" y="18"/>
                  </a:cxn>
                  <a:cxn ang="0">
                    <a:pos x="41" y="10"/>
                  </a:cxn>
                  <a:cxn ang="0">
                    <a:pos x="52" y="6"/>
                  </a:cxn>
                  <a:cxn ang="0">
                    <a:pos x="62" y="1"/>
                  </a:cxn>
                  <a:cxn ang="0">
                    <a:pos x="74" y="0"/>
                  </a:cxn>
                  <a:cxn ang="0">
                    <a:pos x="76" y="6"/>
                  </a:cxn>
                  <a:cxn ang="0">
                    <a:pos x="64" y="7"/>
                  </a:cxn>
                  <a:cxn ang="0">
                    <a:pos x="53" y="12"/>
                  </a:cxn>
                  <a:cxn ang="0">
                    <a:pos x="44" y="16"/>
                  </a:cxn>
                  <a:cxn ang="0">
                    <a:pos x="37" y="22"/>
                  </a:cxn>
                  <a:cxn ang="0">
                    <a:pos x="29" y="28"/>
                  </a:cxn>
                  <a:cxn ang="0">
                    <a:pos x="23" y="36"/>
                  </a:cxn>
                  <a:cxn ang="0">
                    <a:pos x="19" y="45"/>
                  </a:cxn>
                  <a:cxn ang="0">
                    <a:pos x="14" y="53"/>
                  </a:cxn>
                  <a:cxn ang="0">
                    <a:pos x="11" y="62"/>
                  </a:cxn>
                  <a:cxn ang="0">
                    <a:pos x="9" y="72"/>
                  </a:cxn>
                  <a:cxn ang="0">
                    <a:pos x="8" y="83"/>
                  </a:cxn>
                  <a:cxn ang="0">
                    <a:pos x="6" y="93"/>
                  </a:cxn>
                  <a:cxn ang="0">
                    <a:pos x="6" y="104"/>
                  </a:cxn>
                  <a:cxn ang="0">
                    <a:pos x="6" y="114"/>
                  </a:cxn>
                  <a:cxn ang="0">
                    <a:pos x="8" y="125"/>
                  </a:cxn>
                  <a:cxn ang="0">
                    <a:pos x="11" y="135"/>
                  </a:cxn>
                  <a:cxn ang="0">
                    <a:pos x="5" y="137"/>
                  </a:cxn>
                </a:cxnLst>
                <a:rect l="0" t="0" r="r" b="b"/>
                <a:pathLst>
                  <a:path w="76" h="137">
                    <a:moveTo>
                      <a:pt x="5" y="137"/>
                    </a:moveTo>
                    <a:lnTo>
                      <a:pt x="2" y="126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81"/>
                    </a:lnTo>
                    <a:lnTo>
                      <a:pt x="3" y="71"/>
                    </a:lnTo>
                    <a:lnTo>
                      <a:pt x="5" y="60"/>
                    </a:lnTo>
                    <a:lnTo>
                      <a:pt x="9" y="51"/>
                    </a:lnTo>
                    <a:lnTo>
                      <a:pt x="14" y="40"/>
                    </a:lnTo>
                    <a:lnTo>
                      <a:pt x="19" y="31"/>
                    </a:lnTo>
                    <a:lnTo>
                      <a:pt x="25" y="24"/>
                    </a:lnTo>
                    <a:lnTo>
                      <a:pt x="32" y="18"/>
                    </a:lnTo>
                    <a:lnTo>
                      <a:pt x="41" y="10"/>
                    </a:lnTo>
                    <a:lnTo>
                      <a:pt x="52" y="6"/>
                    </a:lnTo>
                    <a:lnTo>
                      <a:pt x="62" y="1"/>
                    </a:lnTo>
                    <a:lnTo>
                      <a:pt x="74" y="0"/>
                    </a:lnTo>
                    <a:lnTo>
                      <a:pt x="76" y="6"/>
                    </a:lnTo>
                    <a:lnTo>
                      <a:pt x="64" y="7"/>
                    </a:lnTo>
                    <a:lnTo>
                      <a:pt x="53" y="12"/>
                    </a:lnTo>
                    <a:lnTo>
                      <a:pt x="44" y="16"/>
                    </a:lnTo>
                    <a:lnTo>
                      <a:pt x="37" y="22"/>
                    </a:lnTo>
                    <a:lnTo>
                      <a:pt x="29" y="28"/>
                    </a:lnTo>
                    <a:lnTo>
                      <a:pt x="23" y="36"/>
                    </a:lnTo>
                    <a:lnTo>
                      <a:pt x="19" y="45"/>
                    </a:lnTo>
                    <a:lnTo>
                      <a:pt x="14" y="53"/>
                    </a:lnTo>
                    <a:lnTo>
                      <a:pt x="11" y="62"/>
                    </a:lnTo>
                    <a:lnTo>
                      <a:pt x="9" y="72"/>
                    </a:lnTo>
                    <a:lnTo>
                      <a:pt x="8" y="83"/>
                    </a:lnTo>
                    <a:lnTo>
                      <a:pt x="6" y="93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8" y="125"/>
                    </a:lnTo>
                    <a:lnTo>
                      <a:pt x="11" y="135"/>
                    </a:lnTo>
                    <a:lnTo>
                      <a:pt x="5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7" name="Freeform 1557"/>
              <p:cNvSpPr>
                <a:spLocks/>
              </p:cNvSpPr>
              <p:nvPr/>
            </p:nvSpPr>
            <p:spPr bwMode="auto">
              <a:xfrm>
                <a:off x="4322" y="1258"/>
                <a:ext cx="136" cy="10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1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4" y="3"/>
                  </a:cxn>
                  <a:cxn ang="0">
                    <a:pos x="98" y="7"/>
                  </a:cxn>
                  <a:cxn ang="0">
                    <a:pos x="112" y="9"/>
                  </a:cxn>
                  <a:cxn ang="0">
                    <a:pos x="124" y="13"/>
                  </a:cxn>
                  <a:cxn ang="0">
                    <a:pos x="136" y="16"/>
                  </a:cxn>
                  <a:cxn ang="0">
                    <a:pos x="148" y="21"/>
                  </a:cxn>
                  <a:cxn ang="0">
                    <a:pos x="171" y="31"/>
                  </a:cxn>
                  <a:cxn ang="0">
                    <a:pos x="181" y="37"/>
                  </a:cxn>
                  <a:cxn ang="0">
                    <a:pos x="192" y="43"/>
                  </a:cxn>
                  <a:cxn ang="0">
                    <a:pos x="203" y="51"/>
                  </a:cxn>
                  <a:cxn ang="0">
                    <a:pos x="212" y="59"/>
                  </a:cxn>
                  <a:cxn ang="0">
                    <a:pos x="221" y="66"/>
                  </a:cxn>
                  <a:cxn ang="0">
                    <a:pos x="230" y="74"/>
                  </a:cxn>
                  <a:cxn ang="0">
                    <a:pos x="237" y="83"/>
                  </a:cxn>
                  <a:cxn ang="0">
                    <a:pos x="245" y="92"/>
                  </a:cxn>
                  <a:cxn ang="0">
                    <a:pos x="251" y="101"/>
                  </a:cxn>
                  <a:cxn ang="0">
                    <a:pos x="257" y="110"/>
                  </a:cxn>
                  <a:cxn ang="0">
                    <a:pos x="261" y="120"/>
                  </a:cxn>
                  <a:cxn ang="0">
                    <a:pos x="266" y="131"/>
                  </a:cxn>
                  <a:cxn ang="0">
                    <a:pos x="269" y="143"/>
                  </a:cxn>
                  <a:cxn ang="0">
                    <a:pos x="272" y="153"/>
                  </a:cxn>
                  <a:cxn ang="0">
                    <a:pos x="272" y="159"/>
                  </a:cxn>
                  <a:cxn ang="0">
                    <a:pos x="272" y="165"/>
                  </a:cxn>
                  <a:cxn ang="0">
                    <a:pos x="274" y="178"/>
                  </a:cxn>
                  <a:cxn ang="0">
                    <a:pos x="272" y="190"/>
                  </a:cxn>
                  <a:cxn ang="0">
                    <a:pos x="271" y="203"/>
                  </a:cxn>
                  <a:cxn ang="0">
                    <a:pos x="264" y="202"/>
                  </a:cxn>
                  <a:cxn ang="0">
                    <a:pos x="266" y="190"/>
                  </a:cxn>
                  <a:cxn ang="0">
                    <a:pos x="266" y="178"/>
                  </a:cxn>
                  <a:cxn ang="0">
                    <a:pos x="266" y="165"/>
                  </a:cxn>
                  <a:cxn ang="0">
                    <a:pos x="266" y="161"/>
                  </a:cxn>
                  <a:cxn ang="0">
                    <a:pos x="264" y="155"/>
                  </a:cxn>
                  <a:cxn ang="0">
                    <a:pos x="263" y="144"/>
                  </a:cxn>
                  <a:cxn ang="0">
                    <a:pos x="260" y="134"/>
                  </a:cxn>
                  <a:cxn ang="0">
                    <a:pos x="255" y="123"/>
                  </a:cxn>
                  <a:cxn ang="0">
                    <a:pos x="251" y="113"/>
                  </a:cxn>
                  <a:cxn ang="0">
                    <a:pos x="246" y="104"/>
                  </a:cxn>
                  <a:cxn ang="0">
                    <a:pos x="239" y="95"/>
                  </a:cxn>
                  <a:cxn ang="0">
                    <a:pos x="233" y="86"/>
                  </a:cxn>
                  <a:cxn ang="0">
                    <a:pos x="225" y="78"/>
                  </a:cxn>
                  <a:cxn ang="0">
                    <a:pos x="216" y="71"/>
                  </a:cxn>
                  <a:cxn ang="0">
                    <a:pos x="207" y="63"/>
                  </a:cxn>
                  <a:cxn ang="0">
                    <a:pos x="198" y="56"/>
                  </a:cxn>
                  <a:cxn ang="0">
                    <a:pos x="189" y="49"/>
                  </a:cxn>
                  <a:cxn ang="0">
                    <a:pos x="178" y="43"/>
                  </a:cxn>
                  <a:cxn ang="0">
                    <a:pos x="168" y="37"/>
                  </a:cxn>
                  <a:cxn ang="0">
                    <a:pos x="145" y="27"/>
                  </a:cxn>
                  <a:cxn ang="0">
                    <a:pos x="133" y="22"/>
                  </a:cxn>
                  <a:cxn ang="0">
                    <a:pos x="121" y="19"/>
                  </a:cxn>
                  <a:cxn ang="0">
                    <a:pos x="109" y="15"/>
                  </a:cxn>
                  <a:cxn ang="0">
                    <a:pos x="98" y="13"/>
                  </a:cxn>
                  <a:cxn ang="0">
                    <a:pos x="73" y="9"/>
                  </a:cxn>
                  <a:cxn ang="0">
                    <a:pos x="49" y="7"/>
                  </a:cxn>
                  <a:cxn ang="0">
                    <a:pos x="25" y="7"/>
                  </a:cxn>
                  <a:cxn ang="0">
                    <a:pos x="14" y="7"/>
                  </a:cxn>
                  <a:cxn ang="0">
                    <a:pos x="2" y="9"/>
                  </a:cxn>
                  <a:cxn ang="0">
                    <a:pos x="0" y="3"/>
                  </a:cxn>
                </a:cxnLst>
                <a:rect l="0" t="0" r="r" b="b"/>
                <a:pathLst>
                  <a:path w="274" h="203">
                    <a:moveTo>
                      <a:pt x="0" y="3"/>
                    </a:moveTo>
                    <a:lnTo>
                      <a:pt x="12" y="1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4" y="3"/>
                    </a:lnTo>
                    <a:lnTo>
                      <a:pt x="98" y="7"/>
                    </a:lnTo>
                    <a:lnTo>
                      <a:pt x="112" y="9"/>
                    </a:lnTo>
                    <a:lnTo>
                      <a:pt x="124" y="13"/>
                    </a:lnTo>
                    <a:lnTo>
                      <a:pt x="136" y="16"/>
                    </a:lnTo>
                    <a:lnTo>
                      <a:pt x="148" y="21"/>
                    </a:lnTo>
                    <a:lnTo>
                      <a:pt x="171" y="31"/>
                    </a:lnTo>
                    <a:lnTo>
                      <a:pt x="181" y="37"/>
                    </a:lnTo>
                    <a:lnTo>
                      <a:pt x="192" y="43"/>
                    </a:lnTo>
                    <a:lnTo>
                      <a:pt x="203" y="51"/>
                    </a:lnTo>
                    <a:lnTo>
                      <a:pt x="212" y="59"/>
                    </a:lnTo>
                    <a:lnTo>
                      <a:pt x="221" y="66"/>
                    </a:lnTo>
                    <a:lnTo>
                      <a:pt x="230" y="74"/>
                    </a:lnTo>
                    <a:lnTo>
                      <a:pt x="237" y="83"/>
                    </a:lnTo>
                    <a:lnTo>
                      <a:pt x="245" y="92"/>
                    </a:lnTo>
                    <a:lnTo>
                      <a:pt x="251" y="101"/>
                    </a:lnTo>
                    <a:lnTo>
                      <a:pt x="257" y="110"/>
                    </a:lnTo>
                    <a:lnTo>
                      <a:pt x="261" y="120"/>
                    </a:lnTo>
                    <a:lnTo>
                      <a:pt x="266" y="131"/>
                    </a:lnTo>
                    <a:lnTo>
                      <a:pt x="269" y="143"/>
                    </a:lnTo>
                    <a:lnTo>
                      <a:pt x="272" y="153"/>
                    </a:lnTo>
                    <a:lnTo>
                      <a:pt x="272" y="159"/>
                    </a:lnTo>
                    <a:lnTo>
                      <a:pt x="272" y="165"/>
                    </a:lnTo>
                    <a:lnTo>
                      <a:pt x="274" y="178"/>
                    </a:lnTo>
                    <a:lnTo>
                      <a:pt x="272" y="190"/>
                    </a:lnTo>
                    <a:lnTo>
                      <a:pt x="271" y="203"/>
                    </a:lnTo>
                    <a:lnTo>
                      <a:pt x="264" y="202"/>
                    </a:lnTo>
                    <a:lnTo>
                      <a:pt x="266" y="190"/>
                    </a:lnTo>
                    <a:lnTo>
                      <a:pt x="266" y="178"/>
                    </a:lnTo>
                    <a:lnTo>
                      <a:pt x="266" y="165"/>
                    </a:lnTo>
                    <a:lnTo>
                      <a:pt x="266" y="161"/>
                    </a:lnTo>
                    <a:lnTo>
                      <a:pt x="264" y="155"/>
                    </a:lnTo>
                    <a:lnTo>
                      <a:pt x="263" y="144"/>
                    </a:lnTo>
                    <a:lnTo>
                      <a:pt x="260" y="134"/>
                    </a:lnTo>
                    <a:lnTo>
                      <a:pt x="255" y="123"/>
                    </a:lnTo>
                    <a:lnTo>
                      <a:pt x="251" y="113"/>
                    </a:lnTo>
                    <a:lnTo>
                      <a:pt x="246" y="104"/>
                    </a:lnTo>
                    <a:lnTo>
                      <a:pt x="239" y="95"/>
                    </a:lnTo>
                    <a:lnTo>
                      <a:pt x="233" y="86"/>
                    </a:lnTo>
                    <a:lnTo>
                      <a:pt x="225" y="78"/>
                    </a:lnTo>
                    <a:lnTo>
                      <a:pt x="216" y="71"/>
                    </a:lnTo>
                    <a:lnTo>
                      <a:pt x="207" y="63"/>
                    </a:lnTo>
                    <a:lnTo>
                      <a:pt x="198" y="56"/>
                    </a:lnTo>
                    <a:lnTo>
                      <a:pt x="189" y="49"/>
                    </a:lnTo>
                    <a:lnTo>
                      <a:pt x="178" y="43"/>
                    </a:lnTo>
                    <a:lnTo>
                      <a:pt x="168" y="37"/>
                    </a:lnTo>
                    <a:lnTo>
                      <a:pt x="145" y="27"/>
                    </a:lnTo>
                    <a:lnTo>
                      <a:pt x="133" y="22"/>
                    </a:lnTo>
                    <a:lnTo>
                      <a:pt x="121" y="19"/>
                    </a:lnTo>
                    <a:lnTo>
                      <a:pt x="109" y="15"/>
                    </a:lnTo>
                    <a:lnTo>
                      <a:pt x="98" y="13"/>
                    </a:lnTo>
                    <a:lnTo>
                      <a:pt x="73" y="9"/>
                    </a:lnTo>
                    <a:lnTo>
                      <a:pt x="49" y="7"/>
                    </a:lnTo>
                    <a:lnTo>
                      <a:pt x="25" y="7"/>
                    </a:lnTo>
                    <a:lnTo>
                      <a:pt x="14" y="7"/>
                    </a:lnTo>
                    <a:lnTo>
                      <a:pt x="2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8" name="Freeform 1558"/>
              <p:cNvSpPr>
                <a:spLocks/>
              </p:cNvSpPr>
              <p:nvPr/>
            </p:nvSpPr>
            <p:spPr bwMode="auto">
              <a:xfrm>
                <a:off x="4322" y="1259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39" name="Freeform 1559"/>
              <p:cNvSpPr>
                <a:spLocks/>
              </p:cNvSpPr>
              <p:nvPr/>
            </p:nvSpPr>
            <p:spPr bwMode="auto">
              <a:xfrm>
                <a:off x="4360" y="1359"/>
                <a:ext cx="97" cy="44"/>
              </a:xfrm>
              <a:custGeom>
                <a:avLst/>
                <a:gdLst/>
                <a:ahLst/>
                <a:cxnLst>
                  <a:cxn ang="0">
                    <a:pos x="194" y="1"/>
                  </a:cxn>
                  <a:cxn ang="0">
                    <a:pos x="192" y="9"/>
                  </a:cxn>
                  <a:cxn ang="0">
                    <a:pos x="189" y="15"/>
                  </a:cxn>
                  <a:cxn ang="0">
                    <a:pos x="186" y="22"/>
                  </a:cxn>
                  <a:cxn ang="0">
                    <a:pos x="183" y="28"/>
                  </a:cxn>
                  <a:cxn ang="0">
                    <a:pos x="175" y="40"/>
                  </a:cxn>
                  <a:cxn ang="0">
                    <a:pos x="166" y="49"/>
                  </a:cxn>
                  <a:cxn ang="0">
                    <a:pos x="156" y="60"/>
                  </a:cxn>
                  <a:cxn ang="0">
                    <a:pos x="144" y="67"/>
                  </a:cxn>
                  <a:cxn ang="0">
                    <a:pos x="132" y="73"/>
                  </a:cxn>
                  <a:cxn ang="0">
                    <a:pos x="118" y="79"/>
                  </a:cxn>
                  <a:cxn ang="0">
                    <a:pos x="103" y="82"/>
                  </a:cxn>
                  <a:cxn ang="0">
                    <a:pos x="89" y="87"/>
                  </a:cxn>
                  <a:cxn ang="0">
                    <a:pos x="74" y="88"/>
                  </a:cxn>
                  <a:cxn ang="0">
                    <a:pos x="59" y="88"/>
                  </a:cxn>
                  <a:cxn ang="0">
                    <a:pos x="44" y="88"/>
                  </a:cxn>
                  <a:cxn ang="0">
                    <a:pos x="29" y="87"/>
                  </a:cxn>
                  <a:cxn ang="0">
                    <a:pos x="15" y="85"/>
                  </a:cxn>
                  <a:cxn ang="0">
                    <a:pos x="0" y="82"/>
                  </a:cxn>
                  <a:cxn ang="0">
                    <a:pos x="3" y="76"/>
                  </a:cxn>
                  <a:cxn ang="0">
                    <a:pos x="17" y="79"/>
                  </a:cxn>
                  <a:cxn ang="0">
                    <a:pos x="31" y="81"/>
                  </a:cxn>
                  <a:cxn ang="0">
                    <a:pos x="44" y="82"/>
                  </a:cxn>
                  <a:cxn ang="0">
                    <a:pos x="59" y="82"/>
                  </a:cxn>
                  <a:cxn ang="0">
                    <a:pos x="73" y="82"/>
                  </a:cxn>
                  <a:cxn ang="0">
                    <a:pos x="88" y="81"/>
                  </a:cxn>
                  <a:cxn ang="0">
                    <a:pos x="101" y="76"/>
                  </a:cxn>
                  <a:cxn ang="0">
                    <a:pos x="115" y="73"/>
                  </a:cxn>
                  <a:cxn ang="0">
                    <a:pos x="129" y="67"/>
                  </a:cxn>
                  <a:cxn ang="0">
                    <a:pos x="141" y="61"/>
                  </a:cxn>
                  <a:cxn ang="0">
                    <a:pos x="151" y="54"/>
                  </a:cxn>
                  <a:cxn ang="0">
                    <a:pos x="162" y="45"/>
                  </a:cxn>
                  <a:cxn ang="0">
                    <a:pos x="171" y="36"/>
                  </a:cxn>
                  <a:cxn ang="0">
                    <a:pos x="177" y="25"/>
                  </a:cxn>
                  <a:cxn ang="0">
                    <a:pos x="181" y="19"/>
                  </a:cxn>
                  <a:cxn ang="0">
                    <a:pos x="183" y="13"/>
                  </a:cxn>
                  <a:cxn ang="0">
                    <a:pos x="186" y="7"/>
                  </a:cxn>
                  <a:cxn ang="0">
                    <a:pos x="187" y="0"/>
                  </a:cxn>
                  <a:cxn ang="0">
                    <a:pos x="194" y="1"/>
                  </a:cxn>
                </a:cxnLst>
                <a:rect l="0" t="0" r="r" b="b"/>
                <a:pathLst>
                  <a:path w="194" h="88">
                    <a:moveTo>
                      <a:pt x="194" y="1"/>
                    </a:moveTo>
                    <a:lnTo>
                      <a:pt x="192" y="9"/>
                    </a:lnTo>
                    <a:lnTo>
                      <a:pt x="189" y="15"/>
                    </a:lnTo>
                    <a:lnTo>
                      <a:pt x="186" y="22"/>
                    </a:lnTo>
                    <a:lnTo>
                      <a:pt x="183" y="28"/>
                    </a:lnTo>
                    <a:lnTo>
                      <a:pt x="175" y="40"/>
                    </a:lnTo>
                    <a:lnTo>
                      <a:pt x="166" y="49"/>
                    </a:lnTo>
                    <a:lnTo>
                      <a:pt x="156" y="60"/>
                    </a:lnTo>
                    <a:lnTo>
                      <a:pt x="144" y="67"/>
                    </a:lnTo>
                    <a:lnTo>
                      <a:pt x="132" y="73"/>
                    </a:lnTo>
                    <a:lnTo>
                      <a:pt x="118" y="79"/>
                    </a:lnTo>
                    <a:lnTo>
                      <a:pt x="103" y="82"/>
                    </a:lnTo>
                    <a:lnTo>
                      <a:pt x="89" y="87"/>
                    </a:lnTo>
                    <a:lnTo>
                      <a:pt x="74" y="88"/>
                    </a:lnTo>
                    <a:lnTo>
                      <a:pt x="59" y="88"/>
                    </a:lnTo>
                    <a:lnTo>
                      <a:pt x="44" y="88"/>
                    </a:lnTo>
                    <a:lnTo>
                      <a:pt x="29" y="87"/>
                    </a:lnTo>
                    <a:lnTo>
                      <a:pt x="15" y="85"/>
                    </a:lnTo>
                    <a:lnTo>
                      <a:pt x="0" y="82"/>
                    </a:lnTo>
                    <a:lnTo>
                      <a:pt x="3" y="76"/>
                    </a:lnTo>
                    <a:lnTo>
                      <a:pt x="17" y="79"/>
                    </a:lnTo>
                    <a:lnTo>
                      <a:pt x="31" y="81"/>
                    </a:lnTo>
                    <a:lnTo>
                      <a:pt x="44" y="82"/>
                    </a:lnTo>
                    <a:lnTo>
                      <a:pt x="59" y="82"/>
                    </a:lnTo>
                    <a:lnTo>
                      <a:pt x="73" y="82"/>
                    </a:lnTo>
                    <a:lnTo>
                      <a:pt x="88" y="81"/>
                    </a:lnTo>
                    <a:lnTo>
                      <a:pt x="101" y="76"/>
                    </a:lnTo>
                    <a:lnTo>
                      <a:pt x="115" y="73"/>
                    </a:lnTo>
                    <a:lnTo>
                      <a:pt x="129" y="67"/>
                    </a:lnTo>
                    <a:lnTo>
                      <a:pt x="141" y="61"/>
                    </a:lnTo>
                    <a:lnTo>
                      <a:pt x="151" y="54"/>
                    </a:lnTo>
                    <a:lnTo>
                      <a:pt x="162" y="45"/>
                    </a:lnTo>
                    <a:lnTo>
                      <a:pt x="171" y="36"/>
                    </a:lnTo>
                    <a:lnTo>
                      <a:pt x="177" y="25"/>
                    </a:lnTo>
                    <a:lnTo>
                      <a:pt x="181" y="19"/>
                    </a:lnTo>
                    <a:lnTo>
                      <a:pt x="183" y="13"/>
                    </a:lnTo>
                    <a:lnTo>
                      <a:pt x="186" y="7"/>
                    </a:lnTo>
                    <a:lnTo>
                      <a:pt x="187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0" name="Freeform 1560"/>
              <p:cNvSpPr>
                <a:spLocks/>
              </p:cNvSpPr>
              <p:nvPr/>
            </p:nvSpPr>
            <p:spPr bwMode="auto">
              <a:xfrm>
                <a:off x="4454" y="1359"/>
                <a:ext cx="3" cy="1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0"/>
                  </a:cxn>
                  <a:cxn ang="0">
                    <a:pos x="7" y="1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1" name="Freeform 1561"/>
              <p:cNvSpPr>
                <a:spLocks/>
              </p:cNvSpPr>
              <p:nvPr/>
            </p:nvSpPr>
            <p:spPr bwMode="auto">
              <a:xfrm>
                <a:off x="4292" y="1337"/>
                <a:ext cx="70" cy="63"/>
              </a:xfrm>
              <a:custGeom>
                <a:avLst/>
                <a:gdLst/>
                <a:ahLst/>
                <a:cxnLst>
                  <a:cxn ang="0">
                    <a:pos x="135" y="126"/>
                  </a:cxn>
                  <a:cxn ang="0">
                    <a:pos x="125" y="122"/>
                  </a:cxn>
                  <a:cxn ang="0">
                    <a:pos x="113" y="117"/>
                  </a:cxn>
                  <a:cxn ang="0">
                    <a:pos x="92" y="108"/>
                  </a:cxn>
                  <a:cxn ang="0">
                    <a:pos x="81" y="102"/>
                  </a:cxn>
                  <a:cxn ang="0">
                    <a:pos x="72" y="96"/>
                  </a:cxn>
                  <a:cxn ang="0">
                    <a:pos x="61" y="89"/>
                  </a:cxn>
                  <a:cxn ang="0">
                    <a:pos x="52" y="81"/>
                  </a:cxn>
                  <a:cxn ang="0">
                    <a:pos x="43" y="74"/>
                  </a:cxn>
                  <a:cxn ang="0">
                    <a:pos x="36" y="65"/>
                  </a:cxn>
                  <a:cxn ang="0">
                    <a:pos x="28" y="56"/>
                  </a:cxn>
                  <a:cxn ang="0">
                    <a:pos x="21" y="47"/>
                  </a:cxn>
                  <a:cxn ang="0">
                    <a:pos x="15" y="36"/>
                  </a:cxn>
                  <a:cxn ang="0">
                    <a:pos x="9" y="26"/>
                  </a:cxn>
                  <a:cxn ang="0">
                    <a:pos x="4" y="15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12"/>
                  </a:cxn>
                  <a:cxn ang="0">
                    <a:pos x="15" y="23"/>
                  </a:cxn>
                  <a:cxn ang="0">
                    <a:pos x="21" y="33"/>
                  </a:cxn>
                  <a:cxn ang="0">
                    <a:pos x="27" y="42"/>
                  </a:cxn>
                  <a:cxn ang="0">
                    <a:pos x="33" y="53"/>
                  </a:cxn>
                  <a:cxn ang="0">
                    <a:pos x="40" y="60"/>
                  </a:cxn>
                  <a:cxn ang="0">
                    <a:pos x="48" y="69"/>
                  </a:cxn>
                  <a:cxn ang="0">
                    <a:pos x="57" y="77"/>
                  </a:cxn>
                  <a:cxn ang="0">
                    <a:pos x="66" y="84"/>
                  </a:cxn>
                  <a:cxn ang="0">
                    <a:pos x="75" y="90"/>
                  </a:cxn>
                  <a:cxn ang="0">
                    <a:pos x="84" y="96"/>
                  </a:cxn>
                  <a:cxn ang="0">
                    <a:pos x="95" y="102"/>
                  </a:cxn>
                  <a:cxn ang="0">
                    <a:pos x="116" y="113"/>
                  </a:cxn>
                  <a:cxn ang="0">
                    <a:pos x="126" y="116"/>
                  </a:cxn>
                  <a:cxn ang="0">
                    <a:pos x="138" y="120"/>
                  </a:cxn>
                  <a:cxn ang="0">
                    <a:pos x="135" y="126"/>
                  </a:cxn>
                </a:cxnLst>
                <a:rect l="0" t="0" r="r" b="b"/>
                <a:pathLst>
                  <a:path w="138" h="126">
                    <a:moveTo>
                      <a:pt x="135" y="126"/>
                    </a:moveTo>
                    <a:lnTo>
                      <a:pt x="125" y="122"/>
                    </a:lnTo>
                    <a:lnTo>
                      <a:pt x="113" y="117"/>
                    </a:lnTo>
                    <a:lnTo>
                      <a:pt x="92" y="108"/>
                    </a:lnTo>
                    <a:lnTo>
                      <a:pt x="81" y="102"/>
                    </a:lnTo>
                    <a:lnTo>
                      <a:pt x="72" y="96"/>
                    </a:lnTo>
                    <a:lnTo>
                      <a:pt x="61" y="89"/>
                    </a:lnTo>
                    <a:lnTo>
                      <a:pt x="52" y="81"/>
                    </a:lnTo>
                    <a:lnTo>
                      <a:pt x="43" y="74"/>
                    </a:lnTo>
                    <a:lnTo>
                      <a:pt x="36" y="65"/>
                    </a:lnTo>
                    <a:lnTo>
                      <a:pt x="28" y="56"/>
                    </a:lnTo>
                    <a:lnTo>
                      <a:pt x="21" y="47"/>
                    </a:lnTo>
                    <a:lnTo>
                      <a:pt x="15" y="36"/>
                    </a:lnTo>
                    <a:lnTo>
                      <a:pt x="9" y="26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12"/>
                    </a:lnTo>
                    <a:lnTo>
                      <a:pt x="15" y="23"/>
                    </a:lnTo>
                    <a:lnTo>
                      <a:pt x="21" y="33"/>
                    </a:lnTo>
                    <a:lnTo>
                      <a:pt x="27" y="42"/>
                    </a:lnTo>
                    <a:lnTo>
                      <a:pt x="33" y="53"/>
                    </a:lnTo>
                    <a:lnTo>
                      <a:pt x="40" y="60"/>
                    </a:lnTo>
                    <a:lnTo>
                      <a:pt x="48" y="69"/>
                    </a:lnTo>
                    <a:lnTo>
                      <a:pt x="57" y="77"/>
                    </a:lnTo>
                    <a:lnTo>
                      <a:pt x="66" y="84"/>
                    </a:lnTo>
                    <a:lnTo>
                      <a:pt x="75" y="90"/>
                    </a:lnTo>
                    <a:lnTo>
                      <a:pt x="84" y="96"/>
                    </a:lnTo>
                    <a:lnTo>
                      <a:pt x="95" y="102"/>
                    </a:lnTo>
                    <a:lnTo>
                      <a:pt x="116" y="113"/>
                    </a:lnTo>
                    <a:lnTo>
                      <a:pt x="126" y="116"/>
                    </a:lnTo>
                    <a:lnTo>
                      <a:pt x="138" y="120"/>
                    </a:lnTo>
                    <a:lnTo>
                      <a:pt x="135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2" name="Freeform 1562"/>
              <p:cNvSpPr>
                <a:spLocks/>
              </p:cNvSpPr>
              <p:nvPr/>
            </p:nvSpPr>
            <p:spPr bwMode="auto">
              <a:xfrm>
                <a:off x="4360" y="1397"/>
                <a:ext cx="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3" name="Freeform 1563"/>
              <p:cNvSpPr>
                <a:spLocks/>
              </p:cNvSpPr>
              <p:nvPr/>
            </p:nvSpPr>
            <p:spPr bwMode="auto">
              <a:xfrm>
                <a:off x="4287" y="1326"/>
                <a:ext cx="8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2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2" y="24"/>
                  </a:cxn>
                </a:cxnLst>
                <a:rect l="0" t="0" r="r" b="b"/>
                <a:pathLst>
                  <a:path w="17" h="24">
                    <a:moveTo>
                      <a:pt x="12" y="24"/>
                    </a:moveTo>
                    <a:lnTo>
                      <a:pt x="17" y="2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4" name="Freeform 1564"/>
              <p:cNvSpPr>
                <a:spLocks/>
              </p:cNvSpPr>
              <p:nvPr/>
            </p:nvSpPr>
            <p:spPr bwMode="auto">
              <a:xfrm>
                <a:off x="4292" y="1337"/>
                <a:ext cx="3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5" name="Freeform 1565"/>
              <p:cNvSpPr>
                <a:spLocks/>
              </p:cNvSpPr>
              <p:nvPr/>
            </p:nvSpPr>
            <p:spPr bwMode="auto">
              <a:xfrm>
                <a:off x="4287" y="1326"/>
                <a:ext cx="3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6" name="Freeform 1566"/>
              <p:cNvSpPr>
                <a:spLocks/>
              </p:cNvSpPr>
              <p:nvPr/>
            </p:nvSpPr>
            <p:spPr bwMode="auto">
              <a:xfrm>
                <a:off x="4639" y="1540"/>
                <a:ext cx="33" cy="82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8" y="12"/>
                  </a:cxn>
                  <a:cxn ang="0">
                    <a:pos x="5" y="18"/>
                  </a:cxn>
                  <a:cxn ang="0">
                    <a:pos x="2" y="30"/>
                  </a:cxn>
                  <a:cxn ang="0">
                    <a:pos x="0" y="44"/>
                  </a:cxn>
                  <a:cxn ang="0">
                    <a:pos x="0" y="57"/>
                  </a:cxn>
                  <a:cxn ang="0">
                    <a:pos x="0" y="69"/>
                  </a:cxn>
                  <a:cxn ang="0">
                    <a:pos x="2" y="83"/>
                  </a:cxn>
                  <a:cxn ang="0">
                    <a:pos x="6" y="110"/>
                  </a:cxn>
                  <a:cxn ang="0">
                    <a:pos x="9" y="119"/>
                  </a:cxn>
                  <a:cxn ang="0">
                    <a:pos x="12" y="131"/>
                  </a:cxn>
                  <a:cxn ang="0">
                    <a:pos x="17" y="142"/>
                  </a:cxn>
                  <a:cxn ang="0">
                    <a:pos x="21" y="152"/>
                  </a:cxn>
                  <a:cxn ang="0">
                    <a:pos x="24" y="157"/>
                  </a:cxn>
                  <a:cxn ang="0">
                    <a:pos x="27" y="161"/>
                  </a:cxn>
                  <a:cxn ang="0">
                    <a:pos x="30" y="163"/>
                  </a:cxn>
                  <a:cxn ang="0">
                    <a:pos x="35" y="166"/>
                  </a:cxn>
                  <a:cxn ang="0">
                    <a:pos x="38" y="166"/>
                  </a:cxn>
                  <a:cxn ang="0">
                    <a:pos x="43" y="164"/>
                  </a:cxn>
                  <a:cxn ang="0">
                    <a:pos x="46" y="163"/>
                  </a:cxn>
                  <a:cxn ang="0">
                    <a:pos x="50" y="158"/>
                  </a:cxn>
                  <a:cxn ang="0">
                    <a:pos x="55" y="151"/>
                  </a:cxn>
                  <a:cxn ang="0">
                    <a:pos x="59" y="142"/>
                  </a:cxn>
                  <a:cxn ang="0">
                    <a:pos x="62" y="131"/>
                  </a:cxn>
                  <a:cxn ang="0">
                    <a:pos x="65" y="121"/>
                  </a:cxn>
                  <a:cxn ang="0">
                    <a:pos x="67" y="110"/>
                  </a:cxn>
                  <a:cxn ang="0">
                    <a:pos x="67" y="98"/>
                  </a:cxn>
                  <a:cxn ang="0">
                    <a:pos x="67" y="86"/>
                  </a:cxn>
                  <a:cxn ang="0">
                    <a:pos x="65" y="75"/>
                  </a:cxn>
                  <a:cxn ang="0">
                    <a:pos x="62" y="63"/>
                  </a:cxn>
                  <a:cxn ang="0">
                    <a:pos x="59" y="51"/>
                  </a:cxn>
                  <a:cxn ang="0">
                    <a:pos x="58" y="47"/>
                  </a:cxn>
                  <a:cxn ang="0">
                    <a:pos x="55" y="41"/>
                  </a:cxn>
                  <a:cxn ang="0">
                    <a:pos x="49" y="30"/>
                  </a:cxn>
                  <a:cxn ang="0">
                    <a:pos x="46" y="26"/>
                  </a:cxn>
                  <a:cxn ang="0">
                    <a:pos x="43" y="21"/>
                  </a:cxn>
                  <a:cxn ang="0">
                    <a:pos x="38" y="17"/>
                  </a:cxn>
                  <a:cxn ang="0">
                    <a:pos x="35" y="12"/>
                  </a:cxn>
                  <a:cxn ang="0">
                    <a:pos x="30" y="9"/>
                  </a:cxn>
                  <a:cxn ang="0">
                    <a:pos x="26" y="6"/>
                  </a:cxn>
                  <a:cxn ang="0">
                    <a:pos x="15" y="0"/>
                  </a:cxn>
                  <a:cxn ang="0">
                    <a:pos x="11" y="5"/>
                  </a:cxn>
                </a:cxnLst>
                <a:rect l="0" t="0" r="r" b="b"/>
                <a:pathLst>
                  <a:path w="67" h="166">
                    <a:moveTo>
                      <a:pt x="11" y="5"/>
                    </a:moveTo>
                    <a:lnTo>
                      <a:pt x="8" y="12"/>
                    </a:lnTo>
                    <a:lnTo>
                      <a:pt x="5" y="18"/>
                    </a:lnTo>
                    <a:lnTo>
                      <a:pt x="2" y="30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2" y="83"/>
                    </a:lnTo>
                    <a:lnTo>
                      <a:pt x="6" y="110"/>
                    </a:lnTo>
                    <a:lnTo>
                      <a:pt x="9" y="119"/>
                    </a:lnTo>
                    <a:lnTo>
                      <a:pt x="12" y="131"/>
                    </a:lnTo>
                    <a:lnTo>
                      <a:pt x="17" y="142"/>
                    </a:lnTo>
                    <a:lnTo>
                      <a:pt x="21" y="152"/>
                    </a:lnTo>
                    <a:lnTo>
                      <a:pt x="24" y="157"/>
                    </a:lnTo>
                    <a:lnTo>
                      <a:pt x="27" y="161"/>
                    </a:lnTo>
                    <a:lnTo>
                      <a:pt x="30" y="163"/>
                    </a:lnTo>
                    <a:lnTo>
                      <a:pt x="35" y="166"/>
                    </a:lnTo>
                    <a:lnTo>
                      <a:pt x="38" y="166"/>
                    </a:lnTo>
                    <a:lnTo>
                      <a:pt x="43" y="164"/>
                    </a:lnTo>
                    <a:lnTo>
                      <a:pt x="46" y="163"/>
                    </a:lnTo>
                    <a:lnTo>
                      <a:pt x="50" y="158"/>
                    </a:lnTo>
                    <a:lnTo>
                      <a:pt x="55" y="151"/>
                    </a:lnTo>
                    <a:lnTo>
                      <a:pt x="59" y="142"/>
                    </a:lnTo>
                    <a:lnTo>
                      <a:pt x="62" y="131"/>
                    </a:lnTo>
                    <a:lnTo>
                      <a:pt x="65" y="121"/>
                    </a:lnTo>
                    <a:lnTo>
                      <a:pt x="67" y="110"/>
                    </a:lnTo>
                    <a:lnTo>
                      <a:pt x="67" y="98"/>
                    </a:lnTo>
                    <a:lnTo>
                      <a:pt x="67" y="86"/>
                    </a:lnTo>
                    <a:lnTo>
                      <a:pt x="65" y="75"/>
                    </a:lnTo>
                    <a:lnTo>
                      <a:pt x="62" y="63"/>
                    </a:lnTo>
                    <a:lnTo>
                      <a:pt x="59" y="51"/>
                    </a:lnTo>
                    <a:lnTo>
                      <a:pt x="58" y="47"/>
                    </a:lnTo>
                    <a:lnTo>
                      <a:pt x="55" y="41"/>
                    </a:lnTo>
                    <a:lnTo>
                      <a:pt x="49" y="30"/>
                    </a:lnTo>
                    <a:lnTo>
                      <a:pt x="46" y="26"/>
                    </a:lnTo>
                    <a:lnTo>
                      <a:pt x="43" y="21"/>
                    </a:lnTo>
                    <a:lnTo>
                      <a:pt x="38" y="17"/>
                    </a:lnTo>
                    <a:lnTo>
                      <a:pt x="35" y="12"/>
                    </a:lnTo>
                    <a:lnTo>
                      <a:pt x="30" y="9"/>
                    </a:lnTo>
                    <a:lnTo>
                      <a:pt x="26" y="6"/>
                    </a:lnTo>
                    <a:lnTo>
                      <a:pt x="15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311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7" name="Freeform 1567"/>
              <p:cNvSpPr>
                <a:spLocks/>
              </p:cNvSpPr>
              <p:nvPr/>
            </p:nvSpPr>
            <p:spPr bwMode="auto">
              <a:xfrm>
                <a:off x="4632" y="1665"/>
                <a:ext cx="34" cy="79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2" y="6"/>
                  </a:cxn>
                  <a:cxn ang="0">
                    <a:pos x="65" y="12"/>
                  </a:cxn>
                  <a:cxn ang="0">
                    <a:pos x="66" y="18"/>
                  </a:cxn>
                  <a:cxn ang="0">
                    <a:pos x="66" y="24"/>
                  </a:cxn>
                  <a:cxn ang="0">
                    <a:pos x="68" y="36"/>
                  </a:cxn>
                  <a:cxn ang="0">
                    <a:pos x="68" y="49"/>
                  </a:cxn>
                  <a:cxn ang="0">
                    <a:pos x="66" y="63"/>
                  </a:cxn>
                  <a:cxn ang="0">
                    <a:pos x="63" y="77"/>
                  </a:cxn>
                  <a:cxn ang="0">
                    <a:pos x="59" y="90"/>
                  </a:cxn>
                  <a:cxn ang="0">
                    <a:pos x="54" y="104"/>
                  </a:cxn>
                  <a:cxn ang="0">
                    <a:pos x="48" y="116"/>
                  </a:cxn>
                  <a:cxn ang="0">
                    <a:pos x="42" y="126"/>
                  </a:cxn>
                  <a:cxn ang="0">
                    <a:pos x="36" y="137"/>
                  </a:cxn>
                  <a:cxn ang="0">
                    <a:pos x="30" y="146"/>
                  </a:cxn>
                  <a:cxn ang="0">
                    <a:pos x="27" y="149"/>
                  </a:cxn>
                  <a:cxn ang="0">
                    <a:pos x="24" y="152"/>
                  </a:cxn>
                  <a:cxn ang="0">
                    <a:pos x="18" y="156"/>
                  </a:cxn>
                  <a:cxn ang="0">
                    <a:pos x="13" y="158"/>
                  </a:cxn>
                  <a:cxn ang="0">
                    <a:pos x="10" y="158"/>
                  </a:cxn>
                  <a:cxn ang="0">
                    <a:pos x="9" y="156"/>
                  </a:cxn>
                  <a:cxn ang="0">
                    <a:pos x="6" y="153"/>
                  </a:cxn>
                  <a:cxn ang="0">
                    <a:pos x="4" y="150"/>
                  </a:cxn>
                  <a:cxn ang="0">
                    <a:pos x="1" y="143"/>
                  </a:cxn>
                  <a:cxn ang="0">
                    <a:pos x="0" y="135"/>
                  </a:cxn>
                  <a:cxn ang="0">
                    <a:pos x="0" y="126"/>
                  </a:cxn>
                  <a:cxn ang="0">
                    <a:pos x="0" y="117"/>
                  </a:cxn>
                  <a:cxn ang="0">
                    <a:pos x="1" y="108"/>
                  </a:cxn>
                  <a:cxn ang="0">
                    <a:pos x="6" y="89"/>
                  </a:cxn>
                  <a:cxn ang="0">
                    <a:pos x="12" y="64"/>
                  </a:cxn>
                  <a:cxn ang="0">
                    <a:pos x="15" y="52"/>
                  </a:cxn>
                  <a:cxn ang="0">
                    <a:pos x="19" y="40"/>
                  </a:cxn>
                  <a:cxn ang="0">
                    <a:pos x="22" y="34"/>
                  </a:cxn>
                  <a:cxn ang="0">
                    <a:pos x="25" y="28"/>
                  </a:cxn>
                  <a:cxn ang="0">
                    <a:pos x="28" y="22"/>
                  </a:cxn>
                  <a:cxn ang="0">
                    <a:pos x="33" y="18"/>
                  </a:cxn>
                  <a:cxn ang="0">
                    <a:pos x="40" y="7"/>
                  </a:cxn>
                  <a:cxn ang="0">
                    <a:pos x="45" y="4"/>
                  </a:cxn>
                  <a:cxn ang="0">
                    <a:pos x="51" y="0"/>
                  </a:cxn>
                  <a:cxn ang="0">
                    <a:pos x="60" y="1"/>
                  </a:cxn>
                </a:cxnLst>
                <a:rect l="0" t="0" r="r" b="b"/>
                <a:pathLst>
                  <a:path w="68" h="158">
                    <a:moveTo>
                      <a:pt x="60" y="1"/>
                    </a:moveTo>
                    <a:lnTo>
                      <a:pt x="62" y="6"/>
                    </a:lnTo>
                    <a:lnTo>
                      <a:pt x="65" y="12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68" y="36"/>
                    </a:lnTo>
                    <a:lnTo>
                      <a:pt x="68" y="49"/>
                    </a:lnTo>
                    <a:lnTo>
                      <a:pt x="66" y="63"/>
                    </a:lnTo>
                    <a:lnTo>
                      <a:pt x="63" y="77"/>
                    </a:lnTo>
                    <a:lnTo>
                      <a:pt x="59" y="90"/>
                    </a:lnTo>
                    <a:lnTo>
                      <a:pt x="54" y="104"/>
                    </a:lnTo>
                    <a:lnTo>
                      <a:pt x="48" y="116"/>
                    </a:lnTo>
                    <a:lnTo>
                      <a:pt x="42" y="126"/>
                    </a:lnTo>
                    <a:lnTo>
                      <a:pt x="36" y="137"/>
                    </a:lnTo>
                    <a:lnTo>
                      <a:pt x="30" y="146"/>
                    </a:lnTo>
                    <a:lnTo>
                      <a:pt x="27" y="149"/>
                    </a:lnTo>
                    <a:lnTo>
                      <a:pt x="24" y="152"/>
                    </a:lnTo>
                    <a:lnTo>
                      <a:pt x="18" y="156"/>
                    </a:lnTo>
                    <a:lnTo>
                      <a:pt x="13" y="158"/>
                    </a:lnTo>
                    <a:lnTo>
                      <a:pt x="10" y="158"/>
                    </a:lnTo>
                    <a:lnTo>
                      <a:pt x="9" y="156"/>
                    </a:lnTo>
                    <a:lnTo>
                      <a:pt x="6" y="153"/>
                    </a:lnTo>
                    <a:lnTo>
                      <a:pt x="4" y="150"/>
                    </a:lnTo>
                    <a:lnTo>
                      <a:pt x="1" y="143"/>
                    </a:lnTo>
                    <a:lnTo>
                      <a:pt x="0" y="135"/>
                    </a:lnTo>
                    <a:lnTo>
                      <a:pt x="0" y="126"/>
                    </a:lnTo>
                    <a:lnTo>
                      <a:pt x="0" y="117"/>
                    </a:lnTo>
                    <a:lnTo>
                      <a:pt x="1" y="108"/>
                    </a:lnTo>
                    <a:lnTo>
                      <a:pt x="6" y="89"/>
                    </a:lnTo>
                    <a:lnTo>
                      <a:pt x="12" y="64"/>
                    </a:lnTo>
                    <a:lnTo>
                      <a:pt x="15" y="52"/>
                    </a:lnTo>
                    <a:lnTo>
                      <a:pt x="19" y="40"/>
                    </a:lnTo>
                    <a:lnTo>
                      <a:pt x="22" y="34"/>
                    </a:lnTo>
                    <a:lnTo>
                      <a:pt x="25" y="28"/>
                    </a:lnTo>
                    <a:lnTo>
                      <a:pt x="28" y="22"/>
                    </a:lnTo>
                    <a:lnTo>
                      <a:pt x="33" y="18"/>
                    </a:lnTo>
                    <a:lnTo>
                      <a:pt x="40" y="7"/>
                    </a:lnTo>
                    <a:lnTo>
                      <a:pt x="45" y="4"/>
                    </a:lnTo>
                    <a:lnTo>
                      <a:pt x="51" y="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9311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8" name="Freeform 1568"/>
              <p:cNvSpPr>
                <a:spLocks/>
              </p:cNvSpPr>
              <p:nvPr/>
            </p:nvSpPr>
            <p:spPr bwMode="auto">
              <a:xfrm>
                <a:off x="4239" y="1548"/>
                <a:ext cx="27" cy="71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2" y="4"/>
                  </a:cxn>
                  <a:cxn ang="0">
                    <a:pos x="29" y="9"/>
                  </a:cxn>
                  <a:cxn ang="0">
                    <a:pos x="21" y="24"/>
                  </a:cxn>
                  <a:cxn ang="0">
                    <a:pos x="14" y="42"/>
                  </a:cxn>
                  <a:cxn ang="0">
                    <a:pos x="8" y="63"/>
                  </a:cxn>
                  <a:cxn ang="0">
                    <a:pos x="3" y="84"/>
                  </a:cxn>
                  <a:cxn ang="0">
                    <a:pos x="0" y="104"/>
                  </a:cxn>
                  <a:cxn ang="0">
                    <a:pos x="0" y="113"/>
                  </a:cxn>
                  <a:cxn ang="0">
                    <a:pos x="0" y="117"/>
                  </a:cxn>
                  <a:cxn ang="0">
                    <a:pos x="2" y="122"/>
                  </a:cxn>
                  <a:cxn ang="0">
                    <a:pos x="3" y="129"/>
                  </a:cxn>
                  <a:cxn ang="0">
                    <a:pos x="6" y="135"/>
                  </a:cxn>
                  <a:cxn ang="0">
                    <a:pos x="11" y="140"/>
                  </a:cxn>
                  <a:cxn ang="0">
                    <a:pos x="14" y="140"/>
                  </a:cxn>
                  <a:cxn ang="0">
                    <a:pos x="17" y="141"/>
                  </a:cxn>
                  <a:cxn ang="0">
                    <a:pos x="18" y="141"/>
                  </a:cxn>
                  <a:cxn ang="0">
                    <a:pos x="21" y="141"/>
                  </a:cxn>
                  <a:cxn ang="0">
                    <a:pos x="28" y="138"/>
                  </a:cxn>
                  <a:cxn ang="0">
                    <a:pos x="34" y="135"/>
                  </a:cxn>
                  <a:cxn ang="0">
                    <a:pos x="38" y="129"/>
                  </a:cxn>
                  <a:cxn ang="0">
                    <a:pos x="43" y="125"/>
                  </a:cxn>
                  <a:cxn ang="0">
                    <a:pos x="44" y="119"/>
                  </a:cxn>
                  <a:cxn ang="0">
                    <a:pos x="50" y="99"/>
                  </a:cxn>
                  <a:cxn ang="0">
                    <a:pos x="52" y="90"/>
                  </a:cxn>
                  <a:cxn ang="0">
                    <a:pos x="53" y="81"/>
                  </a:cxn>
                  <a:cxn ang="0">
                    <a:pos x="55" y="63"/>
                  </a:cxn>
                  <a:cxn ang="0">
                    <a:pos x="53" y="45"/>
                  </a:cxn>
                  <a:cxn ang="0">
                    <a:pos x="52" y="30"/>
                  </a:cxn>
                  <a:cxn ang="0">
                    <a:pos x="50" y="21"/>
                  </a:cxn>
                  <a:cxn ang="0">
                    <a:pos x="47" y="13"/>
                  </a:cxn>
                  <a:cxn ang="0">
                    <a:pos x="46" y="6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5" y="1"/>
                  </a:cxn>
                </a:cxnLst>
                <a:rect l="0" t="0" r="r" b="b"/>
                <a:pathLst>
                  <a:path w="55" h="141">
                    <a:moveTo>
                      <a:pt x="35" y="1"/>
                    </a:moveTo>
                    <a:lnTo>
                      <a:pt x="32" y="4"/>
                    </a:lnTo>
                    <a:lnTo>
                      <a:pt x="29" y="9"/>
                    </a:lnTo>
                    <a:lnTo>
                      <a:pt x="21" y="24"/>
                    </a:lnTo>
                    <a:lnTo>
                      <a:pt x="14" y="42"/>
                    </a:lnTo>
                    <a:lnTo>
                      <a:pt x="8" y="63"/>
                    </a:lnTo>
                    <a:lnTo>
                      <a:pt x="3" y="84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2" y="122"/>
                    </a:lnTo>
                    <a:lnTo>
                      <a:pt x="3" y="129"/>
                    </a:lnTo>
                    <a:lnTo>
                      <a:pt x="6" y="135"/>
                    </a:lnTo>
                    <a:lnTo>
                      <a:pt x="11" y="140"/>
                    </a:lnTo>
                    <a:lnTo>
                      <a:pt x="14" y="140"/>
                    </a:lnTo>
                    <a:lnTo>
                      <a:pt x="17" y="141"/>
                    </a:lnTo>
                    <a:lnTo>
                      <a:pt x="18" y="141"/>
                    </a:lnTo>
                    <a:lnTo>
                      <a:pt x="21" y="141"/>
                    </a:lnTo>
                    <a:lnTo>
                      <a:pt x="28" y="138"/>
                    </a:lnTo>
                    <a:lnTo>
                      <a:pt x="34" y="135"/>
                    </a:lnTo>
                    <a:lnTo>
                      <a:pt x="38" y="129"/>
                    </a:lnTo>
                    <a:lnTo>
                      <a:pt x="43" y="125"/>
                    </a:lnTo>
                    <a:lnTo>
                      <a:pt x="44" y="119"/>
                    </a:lnTo>
                    <a:lnTo>
                      <a:pt x="50" y="99"/>
                    </a:lnTo>
                    <a:lnTo>
                      <a:pt x="52" y="90"/>
                    </a:lnTo>
                    <a:lnTo>
                      <a:pt x="53" y="81"/>
                    </a:lnTo>
                    <a:lnTo>
                      <a:pt x="55" y="63"/>
                    </a:lnTo>
                    <a:lnTo>
                      <a:pt x="53" y="45"/>
                    </a:lnTo>
                    <a:lnTo>
                      <a:pt x="52" y="30"/>
                    </a:lnTo>
                    <a:lnTo>
                      <a:pt x="50" y="21"/>
                    </a:lnTo>
                    <a:lnTo>
                      <a:pt x="47" y="13"/>
                    </a:lnTo>
                    <a:lnTo>
                      <a:pt x="46" y="6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9311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49" name="Freeform 1569"/>
              <p:cNvSpPr>
                <a:spLocks/>
              </p:cNvSpPr>
              <p:nvPr/>
            </p:nvSpPr>
            <p:spPr bwMode="auto">
              <a:xfrm>
                <a:off x="4239" y="1653"/>
                <a:ext cx="32" cy="6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7" y="11"/>
                  </a:cxn>
                  <a:cxn ang="0">
                    <a:pos x="4" y="17"/>
                  </a:cxn>
                  <a:cxn ang="0">
                    <a:pos x="3" y="24"/>
                  </a:cxn>
                  <a:cxn ang="0">
                    <a:pos x="1" y="32"/>
                  </a:cxn>
                  <a:cxn ang="0">
                    <a:pos x="0" y="39"/>
                  </a:cxn>
                  <a:cxn ang="0">
                    <a:pos x="0" y="47"/>
                  </a:cxn>
                  <a:cxn ang="0">
                    <a:pos x="1" y="56"/>
                  </a:cxn>
                  <a:cxn ang="0">
                    <a:pos x="1" y="63"/>
                  </a:cxn>
                  <a:cxn ang="0">
                    <a:pos x="6" y="80"/>
                  </a:cxn>
                  <a:cxn ang="0">
                    <a:pos x="7" y="87"/>
                  </a:cxn>
                  <a:cxn ang="0">
                    <a:pos x="10" y="95"/>
                  </a:cxn>
                  <a:cxn ang="0">
                    <a:pos x="16" y="110"/>
                  </a:cxn>
                  <a:cxn ang="0">
                    <a:pos x="21" y="116"/>
                  </a:cxn>
                  <a:cxn ang="0">
                    <a:pos x="24" y="122"/>
                  </a:cxn>
                  <a:cxn ang="0">
                    <a:pos x="27" y="125"/>
                  </a:cxn>
                  <a:cxn ang="0">
                    <a:pos x="29" y="127"/>
                  </a:cxn>
                  <a:cxn ang="0">
                    <a:pos x="35" y="127"/>
                  </a:cxn>
                  <a:cxn ang="0">
                    <a:pos x="38" y="125"/>
                  </a:cxn>
                  <a:cxn ang="0">
                    <a:pos x="41" y="124"/>
                  </a:cxn>
                  <a:cxn ang="0">
                    <a:pos x="45" y="119"/>
                  </a:cxn>
                  <a:cxn ang="0">
                    <a:pos x="51" y="113"/>
                  </a:cxn>
                  <a:cxn ang="0">
                    <a:pos x="54" y="109"/>
                  </a:cxn>
                  <a:cxn ang="0">
                    <a:pos x="56" y="106"/>
                  </a:cxn>
                  <a:cxn ang="0">
                    <a:pos x="59" y="96"/>
                  </a:cxn>
                  <a:cxn ang="0">
                    <a:pos x="62" y="87"/>
                  </a:cxn>
                  <a:cxn ang="0">
                    <a:pos x="63" y="78"/>
                  </a:cxn>
                  <a:cxn ang="0">
                    <a:pos x="63" y="69"/>
                  </a:cxn>
                  <a:cxn ang="0">
                    <a:pos x="62" y="51"/>
                  </a:cxn>
                  <a:cxn ang="0">
                    <a:pos x="60" y="41"/>
                  </a:cxn>
                  <a:cxn ang="0">
                    <a:pos x="59" y="32"/>
                  </a:cxn>
                  <a:cxn ang="0">
                    <a:pos x="56" y="24"/>
                  </a:cxn>
                  <a:cxn ang="0">
                    <a:pos x="53" y="20"/>
                  </a:cxn>
                  <a:cxn ang="0">
                    <a:pos x="51" y="17"/>
                  </a:cxn>
                  <a:cxn ang="0">
                    <a:pos x="45" y="11"/>
                  </a:cxn>
                  <a:cxn ang="0">
                    <a:pos x="39" y="5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3" y="2"/>
                  </a:cxn>
                  <a:cxn ang="0">
                    <a:pos x="10" y="3"/>
                  </a:cxn>
                </a:cxnLst>
                <a:rect l="0" t="0" r="r" b="b"/>
                <a:pathLst>
                  <a:path w="63" h="127">
                    <a:moveTo>
                      <a:pt x="10" y="3"/>
                    </a:moveTo>
                    <a:lnTo>
                      <a:pt x="7" y="11"/>
                    </a:lnTo>
                    <a:lnTo>
                      <a:pt x="4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1" y="56"/>
                    </a:lnTo>
                    <a:lnTo>
                      <a:pt x="1" y="63"/>
                    </a:lnTo>
                    <a:lnTo>
                      <a:pt x="6" y="80"/>
                    </a:lnTo>
                    <a:lnTo>
                      <a:pt x="7" y="87"/>
                    </a:lnTo>
                    <a:lnTo>
                      <a:pt x="10" y="95"/>
                    </a:lnTo>
                    <a:lnTo>
                      <a:pt x="16" y="110"/>
                    </a:lnTo>
                    <a:lnTo>
                      <a:pt x="21" y="116"/>
                    </a:lnTo>
                    <a:lnTo>
                      <a:pt x="24" y="122"/>
                    </a:lnTo>
                    <a:lnTo>
                      <a:pt x="27" y="125"/>
                    </a:lnTo>
                    <a:lnTo>
                      <a:pt x="29" y="127"/>
                    </a:lnTo>
                    <a:lnTo>
                      <a:pt x="35" y="127"/>
                    </a:lnTo>
                    <a:lnTo>
                      <a:pt x="38" y="125"/>
                    </a:lnTo>
                    <a:lnTo>
                      <a:pt x="41" y="124"/>
                    </a:lnTo>
                    <a:lnTo>
                      <a:pt x="45" y="119"/>
                    </a:lnTo>
                    <a:lnTo>
                      <a:pt x="51" y="113"/>
                    </a:lnTo>
                    <a:lnTo>
                      <a:pt x="54" y="109"/>
                    </a:lnTo>
                    <a:lnTo>
                      <a:pt x="56" y="106"/>
                    </a:lnTo>
                    <a:lnTo>
                      <a:pt x="59" y="96"/>
                    </a:lnTo>
                    <a:lnTo>
                      <a:pt x="62" y="87"/>
                    </a:lnTo>
                    <a:lnTo>
                      <a:pt x="63" y="78"/>
                    </a:lnTo>
                    <a:lnTo>
                      <a:pt x="63" y="69"/>
                    </a:lnTo>
                    <a:lnTo>
                      <a:pt x="62" y="51"/>
                    </a:lnTo>
                    <a:lnTo>
                      <a:pt x="60" y="41"/>
                    </a:lnTo>
                    <a:lnTo>
                      <a:pt x="59" y="32"/>
                    </a:lnTo>
                    <a:lnTo>
                      <a:pt x="56" y="24"/>
                    </a:lnTo>
                    <a:lnTo>
                      <a:pt x="53" y="20"/>
                    </a:lnTo>
                    <a:lnTo>
                      <a:pt x="51" y="17"/>
                    </a:lnTo>
                    <a:lnTo>
                      <a:pt x="45" y="11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9311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0" name="Freeform 1570"/>
              <p:cNvSpPr>
                <a:spLocks/>
              </p:cNvSpPr>
              <p:nvPr/>
            </p:nvSpPr>
            <p:spPr bwMode="auto">
              <a:xfrm>
                <a:off x="4341" y="1602"/>
                <a:ext cx="20" cy="1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9" y="20"/>
                  </a:cxn>
                  <a:cxn ang="0">
                    <a:pos x="18" y="15"/>
                  </a:cxn>
                  <a:cxn ang="0">
                    <a:pos x="26" y="8"/>
                  </a:cxn>
                  <a:cxn ang="0">
                    <a:pos x="33" y="0"/>
                  </a:cxn>
                  <a:cxn ang="0">
                    <a:pos x="41" y="8"/>
                  </a:cxn>
                  <a:cxn ang="0">
                    <a:pos x="33" y="17"/>
                  </a:cxn>
                  <a:cxn ang="0">
                    <a:pos x="24" y="24"/>
                  </a:cxn>
                  <a:cxn ang="0">
                    <a:pos x="15" y="30"/>
                  </a:cxn>
                  <a:cxn ang="0">
                    <a:pos x="5" y="35"/>
                  </a:cxn>
                  <a:cxn ang="0">
                    <a:pos x="0" y="24"/>
                  </a:cxn>
                </a:cxnLst>
                <a:rect l="0" t="0" r="r" b="b"/>
                <a:pathLst>
                  <a:path w="41" h="35">
                    <a:moveTo>
                      <a:pt x="0" y="24"/>
                    </a:moveTo>
                    <a:lnTo>
                      <a:pt x="9" y="20"/>
                    </a:lnTo>
                    <a:lnTo>
                      <a:pt x="18" y="15"/>
                    </a:lnTo>
                    <a:lnTo>
                      <a:pt x="26" y="8"/>
                    </a:lnTo>
                    <a:lnTo>
                      <a:pt x="33" y="0"/>
                    </a:lnTo>
                    <a:lnTo>
                      <a:pt x="41" y="8"/>
                    </a:lnTo>
                    <a:lnTo>
                      <a:pt x="33" y="17"/>
                    </a:lnTo>
                    <a:lnTo>
                      <a:pt x="24" y="24"/>
                    </a:lnTo>
                    <a:lnTo>
                      <a:pt x="15" y="30"/>
                    </a:lnTo>
                    <a:lnTo>
                      <a:pt x="5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1" name="Freeform 1571"/>
              <p:cNvSpPr>
                <a:spLocks/>
              </p:cNvSpPr>
              <p:nvPr/>
            </p:nvSpPr>
            <p:spPr bwMode="auto">
              <a:xfrm>
                <a:off x="4357" y="1530"/>
                <a:ext cx="18" cy="7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5" y="137"/>
                  </a:cxn>
                  <a:cxn ang="0">
                    <a:pos x="9" y="128"/>
                  </a:cxn>
                  <a:cxn ang="0">
                    <a:pos x="12" y="120"/>
                  </a:cxn>
                  <a:cxn ang="0">
                    <a:pos x="15" y="111"/>
                  </a:cxn>
                  <a:cxn ang="0">
                    <a:pos x="18" y="103"/>
                  </a:cxn>
                  <a:cxn ang="0">
                    <a:pos x="21" y="94"/>
                  </a:cxn>
                  <a:cxn ang="0">
                    <a:pos x="24" y="76"/>
                  </a:cxn>
                  <a:cxn ang="0">
                    <a:pos x="24" y="57"/>
                  </a:cxn>
                  <a:cxn ang="0">
                    <a:pos x="24" y="39"/>
                  </a:cxn>
                  <a:cxn ang="0">
                    <a:pos x="24" y="21"/>
                  </a:cxn>
                  <a:cxn ang="0">
                    <a:pos x="21" y="1"/>
                  </a:cxn>
                  <a:cxn ang="0">
                    <a:pos x="32" y="0"/>
                  </a:cxn>
                  <a:cxn ang="0">
                    <a:pos x="35" y="19"/>
                  </a:cxn>
                  <a:cxn ang="0">
                    <a:pos x="35" y="39"/>
                  </a:cxn>
                  <a:cxn ang="0">
                    <a:pos x="35" y="58"/>
                  </a:cxn>
                  <a:cxn ang="0">
                    <a:pos x="35" y="78"/>
                  </a:cxn>
                  <a:cxn ang="0">
                    <a:pos x="32" y="96"/>
                  </a:cxn>
                  <a:cxn ang="0">
                    <a:pos x="29" y="107"/>
                  </a:cxn>
                  <a:cxn ang="0">
                    <a:pos x="26" y="116"/>
                  </a:cxn>
                  <a:cxn ang="0">
                    <a:pos x="23" y="125"/>
                  </a:cxn>
                  <a:cxn ang="0">
                    <a:pos x="18" y="134"/>
                  </a:cxn>
                  <a:cxn ang="0">
                    <a:pos x="14" y="143"/>
                  </a:cxn>
                  <a:cxn ang="0">
                    <a:pos x="9" y="150"/>
                  </a:cxn>
                  <a:cxn ang="0">
                    <a:pos x="0" y="144"/>
                  </a:cxn>
                </a:cxnLst>
                <a:rect l="0" t="0" r="r" b="b"/>
                <a:pathLst>
                  <a:path w="35" h="150">
                    <a:moveTo>
                      <a:pt x="0" y="144"/>
                    </a:moveTo>
                    <a:lnTo>
                      <a:pt x="5" y="137"/>
                    </a:lnTo>
                    <a:lnTo>
                      <a:pt x="9" y="128"/>
                    </a:lnTo>
                    <a:lnTo>
                      <a:pt x="12" y="120"/>
                    </a:lnTo>
                    <a:lnTo>
                      <a:pt x="15" y="111"/>
                    </a:lnTo>
                    <a:lnTo>
                      <a:pt x="18" y="103"/>
                    </a:lnTo>
                    <a:lnTo>
                      <a:pt x="21" y="94"/>
                    </a:lnTo>
                    <a:lnTo>
                      <a:pt x="24" y="76"/>
                    </a:lnTo>
                    <a:lnTo>
                      <a:pt x="24" y="57"/>
                    </a:lnTo>
                    <a:lnTo>
                      <a:pt x="24" y="39"/>
                    </a:lnTo>
                    <a:lnTo>
                      <a:pt x="24" y="21"/>
                    </a:lnTo>
                    <a:lnTo>
                      <a:pt x="21" y="1"/>
                    </a:lnTo>
                    <a:lnTo>
                      <a:pt x="32" y="0"/>
                    </a:lnTo>
                    <a:lnTo>
                      <a:pt x="35" y="19"/>
                    </a:lnTo>
                    <a:lnTo>
                      <a:pt x="35" y="39"/>
                    </a:lnTo>
                    <a:lnTo>
                      <a:pt x="35" y="58"/>
                    </a:lnTo>
                    <a:lnTo>
                      <a:pt x="35" y="78"/>
                    </a:lnTo>
                    <a:lnTo>
                      <a:pt x="32" y="96"/>
                    </a:lnTo>
                    <a:lnTo>
                      <a:pt x="29" y="107"/>
                    </a:lnTo>
                    <a:lnTo>
                      <a:pt x="26" y="116"/>
                    </a:lnTo>
                    <a:lnTo>
                      <a:pt x="23" y="125"/>
                    </a:lnTo>
                    <a:lnTo>
                      <a:pt x="18" y="134"/>
                    </a:lnTo>
                    <a:lnTo>
                      <a:pt x="14" y="143"/>
                    </a:lnTo>
                    <a:lnTo>
                      <a:pt x="9" y="15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2" name="Freeform 1572"/>
              <p:cNvSpPr>
                <a:spLocks/>
              </p:cNvSpPr>
              <p:nvPr/>
            </p:nvSpPr>
            <p:spPr bwMode="auto">
              <a:xfrm>
                <a:off x="4357" y="1602"/>
                <a:ext cx="5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9" h="8">
                    <a:moveTo>
                      <a:pt x="8" y="8"/>
                    </a:moveTo>
                    <a:lnTo>
                      <a:pt x="9" y="6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3" name="Freeform 1573"/>
              <p:cNvSpPr>
                <a:spLocks/>
              </p:cNvSpPr>
              <p:nvPr/>
            </p:nvSpPr>
            <p:spPr bwMode="auto">
              <a:xfrm>
                <a:off x="4366" y="1523"/>
                <a:ext cx="7" cy="8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11" y="5"/>
                  </a:cxn>
                  <a:cxn ang="0">
                    <a:pos x="14" y="9"/>
                  </a:cxn>
                  <a:cxn ang="0">
                    <a:pos x="14" y="14"/>
                  </a:cxn>
                  <a:cxn ang="0">
                    <a:pos x="3" y="17"/>
                  </a:cxn>
                </a:cxnLst>
                <a:rect l="0" t="0" r="r" b="b"/>
                <a:pathLst>
                  <a:path w="14" h="17">
                    <a:moveTo>
                      <a:pt x="3" y="17"/>
                    </a:moveTo>
                    <a:lnTo>
                      <a:pt x="3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11" y="5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4" name="Freeform 1574"/>
              <p:cNvSpPr>
                <a:spLocks/>
              </p:cNvSpPr>
              <p:nvPr/>
            </p:nvSpPr>
            <p:spPr bwMode="auto">
              <a:xfrm>
                <a:off x="4368" y="1530"/>
                <a:ext cx="5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5" name="Oval 1575"/>
              <p:cNvSpPr>
                <a:spLocks noChangeArrowheads="1"/>
              </p:cNvSpPr>
              <p:nvPr/>
            </p:nvSpPr>
            <p:spPr bwMode="auto">
              <a:xfrm>
                <a:off x="4364" y="15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6" name="Oval 1576"/>
              <p:cNvSpPr>
                <a:spLocks noChangeArrowheads="1"/>
              </p:cNvSpPr>
              <p:nvPr/>
            </p:nvSpPr>
            <p:spPr bwMode="auto">
              <a:xfrm>
                <a:off x="4339" y="1614"/>
                <a:ext cx="5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7" name="Freeform 1577"/>
              <p:cNvSpPr>
                <a:spLocks/>
              </p:cNvSpPr>
              <p:nvPr/>
            </p:nvSpPr>
            <p:spPr bwMode="auto">
              <a:xfrm>
                <a:off x="4327" y="1644"/>
                <a:ext cx="41" cy="81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12" y="151"/>
                  </a:cxn>
                  <a:cxn ang="0">
                    <a:pos x="17" y="149"/>
                  </a:cxn>
                  <a:cxn ang="0">
                    <a:pos x="21" y="148"/>
                  </a:cxn>
                  <a:cxn ang="0">
                    <a:pos x="30" y="143"/>
                  </a:cxn>
                  <a:cxn ang="0">
                    <a:pos x="38" y="137"/>
                  </a:cxn>
                  <a:cxn ang="0">
                    <a:pos x="45" y="128"/>
                  </a:cxn>
                  <a:cxn ang="0">
                    <a:pos x="51" y="119"/>
                  </a:cxn>
                  <a:cxn ang="0">
                    <a:pos x="57" y="110"/>
                  </a:cxn>
                  <a:cxn ang="0">
                    <a:pos x="62" y="98"/>
                  </a:cxn>
                  <a:cxn ang="0">
                    <a:pos x="65" y="87"/>
                  </a:cxn>
                  <a:cxn ang="0">
                    <a:pos x="68" y="75"/>
                  </a:cxn>
                  <a:cxn ang="0">
                    <a:pos x="71" y="62"/>
                  </a:cxn>
                  <a:cxn ang="0">
                    <a:pos x="72" y="50"/>
                  </a:cxn>
                  <a:cxn ang="0">
                    <a:pos x="72" y="38"/>
                  </a:cxn>
                  <a:cxn ang="0">
                    <a:pos x="72" y="26"/>
                  </a:cxn>
                  <a:cxn ang="0">
                    <a:pos x="72" y="14"/>
                  </a:cxn>
                  <a:cxn ang="0">
                    <a:pos x="71" y="2"/>
                  </a:cxn>
                  <a:cxn ang="0">
                    <a:pos x="81" y="0"/>
                  </a:cxn>
                  <a:cxn ang="0">
                    <a:pos x="83" y="12"/>
                  </a:cxn>
                  <a:cxn ang="0">
                    <a:pos x="83" y="26"/>
                  </a:cxn>
                  <a:cxn ang="0">
                    <a:pos x="83" y="38"/>
                  </a:cxn>
                  <a:cxn ang="0">
                    <a:pos x="83" y="51"/>
                  </a:cxn>
                  <a:cxn ang="0">
                    <a:pos x="81" y="65"/>
                  </a:cxn>
                  <a:cxn ang="0">
                    <a:pos x="78" y="77"/>
                  </a:cxn>
                  <a:cxn ang="0">
                    <a:pos x="75" y="90"/>
                  </a:cxn>
                  <a:cxn ang="0">
                    <a:pos x="72" y="102"/>
                  </a:cxn>
                  <a:cxn ang="0">
                    <a:pos x="66" y="114"/>
                  </a:cxn>
                  <a:cxn ang="0">
                    <a:pos x="60" y="125"/>
                  </a:cxn>
                  <a:cxn ang="0">
                    <a:pos x="54" y="136"/>
                  </a:cxn>
                  <a:cxn ang="0">
                    <a:pos x="45" y="145"/>
                  </a:cxn>
                  <a:cxn ang="0">
                    <a:pos x="36" y="152"/>
                  </a:cxn>
                  <a:cxn ang="0">
                    <a:pos x="26" y="157"/>
                  </a:cxn>
                  <a:cxn ang="0">
                    <a:pos x="20" y="160"/>
                  </a:cxn>
                  <a:cxn ang="0">
                    <a:pos x="14" y="161"/>
                  </a:cxn>
                  <a:cxn ang="0">
                    <a:pos x="0" y="163"/>
                  </a:cxn>
                  <a:cxn ang="0">
                    <a:pos x="0" y="152"/>
                  </a:cxn>
                </a:cxnLst>
                <a:rect l="0" t="0" r="r" b="b"/>
                <a:pathLst>
                  <a:path w="83" h="163">
                    <a:moveTo>
                      <a:pt x="0" y="152"/>
                    </a:moveTo>
                    <a:lnTo>
                      <a:pt x="12" y="151"/>
                    </a:lnTo>
                    <a:lnTo>
                      <a:pt x="17" y="149"/>
                    </a:lnTo>
                    <a:lnTo>
                      <a:pt x="21" y="148"/>
                    </a:lnTo>
                    <a:lnTo>
                      <a:pt x="30" y="143"/>
                    </a:lnTo>
                    <a:lnTo>
                      <a:pt x="38" y="137"/>
                    </a:lnTo>
                    <a:lnTo>
                      <a:pt x="45" y="128"/>
                    </a:lnTo>
                    <a:lnTo>
                      <a:pt x="51" y="119"/>
                    </a:lnTo>
                    <a:lnTo>
                      <a:pt x="57" y="110"/>
                    </a:lnTo>
                    <a:lnTo>
                      <a:pt x="62" y="98"/>
                    </a:lnTo>
                    <a:lnTo>
                      <a:pt x="65" y="87"/>
                    </a:lnTo>
                    <a:lnTo>
                      <a:pt x="68" y="75"/>
                    </a:lnTo>
                    <a:lnTo>
                      <a:pt x="71" y="62"/>
                    </a:lnTo>
                    <a:lnTo>
                      <a:pt x="72" y="50"/>
                    </a:lnTo>
                    <a:lnTo>
                      <a:pt x="72" y="38"/>
                    </a:lnTo>
                    <a:lnTo>
                      <a:pt x="72" y="26"/>
                    </a:lnTo>
                    <a:lnTo>
                      <a:pt x="72" y="14"/>
                    </a:lnTo>
                    <a:lnTo>
                      <a:pt x="71" y="2"/>
                    </a:lnTo>
                    <a:lnTo>
                      <a:pt x="81" y="0"/>
                    </a:lnTo>
                    <a:lnTo>
                      <a:pt x="83" y="12"/>
                    </a:lnTo>
                    <a:lnTo>
                      <a:pt x="83" y="26"/>
                    </a:lnTo>
                    <a:lnTo>
                      <a:pt x="83" y="38"/>
                    </a:lnTo>
                    <a:lnTo>
                      <a:pt x="83" y="51"/>
                    </a:lnTo>
                    <a:lnTo>
                      <a:pt x="81" y="65"/>
                    </a:lnTo>
                    <a:lnTo>
                      <a:pt x="78" y="77"/>
                    </a:lnTo>
                    <a:lnTo>
                      <a:pt x="75" y="90"/>
                    </a:lnTo>
                    <a:lnTo>
                      <a:pt x="72" y="102"/>
                    </a:lnTo>
                    <a:lnTo>
                      <a:pt x="66" y="114"/>
                    </a:lnTo>
                    <a:lnTo>
                      <a:pt x="60" y="125"/>
                    </a:lnTo>
                    <a:lnTo>
                      <a:pt x="54" y="136"/>
                    </a:lnTo>
                    <a:lnTo>
                      <a:pt x="45" y="145"/>
                    </a:lnTo>
                    <a:lnTo>
                      <a:pt x="36" y="152"/>
                    </a:lnTo>
                    <a:lnTo>
                      <a:pt x="26" y="157"/>
                    </a:lnTo>
                    <a:lnTo>
                      <a:pt x="20" y="160"/>
                    </a:lnTo>
                    <a:lnTo>
                      <a:pt x="14" y="161"/>
                    </a:lnTo>
                    <a:lnTo>
                      <a:pt x="0" y="163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8" name="Freeform 1578"/>
              <p:cNvSpPr>
                <a:spLocks/>
              </p:cNvSpPr>
              <p:nvPr/>
            </p:nvSpPr>
            <p:spPr bwMode="auto">
              <a:xfrm>
                <a:off x="4343" y="1614"/>
                <a:ext cx="25" cy="31"/>
              </a:xfrm>
              <a:custGeom>
                <a:avLst/>
                <a:gdLst/>
                <a:ahLst/>
                <a:cxnLst>
                  <a:cxn ang="0">
                    <a:pos x="39" y="62"/>
                  </a:cxn>
                  <a:cxn ang="0">
                    <a:pos x="37" y="53"/>
                  </a:cxn>
                  <a:cxn ang="0">
                    <a:pos x="34" y="44"/>
                  </a:cxn>
                  <a:cxn ang="0">
                    <a:pos x="31" y="35"/>
                  </a:cxn>
                  <a:cxn ang="0">
                    <a:pos x="27" y="26"/>
                  </a:cxn>
                  <a:cxn ang="0">
                    <a:pos x="22" y="18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0" y="11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2" y="5"/>
                  </a:cxn>
                  <a:cxn ang="0">
                    <a:pos x="30" y="11"/>
                  </a:cxn>
                  <a:cxn ang="0">
                    <a:pos x="36" y="20"/>
                  </a:cxn>
                  <a:cxn ang="0">
                    <a:pos x="42" y="30"/>
                  </a:cxn>
                  <a:cxn ang="0">
                    <a:pos x="45" y="41"/>
                  </a:cxn>
                  <a:cxn ang="0">
                    <a:pos x="48" y="50"/>
                  </a:cxn>
                  <a:cxn ang="0">
                    <a:pos x="49" y="59"/>
                  </a:cxn>
                  <a:cxn ang="0">
                    <a:pos x="39" y="62"/>
                  </a:cxn>
                </a:cxnLst>
                <a:rect l="0" t="0" r="r" b="b"/>
                <a:pathLst>
                  <a:path w="49" h="62">
                    <a:moveTo>
                      <a:pt x="39" y="62"/>
                    </a:moveTo>
                    <a:lnTo>
                      <a:pt x="37" y="53"/>
                    </a:lnTo>
                    <a:lnTo>
                      <a:pt x="34" y="44"/>
                    </a:lnTo>
                    <a:lnTo>
                      <a:pt x="31" y="35"/>
                    </a:lnTo>
                    <a:lnTo>
                      <a:pt x="27" y="26"/>
                    </a:lnTo>
                    <a:lnTo>
                      <a:pt x="22" y="18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2" y="5"/>
                    </a:lnTo>
                    <a:lnTo>
                      <a:pt x="30" y="11"/>
                    </a:lnTo>
                    <a:lnTo>
                      <a:pt x="36" y="20"/>
                    </a:lnTo>
                    <a:lnTo>
                      <a:pt x="42" y="30"/>
                    </a:lnTo>
                    <a:lnTo>
                      <a:pt x="45" y="41"/>
                    </a:lnTo>
                    <a:lnTo>
                      <a:pt x="48" y="50"/>
                    </a:lnTo>
                    <a:lnTo>
                      <a:pt x="49" y="59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59" name="Freeform 1579"/>
              <p:cNvSpPr>
                <a:spLocks/>
              </p:cNvSpPr>
              <p:nvPr/>
            </p:nvSpPr>
            <p:spPr bwMode="auto">
              <a:xfrm>
                <a:off x="4362" y="1644"/>
                <a:ext cx="6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0" name="Oval 1580"/>
              <p:cNvSpPr>
                <a:spLocks noChangeArrowheads="1"/>
              </p:cNvSpPr>
              <p:nvPr/>
            </p:nvSpPr>
            <p:spPr bwMode="auto">
              <a:xfrm>
                <a:off x="4341" y="1614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1" name="Oval 1581"/>
              <p:cNvSpPr>
                <a:spLocks noChangeArrowheads="1"/>
              </p:cNvSpPr>
              <p:nvPr/>
            </p:nvSpPr>
            <p:spPr bwMode="auto">
              <a:xfrm>
                <a:off x="4325" y="1720"/>
                <a:ext cx="5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2" name="Freeform 1582"/>
              <p:cNvSpPr>
                <a:spLocks/>
              </p:cNvSpPr>
              <p:nvPr/>
            </p:nvSpPr>
            <p:spPr bwMode="auto">
              <a:xfrm>
                <a:off x="4556" y="1551"/>
                <a:ext cx="12" cy="65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12"/>
                  </a:cxn>
                  <a:cxn ang="0">
                    <a:pos x="13" y="18"/>
                  </a:cxn>
                  <a:cxn ang="0">
                    <a:pos x="12" y="34"/>
                  </a:cxn>
                  <a:cxn ang="0">
                    <a:pos x="10" y="49"/>
                  </a:cxn>
                  <a:cxn ang="0">
                    <a:pos x="12" y="66"/>
                  </a:cxn>
                  <a:cxn ang="0">
                    <a:pos x="15" y="81"/>
                  </a:cxn>
                  <a:cxn ang="0">
                    <a:pos x="16" y="96"/>
                  </a:cxn>
                  <a:cxn ang="0">
                    <a:pos x="24" y="128"/>
                  </a:cxn>
                  <a:cxn ang="0">
                    <a:pos x="13" y="131"/>
                  </a:cxn>
                  <a:cxn ang="0">
                    <a:pos x="6" y="99"/>
                  </a:cxn>
                  <a:cxn ang="0">
                    <a:pos x="3" y="83"/>
                  </a:cxn>
                  <a:cxn ang="0">
                    <a:pos x="1" y="66"/>
                  </a:cxn>
                  <a:cxn ang="0">
                    <a:pos x="0" y="49"/>
                  </a:cxn>
                  <a:cxn ang="0">
                    <a:pos x="1" y="33"/>
                  </a:cxn>
                  <a:cxn ang="0">
                    <a:pos x="3" y="18"/>
                  </a:cxn>
                  <a:cxn ang="0">
                    <a:pos x="4" y="9"/>
                  </a:cxn>
                  <a:cxn ang="0">
                    <a:pos x="7" y="0"/>
                  </a:cxn>
                  <a:cxn ang="0">
                    <a:pos x="18" y="3"/>
                  </a:cxn>
                </a:cxnLst>
                <a:rect l="0" t="0" r="r" b="b"/>
                <a:pathLst>
                  <a:path w="24" h="131">
                    <a:moveTo>
                      <a:pt x="18" y="3"/>
                    </a:moveTo>
                    <a:lnTo>
                      <a:pt x="15" y="12"/>
                    </a:lnTo>
                    <a:lnTo>
                      <a:pt x="13" y="18"/>
                    </a:lnTo>
                    <a:lnTo>
                      <a:pt x="12" y="34"/>
                    </a:lnTo>
                    <a:lnTo>
                      <a:pt x="10" y="49"/>
                    </a:lnTo>
                    <a:lnTo>
                      <a:pt x="12" y="66"/>
                    </a:lnTo>
                    <a:lnTo>
                      <a:pt x="15" y="81"/>
                    </a:lnTo>
                    <a:lnTo>
                      <a:pt x="16" y="96"/>
                    </a:lnTo>
                    <a:lnTo>
                      <a:pt x="24" y="128"/>
                    </a:lnTo>
                    <a:lnTo>
                      <a:pt x="13" y="131"/>
                    </a:lnTo>
                    <a:lnTo>
                      <a:pt x="6" y="99"/>
                    </a:lnTo>
                    <a:lnTo>
                      <a:pt x="3" y="83"/>
                    </a:lnTo>
                    <a:lnTo>
                      <a:pt x="1" y="66"/>
                    </a:lnTo>
                    <a:lnTo>
                      <a:pt x="0" y="49"/>
                    </a:lnTo>
                    <a:lnTo>
                      <a:pt x="1" y="33"/>
                    </a:lnTo>
                    <a:lnTo>
                      <a:pt x="3" y="18"/>
                    </a:lnTo>
                    <a:lnTo>
                      <a:pt x="4" y="9"/>
                    </a:lnTo>
                    <a:lnTo>
                      <a:pt x="7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3" name="Freeform 1583"/>
              <p:cNvSpPr>
                <a:spLocks/>
              </p:cNvSpPr>
              <p:nvPr/>
            </p:nvSpPr>
            <p:spPr bwMode="auto">
              <a:xfrm>
                <a:off x="4562" y="1616"/>
                <a:ext cx="6" cy="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3" y="11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4" name="Freeform 1584"/>
              <p:cNvSpPr>
                <a:spLocks/>
              </p:cNvSpPr>
              <p:nvPr/>
            </p:nvSpPr>
            <p:spPr bwMode="auto">
              <a:xfrm>
                <a:off x="4562" y="1615"/>
                <a:ext cx="6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5" name="Oval 1585"/>
              <p:cNvSpPr>
                <a:spLocks noChangeArrowheads="1"/>
              </p:cNvSpPr>
              <p:nvPr/>
            </p:nvSpPr>
            <p:spPr bwMode="auto">
              <a:xfrm>
                <a:off x="4564" y="1617"/>
                <a:ext cx="5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6" name="Oval 1586"/>
              <p:cNvSpPr>
                <a:spLocks noChangeArrowheads="1"/>
              </p:cNvSpPr>
              <p:nvPr/>
            </p:nvSpPr>
            <p:spPr bwMode="auto">
              <a:xfrm>
                <a:off x="4560" y="1549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7" name="Freeform 1587"/>
              <p:cNvSpPr>
                <a:spLocks/>
              </p:cNvSpPr>
              <p:nvPr/>
            </p:nvSpPr>
            <p:spPr bwMode="auto">
              <a:xfrm>
                <a:off x="4519" y="1631"/>
                <a:ext cx="21" cy="102"/>
              </a:xfrm>
              <a:custGeom>
                <a:avLst/>
                <a:gdLst/>
                <a:ahLst/>
                <a:cxnLst>
                  <a:cxn ang="0">
                    <a:pos x="13" y="203"/>
                  </a:cxn>
                  <a:cxn ang="0">
                    <a:pos x="9" y="191"/>
                  </a:cxn>
                  <a:cxn ang="0">
                    <a:pos x="6" y="179"/>
                  </a:cxn>
                  <a:cxn ang="0">
                    <a:pos x="3" y="166"/>
                  </a:cxn>
                  <a:cxn ang="0">
                    <a:pos x="1" y="152"/>
                  </a:cxn>
                  <a:cxn ang="0">
                    <a:pos x="1" y="140"/>
                  </a:cxn>
                  <a:cxn ang="0">
                    <a:pos x="0" y="126"/>
                  </a:cxn>
                  <a:cxn ang="0">
                    <a:pos x="1" y="113"/>
                  </a:cxn>
                  <a:cxn ang="0">
                    <a:pos x="3" y="99"/>
                  </a:cxn>
                  <a:cxn ang="0">
                    <a:pos x="4" y="87"/>
                  </a:cxn>
                  <a:cxn ang="0">
                    <a:pos x="6" y="74"/>
                  </a:cxn>
                  <a:cxn ang="0">
                    <a:pos x="12" y="50"/>
                  </a:cxn>
                  <a:cxn ang="0">
                    <a:pos x="16" y="36"/>
                  </a:cxn>
                  <a:cxn ang="0">
                    <a:pos x="21" y="24"/>
                  </a:cxn>
                  <a:cxn ang="0">
                    <a:pos x="30" y="0"/>
                  </a:cxn>
                  <a:cxn ang="0">
                    <a:pos x="41" y="4"/>
                  </a:cxn>
                  <a:cxn ang="0">
                    <a:pos x="30" y="27"/>
                  </a:cxn>
                  <a:cxn ang="0">
                    <a:pos x="27" y="39"/>
                  </a:cxn>
                  <a:cxn ang="0">
                    <a:pos x="22" y="51"/>
                  </a:cxn>
                  <a:cxn ang="0">
                    <a:pos x="16" y="77"/>
                  </a:cxn>
                  <a:cxn ang="0">
                    <a:pos x="15" y="89"/>
                  </a:cxn>
                  <a:cxn ang="0">
                    <a:pos x="13" y="101"/>
                  </a:cxn>
                  <a:cxn ang="0">
                    <a:pos x="12" y="114"/>
                  </a:cxn>
                  <a:cxn ang="0">
                    <a:pos x="10" y="126"/>
                  </a:cxn>
                  <a:cxn ang="0">
                    <a:pos x="12" y="138"/>
                  </a:cxn>
                  <a:cxn ang="0">
                    <a:pos x="12" y="152"/>
                  </a:cxn>
                  <a:cxn ang="0">
                    <a:pos x="13" y="164"/>
                  </a:cxn>
                  <a:cxn ang="0">
                    <a:pos x="16" y="176"/>
                  </a:cxn>
                  <a:cxn ang="0">
                    <a:pos x="19" y="188"/>
                  </a:cxn>
                  <a:cxn ang="0">
                    <a:pos x="24" y="200"/>
                  </a:cxn>
                  <a:cxn ang="0">
                    <a:pos x="13" y="203"/>
                  </a:cxn>
                </a:cxnLst>
                <a:rect l="0" t="0" r="r" b="b"/>
                <a:pathLst>
                  <a:path w="41" h="203">
                    <a:moveTo>
                      <a:pt x="13" y="203"/>
                    </a:moveTo>
                    <a:lnTo>
                      <a:pt x="9" y="191"/>
                    </a:lnTo>
                    <a:lnTo>
                      <a:pt x="6" y="179"/>
                    </a:lnTo>
                    <a:lnTo>
                      <a:pt x="3" y="166"/>
                    </a:lnTo>
                    <a:lnTo>
                      <a:pt x="1" y="152"/>
                    </a:lnTo>
                    <a:lnTo>
                      <a:pt x="1" y="140"/>
                    </a:lnTo>
                    <a:lnTo>
                      <a:pt x="0" y="126"/>
                    </a:lnTo>
                    <a:lnTo>
                      <a:pt x="1" y="113"/>
                    </a:lnTo>
                    <a:lnTo>
                      <a:pt x="3" y="99"/>
                    </a:lnTo>
                    <a:lnTo>
                      <a:pt x="4" y="87"/>
                    </a:lnTo>
                    <a:lnTo>
                      <a:pt x="6" y="74"/>
                    </a:lnTo>
                    <a:lnTo>
                      <a:pt x="12" y="50"/>
                    </a:lnTo>
                    <a:lnTo>
                      <a:pt x="16" y="36"/>
                    </a:lnTo>
                    <a:lnTo>
                      <a:pt x="21" y="24"/>
                    </a:lnTo>
                    <a:lnTo>
                      <a:pt x="30" y="0"/>
                    </a:lnTo>
                    <a:lnTo>
                      <a:pt x="41" y="4"/>
                    </a:lnTo>
                    <a:lnTo>
                      <a:pt x="30" y="27"/>
                    </a:lnTo>
                    <a:lnTo>
                      <a:pt x="27" y="39"/>
                    </a:lnTo>
                    <a:lnTo>
                      <a:pt x="22" y="51"/>
                    </a:lnTo>
                    <a:lnTo>
                      <a:pt x="16" y="77"/>
                    </a:lnTo>
                    <a:lnTo>
                      <a:pt x="15" y="89"/>
                    </a:lnTo>
                    <a:lnTo>
                      <a:pt x="13" y="101"/>
                    </a:lnTo>
                    <a:lnTo>
                      <a:pt x="12" y="114"/>
                    </a:lnTo>
                    <a:lnTo>
                      <a:pt x="10" y="126"/>
                    </a:lnTo>
                    <a:lnTo>
                      <a:pt x="12" y="138"/>
                    </a:lnTo>
                    <a:lnTo>
                      <a:pt x="12" y="152"/>
                    </a:lnTo>
                    <a:lnTo>
                      <a:pt x="13" y="164"/>
                    </a:lnTo>
                    <a:lnTo>
                      <a:pt x="16" y="176"/>
                    </a:lnTo>
                    <a:lnTo>
                      <a:pt x="19" y="188"/>
                    </a:lnTo>
                    <a:lnTo>
                      <a:pt x="24" y="200"/>
                    </a:lnTo>
                    <a:lnTo>
                      <a:pt x="1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8" name="Freeform 1588"/>
              <p:cNvSpPr>
                <a:spLocks/>
              </p:cNvSpPr>
              <p:nvPr/>
            </p:nvSpPr>
            <p:spPr bwMode="auto">
              <a:xfrm>
                <a:off x="4535" y="1625"/>
                <a:ext cx="10" cy="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20"/>
                  </a:cxn>
                  <a:cxn ang="0">
                    <a:pos x="20" y="8"/>
                  </a:cxn>
                  <a:cxn ang="0">
                    <a:pos x="13" y="0"/>
                  </a:cxn>
                  <a:cxn ang="0">
                    <a:pos x="0" y="12"/>
                  </a:cxn>
                </a:cxnLst>
                <a:rect l="0" t="0" r="r" b="b"/>
                <a:pathLst>
                  <a:path w="20" h="20">
                    <a:moveTo>
                      <a:pt x="0" y="12"/>
                    </a:moveTo>
                    <a:lnTo>
                      <a:pt x="8" y="20"/>
                    </a:lnTo>
                    <a:lnTo>
                      <a:pt x="20" y="8"/>
                    </a:lnTo>
                    <a:lnTo>
                      <a:pt x="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69" name="Freeform 1589"/>
              <p:cNvSpPr>
                <a:spLocks/>
              </p:cNvSpPr>
              <p:nvPr/>
            </p:nvSpPr>
            <p:spPr bwMode="auto">
              <a:xfrm>
                <a:off x="4534" y="1631"/>
                <a:ext cx="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9" y="8"/>
                  </a:cxn>
                  <a:cxn ang="0">
                    <a:pos x="11" y="6"/>
                  </a:cxn>
                  <a:cxn ang="0">
                    <a:pos x="0" y="2"/>
                  </a:cxn>
                </a:cxnLst>
                <a:rect l="0" t="0" r="r" b="b"/>
                <a:pathLst>
                  <a:path w="11" h="8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0" name="Freeform 1590"/>
              <p:cNvSpPr>
                <a:spLocks/>
              </p:cNvSpPr>
              <p:nvPr/>
            </p:nvSpPr>
            <p:spPr bwMode="auto">
              <a:xfrm>
                <a:off x="4541" y="1616"/>
                <a:ext cx="32" cy="1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13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20" y="1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7" y="3"/>
                  </a:cxn>
                  <a:cxn ang="0">
                    <a:pos x="51" y="4"/>
                  </a:cxn>
                  <a:cxn ang="0">
                    <a:pos x="56" y="7"/>
                  </a:cxn>
                  <a:cxn ang="0">
                    <a:pos x="60" y="10"/>
                  </a:cxn>
                  <a:cxn ang="0">
                    <a:pos x="65" y="13"/>
                  </a:cxn>
                  <a:cxn ang="0">
                    <a:pos x="57" y="21"/>
                  </a:cxn>
                  <a:cxn ang="0">
                    <a:pos x="54" y="19"/>
                  </a:cxn>
                  <a:cxn ang="0">
                    <a:pos x="50" y="16"/>
                  </a:cxn>
                  <a:cxn ang="0">
                    <a:pos x="47" y="13"/>
                  </a:cxn>
                  <a:cxn ang="0">
                    <a:pos x="44" y="13"/>
                  </a:cxn>
                  <a:cxn ang="0">
                    <a:pos x="36" y="10"/>
                  </a:cxn>
                  <a:cxn ang="0">
                    <a:pos x="30" y="10"/>
                  </a:cxn>
                  <a:cxn ang="0">
                    <a:pos x="23" y="12"/>
                  </a:cxn>
                  <a:cxn ang="0">
                    <a:pos x="18" y="13"/>
                  </a:cxn>
                  <a:cxn ang="0">
                    <a:pos x="14" y="18"/>
                  </a:cxn>
                  <a:cxn ang="0">
                    <a:pos x="11" y="19"/>
                  </a:cxn>
                  <a:cxn ang="0">
                    <a:pos x="9" y="22"/>
                  </a:cxn>
                  <a:cxn ang="0">
                    <a:pos x="0" y="18"/>
                  </a:cxn>
                </a:cxnLst>
                <a:rect l="0" t="0" r="r" b="b"/>
                <a:pathLst>
                  <a:path w="65" h="22">
                    <a:moveTo>
                      <a:pt x="0" y="18"/>
                    </a:moveTo>
                    <a:lnTo>
                      <a:pt x="3" y="13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20" y="1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7" y="3"/>
                    </a:lnTo>
                    <a:lnTo>
                      <a:pt x="51" y="4"/>
                    </a:lnTo>
                    <a:lnTo>
                      <a:pt x="56" y="7"/>
                    </a:lnTo>
                    <a:lnTo>
                      <a:pt x="60" y="10"/>
                    </a:lnTo>
                    <a:lnTo>
                      <a:pt x="65" y="13"/>
                    </a:lnTo>
                    <a:lnTo>
                      <a:pt x="57" y="21"/>
                    </a:lnTo>
                    <a:lnTo>
                      <a:pt x="54" y="19"/>
                    </a:lnTo>
                    <a:lnTo>
                      <a:pt x="50" y="16"/>
                    </a:lnTo>
                    <a:lnTo>
                      <a:pt x="47" y="13"/>
                    </a:lnTo>
                    <a:lnTo>
                      <a:pt x="44" y="13"/>
                    </a:lnTo>
                    <a:lnTo>
                      <a:pt x="36" y="10"/>
                    </a:lnTo>
                    <a:lnTo>
                      <a:pt x="30" y="10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1" name="Freeform 1591"/>
              <p:cNvSpPr>
                <a:spLocks/>
              </p:cNvSpPr>
              <p:nvPr/>
            </p:nvSpPr>
            <p:spPr bwMode="auto">
              <a:xfrm>
                <a:off x="4541" y="1625"/>
                <a:ext cx="4" cy="3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9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8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9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2" name="Oval 1592"/>
              <p:cNvSpPr>
                <a:spLocks noChangeArrowheads="1"/>
              </p:cNvSpPr>
              <p:nvPr/>
            </p:nvSpPr>
            <p:spPr bwMode="auto">
              <a:xfrm>
                <a:off x="4568" y="1622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3" name="Oval 1593"/>
              <p:cNvSpPr>
                <a:spLocks noChangeArrowheads="1"/>
              </p:cNvSpPr>
              <p:nvPr/>
            </p:nvSpPr>
            <p:spPr bwMode="auto">
              <a:xfrm>
                <a:off x="4526" y="1729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4" name="Freeform 1594"/>
              <p:cNvSpPr>
                <a:spLocks/>
              </p:cNvSpPr>
              <p:nvPr/>
            </p:nvSpPr>
            <p:spPr bwMode="auto">
              <a:xfrm>
                <a:off x="4281" y="1245"/>
                <a:ext cx="54" cy="2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4" y="45"/>
                  </a:cxn>
                  <a:cxn ang="0">
                    <a:pos x="9" y="39"/>
                  </a:cxn>
                  <a:cxn ang="0">
                    <a:pos x="15" y="33"/>
                  </a:cxn>
                  <a:cxn ang="0">
                    <a:pos x="21" y="29"/>
                  </a:cxn>
                  <a:cxn ang="0">
                    <a:pos x="33" y="20"/>
                  </a:cxn>
                  <a:cxn ang="0">
                    <a:pos x="47" y="12"/>
                  </a:cxn>
                  <a:cxn ang="0">
                    <a:pos x="62" y="6"/>
                  </a:cxn>
                  <a:cxn ang="0">
                    <a:pos x="69" y="5"/>
                  </a:cxn>
                  <a:cxn ang="0">
                    <a:pos x="78" y="3"/>
                  </a:cxn>
                  <a:cxn ang="0">
                    <a:pos x="93" y="0"/>
                  </a:cxn>
                  <a:cxn ang="0">
                    <a:pos x="107" y="0"/>
                  </a:cxn>
                  <a:cxn ang="0">
                    <a:pos x="107" y="6"/>
                  </a:cxn>
                  <a:cxn ang="0">
                    <a:pos x="93" y="6"/>
                  </a:cxn>
                  <a:cxn ang="0">
                    <a:pos x="78" y="9"/>
                  </a:cxn>
                  <a:cxn ang="0">
                    <a:pos x="71" y="11"/>
                  </a:cxn>
                  <a:cxn ang="0">
                    <a:pos x="63" y="12"/>
                  </a:cxn>
                  <a:cxn ang="0">
                    <a:pos x="50" y="18"/>
                  </a:cxn>
                  <a:cxn ang="0">
                    <a:pos x="36" y="26"/>
                  </a:cxn>
                  <a:cxn ang="0">
                    <a:pos x="24" y="33"/>
                  </a:cxn>
                  <a:cxn ang="0">
                    <a:pos x="19" y="38"/>
                  </a:cxn>
                  <a:cxn ang="0">
                    <a:pos x="13" y="44"/>
                  </a:cxn>
                  <a:cxn ang="0">
                    <a:pos x="9" y="48"/>
                  </a:cxn>
                  <a:cxn ang="0">
                    <a:pos x="6" y="54"/>
                  </a:cxn>
                  <a:cxn ang="0">
                    <a:pos x="0" y="51"/>
                  </a:cxn>
                </a:cxnLst>
                <a:rect l="0" t="0" r="r" b="b"/>
                <a:pathLst>
                  <a:path w="107" h="54">
                    <a:moveTo>
                      <a:pt x="0" y="51"/>
                    </a:moveTo>
                    <a:lnTo>
                      <a:pt x="4" y="45"/>
                    </a:lnTo>
                    <a:lnTo>
                      <a:pt x="9" y="39"/>
                    </a:lnTo>
                    <a:lnTo>
                      <a:pt x="15" y="33"/>
                    </a:lnTo>
                    <a:lnTo>
                      <a:pt x="21" y="29"/>
                    </a:lnTo>
                    <a:lnTo>
                      <a:pt x="33" y="20"/>
                    </a:lnTo>
                    <a:lnTo>
                      <a:pt x="47" y="12"/>
                    </a:lnTo>
                    <a:lnTo>
                      <a:pt x="62" y="6"/>
                    </a:lnTo>
                    <a:lnTo>
                      <a:pt x="69" y="5"/>
                    </a:lnTo>
                    <a:lnTo>
                      <a:pt x="78" y="3"/>
                    </a:lnTo>
                    <a:lnTo>
                      <a:pt x="93" y="0"/>
                    </a:lnTo>
                    <a:lnTo>
                      <a:pt x="107" y="0"/>
                    </a:lnTo>
                    <a:lnTo>
                      <a:pt x="107" y="6"/>
                    </a:lnTo>
                    <a:lnTo>
                      <a:pt x="93" y="6"/>
                    </a:lnTo>
                    <a:lnTo>
                      <a:pt x="78" y="9"/>
                    </a:lnTo>
                    <a:lnTo>
                      <a:pt x="71" y="11"/>
                    </a:lnTo>
                    <a:lnTo>
                      <a:pt x="63" y="12"/>
                    </a:lnTo>
                    <a:lnTo>
                      <a:pt x="50" y="18"/>
                    </a:lnTo>
                    <a:lnTo>
                      <a:pt x="36" y="26"/>
                    </a:lnTo>
                    <a:lnTo>
                      <a:pt x="24" y="33"/>
                    </a:lnTo>
                    <a:lnTo>
                      <a:pt x="19" y="38"/>
                    </a:lnTo>
                    <a:lnTo>
                      <a:pt x="13" y="44"/>
                    </a:lnTo>
                    <a:lnTo>
                      <a:pt x="9" y="48"/>
                    </a:lnTo>
                    <a:lnTo>
                      <a:pt x="6" y="5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5" name="Freeform 1595"/>
              <p:cNvSpPr>
                <a:spLocks/>
              </p:cNvSpPr>
              <p:nvPr/>
            </p:nvSpPr>
            <p:spPr bwMode="auto">
              <a:xfrm>
                <a:off x="4335" y="1245"/>
                <a:ext cx="4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2" y="3"/>
                  </a:cxn>
                  <a:cxn ang="0">
                    <a:pos x="63" y="6"/>
                  </a:cxn>
                  <a:cxn ang="0">
                    <a:pos x="86" y="11"/>
                  </a:cxn>
                  <a:cxn ang="0">
                    <a:pos x="86" y="17"/>
                  </a:cxn>
                  <a:cxn ang="0">
                    <a:pos x="63" y="12"/>
                  </a:cxn>
                  <a:cxn ang="0">
                    <a:pos x="42" y="9"/>
                  </a:cxn>
                  <a:cxn ang="0">
                    <a:pos x="21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21" y="0"/>
                    </a:lnTo>
                    <a:lnTo>
                      <a:pt x="42" y="3"/>
                    </a:lnTo>
                    <a:lnTo>
                      <a:pt x="63" y="6"/>
                    </a:lnTo>
                    <a:lnTo>
                      <a:pt x="86" y="11"/>
                    </a:lnTo>
                    <a:lnTo>
                      <a:pt x="86" y="17"/>
                    </a:lnTo>
                    <a:lnTo>
                      <a:pt x="63" y="12"/>
                    </a:lnTo>
                    <a:lnTo>
                      <a:pt x="42" y="9"/>
                    </a:lnTo>
                    <a:lnTo>
                      <a:pt x="21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6" name="Freeform 1596"/>
              <p:cNvSpPr>
                <a:spLocks/>
              </p:cNvSpPr>
              <p:nvPr/>
            </p:nvSpPr>
            <p:spPr bwMode="auto">
              <a:xfrm>
                <a:off x="4335" y="1245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7" name="Freeform 1597"/>
              <p:cNvSpPr>
                <a:spLocks/>
              </p:cNvSpPr>
              <p:nvPr/>
            </p:nvSpPr>
            <p:spPr bwMode="auto">
              <a:xfrm>
                <a:off x="4377" y="1250"/>
                <a:ext cx="11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21" y="12"/>
                  </a:cxn>
                  <a:cxn ang="0">
                    <a:pos x="22" y="6"/>
                  </a:cxn>
                  <a:cxn ang="0">
                    <a:pos x="3" y="0"/>
                  </a:cxn>
                </a:cxnLst>
                <a:rect l="0" t="0" r="r" b="b"/>
                <a:pathLst>
                  <a:path w="22" h="12">
                    <a:moveTo>
                      <a:pt x="3" y="0"/>
                    </a:moveTo>
                    <a:lnTo>
                      <a:pt x="0" y="6"/>
                    </a:lnTo>
                    <a:lnTo>
                      <a:pt x="21" y="12"/>
                    </a:lnTo>
                    <a:lnTo>
                      <a:pt x="22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8" name="Freeform 1598"/>
              <p:cNvSpPr>
                <a:spLocks/>
              </p:cNvSpPr>
              <p:nvPr/>
            </p:nvSpPr>
            <p:spPr bwMode="auto">
              <a:xfrm>
                <a:off x="4377" y="125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79" name="Freeform 1599"/>
              <p:cNvSpPr>
                <a:spLocks/>
              </p:cNvSpPr>
              <p:nvPr/>
            </p:nvSpPr>
            <p:spPr bwMode="auto">
              <a:xfrm>
                <a:off x="4387" y="1253"/>
                <a:ext cx="26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3"/>
                  </a:cxn>
                  <a:cxn ang="0">
                    <a:pos x="13" y="6"/>
                  </a:cxn>
                  <a:cxn ang="0">
                    <a:pos x="27" y="9"/>
                  </a:cxn>
                  <a:cxn ang="0">
                    <a:pos x="39" y="13"/>
                  </a:cxn>
                  <a:cxn ang="0">
                    <a:pos x="51" y="18"/>
                  </a:cxn>
                  <a:cxn ang="0">
                    <a:pos x="48" y="24"/>
                  </a:cxn>
                  <a:cxn ang="0">
                    <a:pos x="37" y="19"/>
                  </a:cxn>
                  <a:cxn ang="0">
                    <a:pos x="25" y="15"/>
                  </a:cxn>
                  <a:cxn ang="0">
                    <a:pos x="12" y="12"/>
                  </a:cxn>
                  <a:cxn ang="0">
                    <a:pos x="6" y="9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51" h="24">
                    <a:moveTo>
                      <a:pt x="1" y="0"/>
                    </a:moveTo>
                    <a:lnTo>
                      <a:pt x="7" y="3"/>
                    </a:lnTo>
                    <a:lnTo>
                      <a:pt x="13" y="6"/>
                    </a:lnTo>
                    <a:lnTo>
                      <a:pt x="27" y="9"/>
                    </a:lnTo>
                    <a:lnTo>
                      <a:pt x="39" y="13"/>
                    </a:lnTo>
                    <a:lnTo>
                      <a:pt x="51" y="18"/>
                    </a:lnTo>
                    <a:lnTo>
                      <a:pt x="48" y="24"/>
                    </a:lnTo>
                    <a:lnTo>
                      <a:pt x="37" y="19"/>
                    </a:lnTo>
                    <a:lnTo>
                      <a:pt x="25" y="15"/>
                    </a:lnTo>
                    <a:lnTo>
                      <a:pt x="12" y="12"/>
                    </a:lnTo>
                    <a:lnTo>
                      <a:pt x="6" y="9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0" name="Freeform 1600"/>
              <p:cNvSpPr>
                <a:spLocks/>
              </p:cNvSpPr>
              <p:nvPr/>
            </p:nvSpPr>
            <p:spPr bwMode="auto">
              <a:xfrm>
                <a:off x="4387" y="12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1" name="Freeform 1601"/>
              <p:cNvSpPr>
                <a:spLocks/>
              </p:cNvSpPr>
              <p:nvPr/>
            </p:nvSpPr>
            <p:spPr bwMode="auto">
              <a:xfrm>
                <a:off x="4411" y="1262"/>
                <a:ext cx="55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0" y="10"/>
                  </a:cxn>
                  <a:cxn ang="0">
                    <a:pos x="29" y="15"/>
                  </a:cxn>
                  <a:cxn ang="0">
                    <a:pos x="38" y="19"/>
                  </a:cxn>
                  <a:cxn ang="0">
                    <a:pos x="53" y="30"/>
                  </a:cxn>
                  <a:cxn ang="0">
                    <a:pos x="68" y="42"/>
                  </a:cxn>
                  <a:cxn ang="0">
                    <a:pos x="75" y="48"/>
                  </a:cxn>
                  <a:cxn ang="0">
                    <a:pos x="81" y="54"/>
                  </a:cxn>
                  <a:cxn ang="0">
                    <a:pos x="88" y="62"/>
                  </a:cxn>
                  <a:cxn ang="0">
                    <a:pos x="94" y="68"/>
                  </a:cxn>
                  <a:cxn ang="0">
                    <a:pos x="98" y="74"/>
                  </a:cxn>
                  <a:cxn ang="0">
                    <a:pos x="103" y="81"/>
                  </a:cxn>
                  <a:cxn ang="0">
                    <a:pos x="106" y="89"/>
                  </a:cxn>
                  <a:cxn ang="0">
                    <a:pos x="109" y="98"/>
                  </a:cxn>
                  <a:cxn ang="0">
                    <a:pos x="103" y="99"/>
                  </a:cxn>
                  <a:cxn ang="0">
                    <a:pos x="100" y="92"/>
                  </a:cxn>
                  <a:cxn ang="0">
                    <a:pos x="97" y="84"/>
                  </a:cxn>
                  <a:cxn ang="0">
                    <a:pos x="94" y="78"/>
                  </a:cxn>
                  <a:cxn ang="0">
                    <a:pos x="88" y="71"/>
                  </a:cxn>
                  <a:cxn ang="0">
                    <a:pos x="83" y="65"/>
                  </a:cxn>
                  <a:cxn ang="0">
                    <a:pos x="77" y="59"/>
                  </a:cxn>
                  <a:cxn ang="0">
                    <a:pos x="71" y="53"/>
                  </a:cxn>
                  <a:cxn ang="0">
                    <a:pos x="63" y="47"/>
                  </a:cxn>
                  <a:cxn ang="0">
                    <a:pos x="50" y="36"/>
                  </a:cxn>
                  <a:cxn ang="0">
                    <a:pos x="33" y="25"/>
                  </a:cxn>
                  <a:cxn ang="0">
                    <a:pos x="26" y="21"/>
                  </a:cxn>
                  <a:cxn ang="0">
                    <a:pos x="17" y="15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109" h="99">
                    <a:moveTo>
                      <a:pt x="3" y="0"/>
                    </a:moveTo>
                    <a:lnTo>
                      <a:pt x="20" y="10"/>
                    </a:lnTo>
                    <a:lnTo>
                      <a:pt x="29" y="15"/>
                    </a:lnTo>
                    <a:lnTo>
                      <a:pt x="38" y="19"/>
                    </a:lnTo>
                    <a:lnTo>
                      <a:pt x="53" y="30"/>
                    </a:lnTo>
                    <a:lnTo>
                      <a:pt x="68" y="42"/>
                    </a:lnTo>
                    <a:lnTo>
                      <a:pt x="75" y="48"/>
                    </a:lnTo>
                    <a:lnTo>
                      <a:pt x="81" y="54"/>
                    </a:lnTo>
                    <a:lnTo>
                      <a:pt x="88" y="62"/>
                    </a:lnTo>
                    <a:lnTo>
                      <a:pt x="94" y="68"/>
                    </a:lnTo>
                    <a:lnTo>
                      <a:pt x="98" y="74"/>
                    </a:lnTo>
                    <a:lnTo>
                      <a:pt x="103" y="81"/>
                    </a:lnTo>
                    <a:lnTo>
                      <a:pt x="106" y="89"/>
                    </a:lnTo>
                    <a:lnTo>
                      <a:pt x="109" y="98"/>
                    </a:lnTo>
                    <a:lnTo>
                      <a:pt x="103" y="99"/>
                    </a:lnTo>
                    <a:lnTo>
                      <a:pt x="100" y="92"/>
                    </a:lnTo>
                    <a:lnTo>
                      <a:pt x="97" y="84"/>
                    </a:lnTo>
                    <a:lnTo>
                      <a:pt x="94" y="78"/>
                    </a:lnTo>
                    <a:lnTo>
                      <a:pt x="88" y="71"/>
                    </a:lnTo>
                    <a:lnTo>
                      <a:pt x="83" y="65"/>
                    </a:lnTo>
                    <a:lnTo>
                      <a:pt x="77" y="59"/>
                    </a:lnTo>
                    <a:lnTo>
                      <a:pt x="71" y="53"/>
                    </a:lnTo>
                    <a:lnTo>
                      <a:pt x="63" y="47"/>
                    </a:lnTo>
                    <a:lnTo>
                      <a:pt x="50" y="36"/>
                    </a:lnTo>
                    <a:lnTo>
                      <a:pt x="33" y="25"/>
                    </a:lnTo>
                    <a:lnTo>
                      <a:pt x="26" y="21"/>
                    </a:lnTo>
                    <a:lnTo>
                      <a:pt x="17" y="15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2" name="Freeform 1602"/>
              <p:cNvSpPr>
                <a:spLocks/>
              </p:cNvSpPr>
              <p:nvPr/>
            </p:nvSpPr>
            <p:spPr bwMode="auto">
              <a:xfrm>
                <a:off x="4411" y="1262"/>
                <a:ext cx="2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3" name="Freeform 1603"/>
              <p:cNvSpPr>
                <a:spLocks/>
              </p:cNvSpPr>
              <p:nvPr/>
            </p:nvSpPr>
            <p:spPr bwMode="auto">
              <a:xfrm>
                <a:off x="4453" y="1311"/>
                <a:ext cx="17" cy="7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9" y="18"/>
                  </a:cxn>
                  <a:cxn ang="0">
                    <a:pos x="32" y="37"/>
                  </a:cxn>
                  <a:cxn ang="0">
                    <a:pos x="33" y="58"/>
                  </a:cxn>
                  <a:cxn ang="0">
                    <a:pos x="33" y="80"/>
                  </a:cxn>
                  <a:cxn ang="0">
                    <a:pos x="32" y="89"/>
                  </a:cxn>
                  <a:cxn ang="0">
                    <a:pos x="30" y="99"/>
                  </a:cxn>
                  <a:cxn ang="0">
                    <a:pos x="27" y="108"/>
                  </a:cxn>
                  <a:cxn ang="0">
                    <a:pos x="26" y="117"/>
                  </a:cxn>
                  <a:cxn ang="0">
                    <a:pos x="21" y="125"/>
                  </a:cxn>
                  <a:cxn ang="0">
                    <a:pos x="17" y="132"/>
                  </a:cxn>
                  <a:cxn ang="0">
                    <a:pos x="11" y="138"/>
                  </a:cxn>
                  <a:cxn ang="0">
                    <a:pos x="5" y="144"/>
                  </a:cxn>
                  <a:cxn ang="0">
                    <a:pos x="0" y="140"/>
                  </a:cxn>
                  <a:cxn ang="0">
                    <a:pos x="6" y="134"/>
                  </a:cxn>
                  <a:cxn ang="0">
                    <a:pos x="12" y="128"/>
                  </a:cxn>
                  <a:cxn ang="0">
                    <a:pos x="15" y="122"/>
                  </a:cxn>
                  <a:cxn ang="0">
                    <a:pos x="20" y="114"/>
                  </a:cxn>
                  <a:cxn ang="0">
                    <a:pos x="21" y="107"/>
                  </a:cxn>
                  <a:cxn ang="0">
                    <a:pos x="24" y="98"/>
                  </a:cxn>
                  <a:cxn ang="0">
                    <a:pos x="26" y="89"/>
                  </a:cxn>
                  <a:cxn ang="0">
                    <a:pos x="27" y="80"/>
                  </a:cxn>
                  <a:cxn ang="0">
                    <a:pos x="27" y="58"/>
                  </a:cxn>
                  <a:cxn ang="0">
                    <a:pos x="26" y="39"/>
                  </a:cxn>
                  <a:cxn ang="0">
                    <a:pos x="23" y="19"/>
                  </a:cxn>
                  <a:cxn ang="0">
                    <a:pos x="18" y="1"/>
                  </a:cxn>
                  <a:cxn ang="0">
                    <a:pos x="26" y="0"/>
                  </a:cxn>
                </a:cxnLst>
                <a:rect l="0" t="0" r="r" b="b"/>
                <a:pathLst>
                  <a:path w="33" h="144">
                    <a:moveTo>
                      <a:pt x="26" y="0"/>
                    </a:moveTo>
                    <a:lnTo>
                      <a:pt x="29" y="18"/>
                    </a:lnTo>
                    <a:lnTo>
                      <a:pt x="32" y="37"/>
                    </a:lnTo>
                    <a:lnTo>
                      <a:pt x="33" y="58"/>
                    </a:lnTo>
                    <a:lnTo>
                      <a:pt x="33" y="80"/>
                    </a:lnTo>
                    <a:lnTo>
                      <a:pt x="32" y="89"/>
                    </a:lnTo>
                    <a:lnTo>
                      <a:pt x="30" y="99"/>
                    </a:lnTo>
                    <a:lnTo>
                      <a:pt x="27" y="108"/>
                    </a:lnTo>
                    <a:lnTo>
                      <a:pt x="26" y="117"/>
                    </a:lnTo>
                    <a:lnTo>
                      <a:pt x="21" y="125"/>
                    </a:lnTo>
                    <a:lnTo>
                      <a:pt x="17" y="132"/>
                    </a:lnTo>
                    <a:lnTo>
                      <a:pt x="11" y="138"/>
                    </a:lnTo>
                    <a:lnTo>
                      <a:pt x="5" y="144"/>
                    </a:lnTo>
                    <a:lnTo>
                      <a:pt x="0" y="140"/>
                    </a:lnTo>
                    <a:lnTo>
                      <a:pt x="6" y="134"/>
                    </a:lnTo>
                    <a:lnTo>
                      <a:pt x="12" y="128"/>
                    </a:lnTo>
                    <a:lnTo>
                      <a:pt x="15" y="122"/>
                    </a:lnTo>
                    <a:lnTo>
                      <a:pt x="20" y="114"/>
                    </a:lnTo>
                    <a:lnTo>
                      <a:pt x="21" y="107"/>
                    </a:lnTo>
                    <a:lnTo>
                      <a:pt x="24" y="98"/>
                    </a:lnTo>
                    <a:lnTo>
                      <a:pt x="26" y="89"/>
                    </a:lnTo>
                    <a:lnTo>
                      <a:pt x="27" y="80"/>
                    </a:lnTo>
                    <a:lnTo>
                      <a:pt x="27" y="58"/>
                    </a:lnTo>
                    <a:lnTo>
                      <a:pt x="26" y="39"/>
                    </a:lnTo>
                    <a:lnTo>
                      <a:pt x="23" y="19"/>
                    </a:lnTo>
                    <a:lnTo>
                      <a:pt x="18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4" name="Freeform 1604"/>
              <p:cNvSpPr>
                <a:spLocks/>
              </p:cNvSpPr>
              <p:nvPr/>
            </p:nvSpPr>
            <p:spPr bwMode="auto">
              <a:xfrm>
                <a:off x="4462" y="1311"/>
                <a:ext cx="4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5" name="Oval 1605"/>
              <p:cNvSpPr>
                <a:spLocks noChangeArrowheads="1"/>
              </p:cNvSpPr>
              <p:nvPr/>
            </p:nvSpPr>
            <p:spPr bwMode="auto">
              <a:xfrm>
                <a:off x="4453" y="1381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6" name="Oval 1606"/>
              <p:cNvSpPr>
                <a:spLocks noChangeArrowheads="1"/>
              </p:cNvSpPr>
              <p:nvPr/>
            </p:nvSpPr>
            <p:spPr bwMode="auto">
              <a:xfrm>
                <a:off x="4281" y="1270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7" name="Freeform 1607"/>
              <p:cNvSpPr>
                <a:spLocks/>
              </p:cNvSpPr>
              <p:nvPr/>
            </p:nvSpPr>
            <p:spPr bwMode="auto">
              <a:xfrm>
                <a:off x="4457" y="1333"/>
                <a:ext cx="114" cy="50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0" y="83"/>
                  </a:cxn>
                  <a:cxn ang="0">
                    <a:pos x="22" y="71"/>
                  </a:cxn>
                  <a:cxn ang="0">
                    <a:pos x="34" y="61"/>
                  </a:cxn>
                  <a:cxn ang="0">
                    <a:pos x="46" y="50"/>
                  </a:cxn>
                  <a:cxn ang="0">
                    <a:pos x="60" y="41"/>
                  </a:cxn>
                  <a:cxn ang="0">
                    <a:pos x="73" y="32"/>
                  </a:cxn>
                  <a:cxn ang="0">
                    <a:pos x="87" y="25"/>
                  </a:cxn>
                  <a:cxn ang="0">
                    <a:pos x="102" y="17"/>
                  </a:cxn>
                  <a:cxn ang="0">
                    <a:pos x="117" y="12"/>
                  </a:cxn>
                  <a:cxn ang="0">
                    <a:pos x="132" y="8"/>
                  </a:cxn>
                  <a:cxn ang="0">
                    <a:pos x="140" y="5"/>
                  </a:cxn>
                  <a:cxn ang="0">
                    <a:pos x="149" y="3"/>
                  </a:cxn>
                  <a:cxn ang="0">
                    <a:pos x="164" y="2"/>
                  </a:cxn>
                  <a:cxn ang="0">
                    <a:pos x="181" y="0"/>
                  </a:cxn>
                  <a:cxn ang="0">
                    <a:pos x="196" y="0"/>
                  </a:cxn>
                  <a:cxn ang="0">
                    <a:pos x="212" y="2"/>
                  </a:cxn>
                  <a:cxn ang="0">
                    <a:pos x="229" y="3"/>
                  </a:cxn>
                  <a:cxn ang="0">
                    <a:pos x="229" y="11"/>
                  </a:cxn>
                  <a:cxn ang="0">
                    <a:pos x="212" y="8"/>
                  </a:cxn>
                  <a:cxn ang="0">
                    <a:pos x="196" y="6"/>
                  </a:cxn>
                  <a:cxn ang="0">
                    <a:pos x="181" y="6"/>
                  </a:cxn>
                  <a:cxn ang="0">
                    <a:pos x="164" y="8"/>
                  </a:cxn>
                  <a:cxn ang="0">
                    <a:pos x="149" y="11"/>
                  </a:cxn>
                  <a:cxn ang="0">
                    <a:pos x="141" y="12"/>
                  </a:cxn>
                  <a:cxn ang="0">
                    <a:pos x="134" y="14"/>
                  </a:cxn>
                  <a:cxn ang="0">
                    <a:pos x="119" y="18"/>
                  </a:cxn>
                  <a:cxn ang="0">
                    <a:pos x="105" y="23"/>
                  </a:cxn>
                  <a:cxn ang="0">
                    <a:pos x="90" y="31"/>
                  </a:cxn>
                  <a:cxn ang="0">
                    <a:pos x="76" y="38"/>
                  </a:cxn>
                  <a:cxn ang="0">
                    <a:pos x="63" y="46"/>
                  </a:cxn>
                  <a:cxn ang="0">
                    <a:pos x="51" y="55"/>
                  </a:cxn>
                  <a:cxn ang="0">
                    <a:pos x="37" y="65"/>
                  </a:cxn>
                  <a:cxn ang="0">
                    <a:pos x="27" y="76"/>
                  </a:cxn>
                  <a:cxn ang="0">
                    <a:pos x="15" y="88"/>
                  </a:cxn>
                  <a:cxn ang="0">
                    <a:pos x="4" y="100"/>
                  </a:cxn>
                  <a:cxn ang="0">
                    <a:pos x="0" y="95"/>
                  </a:cxn>
                </a:cxnLst>
                <a:rect l="0" t="0" r="r" b="b"/>
                <a:pathLst>
                  <a:path w="229" h="100">
                    <a:moveTo>
                      <a:pt x="0" y="95"/>
                    </a:moveTo>
                    <a:lnTo>
                      <a:pt x="10" y="83"/>
                    </a:lnTo>
                    <a:lnTo>
                      <a:pt x="22" y="71"/>
                    </a:lnTo>
                    <a:lnTo>
                      <a:pt x="34" y="61"/>
                    </a:lnTo>
                    <a:lnTo>
                      <a:pt x="46" y="50"/>
                    </a:lnTo>
                    <a:lnTo>
                      <a:pt x="60" y="41"/>
                    </a:lnTo>
                    <a:lnTo>
                      <a:pt x="73" y="32"/>
                    </a:lnTo>
                    <a:lnTo>
                      <a:pt x="87" y="25"/>
                    </a:lnTo>
                    <a:lnTo>
                      <a:pt x="102" y="17"/>
                    </a:lnTo>
                    <a:lnTo>
                      <a:pt x="117" y="12"/>
                    </a:lnTo>
                    <a:lnTo>
                      <a:pt x="132" y="8"/>
                    </a:lnTo>
                    <a:lnTo>
                      <a:pt x="140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81" y="0"/>
                    </a:lnTo>
                    <a:lnTo>
                      <a:pt x="196" y="0"/>
                    </a:lnTo>
                    <a:lnTo>
                      <a:pt x="212" y="2"/>
                    </a:lnTo>
                    <a:lnTo>
                      <a:pt x="229" y="3"/>
                    </a:lnTo>
                    <a:lnTo>
                      <a:pt x="229" y="11"/>
                    </a:lnTo>
                    <a:lnTo>
                      <a:pt x="212" y="8"/>
                    </a:lnTo>
                    <a:lnTo>
                      <a:pt x="196" y="6"/>
                    </a:lnTo>
                    <a:lnTo>
                      <a:pt x="181" y="6"/>
                    </a:lnTo>
                    <a:lnTo>
                      <a:pt x="164" y="8"/>
                    </a:lnTo>
                    <a:lnTo>
                      <a:pt x="149" y="11"/>
                    </a:lnTo>
                    <a:lnTo>
                      <a:pt x="141" y="12"/>
                    </a:lnTo>
                    <a:lnTo>
                      <a:pt x="134" y="14"/>
                    </a:lnTo>
                    <a:lnTo>
                      <a:pt x="119" y="18"/>
                    </a:lnTo>
                    <a:lnTo>
                      <a:pt x="105" y="23"/>
                    </a:lnTo>
                    <a:lnTo>
                      <a:pt x="90" y="31"/>
                    </a:lnTo>
                    <a:lnTo>
                      <a:pt x="76" y="38"/>
                    </a:lnTo>
                    <a:lnTo>
                      <a:pt x="63" y="46"/>
                    </a:lnTo>
                    <a:lnTo>
                      <a:pt x="51" y="55"/>
                    </a:lnTo>
                    <a:lnTo>
                      <a:pt x="37" y="65"/>
                    </a:lnTo>
                    <a:lnTo>
                      <a:pt x="27" y="76"/>
                    </a:lnTo>
                    <a:lnTo>
                      <a:pt x="15" y="88"/>
                    </a:lnTo>
                    <a:lnTo>
                      <a:pt x="4" y="10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8" name="Oval 1608"/>
              <p:cNvSpPr>
                <a:spLocks noChangeArrowheads="1"/>
              </p:cNvSpPr>
              <p:nvPr/>
            </p:nvSpPr>
            <p:spPr bwMode="auto">
              <a:xfrm>
                <a:off x="4570" y="1335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89" name="Oval 1609"/>
              <p:cNvSpPr>
                <a:spLocks noChangeArrowheads="1"/>
              </p:cNvSpPr>
              <p:nvPr/>
            </p:nvSpPr>
            <p:spPr bwMode="auto">
              <a:xfrm>
                <a:off x="4457" y="1380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0" name="Freeform 1610"/>
              <p:cNvSpPr>
                <a:spLocks/>
              </p:cNvSpPr>
              <p:nvPr/>
            </p:nvSpPr>
            <p:spPr bwMode="auto">
              <a:xfrm>
                <a:off x="4392" y="1091"/>
                <a:ext cx="43" cy="6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8" y="37"/>
                  </a:cxn>
                  <a:cxn ang="0">
                    <a:pos x="25" y="55"/>
                  </a:cxn>
                  <a:cxn ang="0">
                    <a:pos x="28" y="65"/>
                  </a:cxn>
                  <a:cxn ang="0">
                    <a:pos x="33" y="74"/>
                  </a:cxn>
                  <a:cxn ang="0">
                    <a:pos x="37" y="82"/>
                  </a:cxn>
                  <a:cxn ang="0">
                    <a:pos x="42" y="91"/>
                  </a:cxn>
                  <a:cxn ang="0">
                    <a:pos x="48" y="98"/>
                  </a:cxn>
                  <a:cxn ang="0">
                    <a:pos x="54" y="104"/>
                  </a:cxn>
                  <a:cxn ang="0">
                    <a:pos x="60" y="110"/>
                  </a:cxn>
                  <a:cxn ang="0">
                    <a:pos x="68" y="115"/>
                  </a:cxn>
                  <a:cxn ang="0">
                    <a:pos x="77" y="119"/>
                  </a:cxn>
                  <a:cxn ang="0">
                    <a:pos x="86" y="122"/>
                  </a:cxn>
                  <a:cxn ang="0">
                    <a:pos x="84" y="128"/>
                  </a:cxn>
                  <a:cxn ang="0">
                    <a:pos x="75" y="125"/>
                  </a:cxn>
                  <a:cxn ang="0">
                    <a:pos x="65" y="121"/>
                  </a:cxn>
                  <a:cxn ang="0">
                    <a:pos x="57" y="115"/>
                  </a:cxn>
                  <a:cxn ang="0">
                    <a:pos x="50" y="109"/>
                  </a:cxn>
                  <a:cxn ang="0">
                    <a:pos x="42" y="103"/>
                  </a:cxn>
                  <a:cxn ang="0">
                    <a:pos x="37" y="94"/>
                  </a:cxn>
                  <a:cxn ang="0">
                    <a:pos x="31" y="85"/>
                  </a:cxn>
                  <a:cxn ang="0">
                    <a:pos x="27" y="77"/>
                  </a:cxn>
                  <a:cxn ang="0">
                    <a:pos x="22" y="67"/>
                  </a:cxn>
                  <a:cxn ang="0">
                    <a:pos x="19" y="58"/>
                  </a:cxn>
                  <a:cxn ang="0">
                    <a:pos x="12" y="38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86" h="128">
                    <a:moveTo>
                      <a:pt x="6" y="0"/>
                    </a:moveTo>
                    <a:lnTo>
                      <a:pt x="18" y="37"/>
                    </a:lnTo>
                    <a:lnTo>
                      <a:pt x="25" y="55"/>
                    </a:lnTo>
                    <a:lnTo>
                      <a:pt x="28" y="65"/>
                    </a:lnTo>
                    <a:lnTo>
                      <a:pt x="33" y="74"/>
                    </a:lnTo>
                    <a:lnTo>
                      <a:pt x="37" y="82"/>
                    </a:lnTo>
                    <a:lnTo>
                      <a:pt x="42" y="91"/>
                    </a:lnTo>
                    <a:lnTo>
                      <a:pt x="48" y="98"/>
                    </a:lnTo>
                    <a:lnTo>
                      <a:pt x="54" y="104"/>
                    </a:lnTo>
                    <a:lnTo>
                      <a:pt x="60" y="110"/>
                    </a:lnTo>
                    <a:lnTo>
                      <a:pt x="68" y="115"/>
                    </a:lnTo>
                    <a:lnTo>
                      <a:pt x="77" y="119"/>
                    </a:lnTo>
                    <a:lnTo>
                      <a:pt x="86" y="122"/>
                    </a:lnTo>
                    <a:lnTo>
                      <a:pt x="84" y="128"/>
                    </a:lnTo>
                    <a:lnTo>
                      <a:pt x="75" y="125"/>
                    </a:lnTo>
                    <a:lnTo>
                      <a:pt x="65" y="121"/>
                    </a:lnTo>
                    <a:lnTo>
                      <a:pt x="57" y="115"/>
                    </a:lnTo>
                    <a:lnTo>
                      <a:pt x="50" y="109"/>
                    </a:lnTo>
                    <a:lnTo>
                      <a:pt x="42" y="103"/>
                    </a:lnTo>
                    <a:lnTo>
                      <a:pt x="37" y="94"/>
                    </a:lnTo>
                    <a:lnTo>
                      <a:pt x="31" y="85"/>
                    </a:lnTo>
                    <a:lnTo>
                      <a:pt x="27" y="77"/>
                    </a:lnTo>
                    <a:lnTo>
                      <a:pt x="22" y="67"/>
                    </a:lnTo>
                    <a:lnTo>
                      <a:pt x="19" y="58"/>
                    </a:lnTo>
                    <a:lnTo>
                      <a:pt x="12" y="38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1" name="Oval 1611"/>
              <p:cNvSpPr>
                <a:spLocks noChangeArrowheads="1"/>
              </p:cNvSpPr>
              <p:nvPr/>
            </p:nvSpPr>
            <p:spPr bwMode="auto">
              <a:xfrm>
                <a:off x="4433" y="1152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2" name="Oval 1612"/>
              <p:cNvSpPr>
                <a:spLocks noChangeArrowheads="1"/>
              </p:cNvSpPr>
              <p:nvPr/>
            </p:nvSpPr>
            <p:spPr bwMode="auto">
              <a:xfrm>
                <a:off x="4392" y="1089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3" name="Freeform 1613"/>
              <p:cNvSpPr>
                <a:spLocks/>
              </p:cNvSpPr>
              <p:nvPr/>
            </p:nvSpPr>
            <p:spPr bwMode="auto">
              <a:xfrm>
                <a:off x="4613" y="1371"/>
                <a:ext cx="47" cy="114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2" y="9"/>
                  </a:cxn>
                  <a:cxn ang="0">
                    <a:pos x="77" y="16"/>
                  </a:cxn>
                  <a:cxn ang="0">
                    <a:pos x="80" y="21"/>
                  </a:cxn>
                  <a:cxn ang="0">
                    <a:pos x="81" y="24"/>
                  </a:cxn>
                  <a:cxn ang="0">
                    <a:pos x="83" y="28"/>
                  </a:cxn>
                  <a:cxn ang="0">
                    <a:pos x="83" y="31"/>
                  </a:cxn>
                  <a:cxn ang="0">
                    <a:pos x="89" y="69"/>
                  </a:cxn>
                  <a:cxn ang="0">
                    <a:pos x="92" y="86"/>
                  </a:cxn>
                  <a:cxn ang="0">
                    <a:pos x="94" y="102"/>
                  </a:cxn>
                  <a:cxn ang="0">
                    <a:pos x="94" y="111"/>
                  </a:cxn>
                  <a:cxn ang="0">
                    <a:pos x="92" y="120"/>
                  </a:cxn>
                  <a:cxn ang="0">
                    <a:pos x="90" y="138"/>
                  </a:cxn>
                  <a:cxn ang="0">
                    <a:pos x="84" y="158"/>
                  </a:cxn>
                  <a:cxn ang="0">
                    <a:pos x="77" y="180"/>
                  </a:cxn>
                  <a:cxn ang="0">
                    <a:pos x="72" y="190"/>
                  </a:cxn>
                  <a:cxn ang="0">
                    <a:pos x="68" y="197"/>
                  </a:cxn>
                  <a:cxn ang="0">
                    <a:pos x="57" y="211"/>
                  </a:cxn>
                  <a:cxn ang="0">
                    <a:pos x="48" y="218"/>
                  </a:cxn>
                  <a:cxn ang="0">
                    <a:pos x="44" y="223"/>
                  </a:cxn>
                  <a:cxn ang="0">
                    <a:pos x="32" y="226"/>
                  </a:cxn>
                  <a:cxn ang="0">
                    <a:pos x="23" y="227"/>
                  </a:cxn>
                  <a:cxn ang="0">
                    <a:pos x="17" y="226"/>
                  </a:cxn>
                  <a:cxn ang="0">
                    <a:pos x="14" y="224"/>
                  </a:cxn>
                  <a:cxn ang="0">
                    <a:pos x="12" y="223"/>
                  </a:cxn>
                  <a:cxn ang="0">
                    <a:pos x="11" y="221"/>
                  </a:cxn>
                  <a:cxn ang="0">
                    <a:pos x="7" y="217"/>
                  </a:cxn>
                  <a:cxn ang="0">
                    <a:pos x="3" y="206"/>
                  </a:cxn>
                  <a:cxn ang="0">
                    <a:pos x="1" y="194"/>
                  </a:cxn>
                  <a:cxn ang="0">
                    <a:pos x="0" y="183"/>
                  </a:cxn>
                  <a:cxn ang="0">
                    <a:pos x="0" y="173"/>
                  </a:cxn>
                  <a:cxn ang="0">
                    <a:pos x="0" y="162"/>
                  </a:cxn>
                  <a:cxn ang="0">
                    <a:pos x="0" y="152"/>
                  </a:cxn>
                  <a:cxn ang="0">
                    <a:pos x="1" y="131"/>
                  </a:cxn>
                  <a:cxn ang="0">
                    <a:pos x="4" y="111"/>
                  </a:cxn>
                  <a:cxn ang="0">
                    <a:pos x="6" y="87"/>
                  </a:cxn>
                  <a:cxn ang="0">
                    <a:pos x="7" y="75"/>
                  </a:cxn>
                  <a:cxn ang="0">
                    <a:pos x="9" y="63"/>
                  </a:cxn>
                  <a:cxn ang="0">
                    <a:pos x="11" y="52"/>
                  </a:cxn>
                  <a:cxn ang="0">
                    <a:pos x="12" y="48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0" y="15"/>
                  </a:cxn>
                  <a:cxn ang="0">
                    <a:pos x="36" y="9"/>
                  </a:cxn>
                  <a:cxn ang="0">
                    <a:pos x="41" y="6"/>
                  </a:cxn>
                  <a:cxn ang="0">
                    <a:pos x="44" y="3"/>
                  </a:cxn>
                  <a:cxn ang="0">
                    <a:pos x="48" y="1"/>
                  </a:cxn>
                  <a:cxn ang="0">
                    <a:pos x="51" y="0"/>
                  </a:cxn>
                  <a:cxn ang="0">
                    <a:pos x="57" y="0"/>
                  </a:cxn>
                  <a:cxn ang="0">
                    <a:pos x="66" y="1"/>
                  </a:cxn>
                </a:cxnLst>
                <a:rect l="0" t="0" r="r" b="b"/>
                <a:pathLst>
                  <a:path w="94" h="227">
                    <a:moveTo>
                      <a:pt x="66" y="1"/>
                    </a:moveTo>
                    <a:lnTo>
                      <a:pt x="72" y="9"/>
                    </a:lnTo>
                    <a:lnTo>
                      <a:pt x="77" y="16"/>
                    </a:lnTo>
                    <a:lnTo>
                      <a:pt x="80" y="21"/>
                    </a:lnTo>
                    <a:lnTo>
                      <a:pt x="81" y="24"/>
                    </a:lnTo>
                    <a:lnTo>
                      <a:pt x="83" y="28"/>
                    </a:lnTo>
                    <a:lnTo>
                      <a:pt x="83" y="31"/>
                    </a:lnTo>
                    <a:lnTo>
                      <a:pt x="89" y="69"/>
                    </a:lnTo>
                    <a:lnTo>
                      <a:pt x="92" y="86"/>
                    </a:lnTo>
                    <a:lnTo>
                      <a:pt x="94" y="102"/>
                    </a:lnTo>
                    <a:lnTo>
                      <a:pt x="94" y="111"/>
                    </a:lnTo>
                    <a:lnTo>
                      <a:pt x="92" y="120"/>
                    </a:lnTo>
                    <a:lnTo>
                      <a:pt x="90" y="138"/>
                    </a:lnTo>
                    <a:lnTo>
                      <a:pt x="84" y="158"/>
                    </a:lnTo>
                    <a:lnTo>
                      <a:pt x="77" y="180"/>
                    </a:lnTo>
                    <a:lnTo>
                      <a:pt x="72" y="190"/>
                    </a:lnTo>
                    <a:lnTo>
                      <a:pt x="68" y="197"/>
                    </a:lnTo>
                    <a:lnTo>
                      <a:pt x="57" y="211"/>
                    </a:lnTo>
                    <a:lnTo>
                      <a:pt x="48" y="218"/>
                    </a:lnTo>
                    <a:lnTo>
                      <a:pt x="44" y="223"/>
                    </a:lnTo>
                    <a:lnTo>
                      <a:pt x="32" y="226"/>
                    </a:lnTo>
                    <a:lnTo>
                      <a:pt x="23" y="227"/>
                    </a:lnTo>
                    <a:lnTo>
                      <a:pt x="17" y="226"/>
                    </a:lnTo>
                    <a:lnTo>
                      <a:pt x="14" y="224"/>
                    </a:lnTo>
                    <a:lnTo>
                      <a:pt x="12" y="223"/>
                    </a:lnTo>
                    <a:lnTo>
                      <a:pt x="11" y="221"/>
                    </a:lnTo>
                    <a:lnTo>
                      <a:pt x="7" y="217"/>
                    </a:lnTo>
                    <a:lnTo>
                      <a:pt x="3" y="206"/>
                    </a:lnTo>
                    <a:lnTo>
                      <a:pt x="1" y="194"/>
                    </a:lnTo>
                    <a:lnTo>
                      <a:pt x="0" y="183"/>
                    </a:lnTo>
                    <a:lnTo>
                      <a:pt x="0" y="173"/>
                    </a:lnTo>
                    <a:lnTo>
                      <a:pt x="0" y="162"/>
                    </a:lnTo>
                    <a:lnTo>
                      <a:pt x="0" y="152"/>
                    </a:lnTo>
                    <a:lnTo>
                      <a:pt x="1" y="131"/>
                    </a:lnTo>
                    <a:lnTo>
                      <a:pt x="4" y="111"/>
                    </a:lnTo>
                    <a:lnTo>
                      <a:pt x="6" y="87"/>
                    </a:lnTo>
                    <a:lnTo>
                      <a:pt x="7" y="75"/>
                    </a:lnTo>
                    <a:lnTo>
                      <a:pt x="9" y="63"/>
                    </a:lnTo>
                    <a:lnTo>
                      <a:pt x="11" y="52"/>
                    </a:lnTo>
                    <a:lnTo>
                      <a:pt x="12" y="48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0" y="15"/>
                    </a:lnTo>
                    <a:lnTo>
                      <a:pt x="36" y="9"/>
                    </a:lnTo>
                    <a:lnTo>
                      <a:pt x="41" y="6"/>
                    </a:lnTo>
                    <a:lnTo>
                      <a:pt x="44" y="3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1F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4" name="Freeform 1614"/>
              <p:cNvSpPr>
                <a:spLocks/>
              </p:cNvSpPr>
              <p:nvPr/>
            </p:nvSpPr>
            <p:spPr bwMode="auto">
              <a:xfrm>
                <a:off x="4613" y="1370"/>
                <a:ext cx="55" cy="127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72" y="5"/>
                  </a:cxn>
                  <a:cxn ang="0">
                    <a:pos x="77" y="6"/>
                  </a:cxn>
                  <a:cxn ang="0">
                    <a:pos x="83" y="12"/>
                  </a:cxn>
                  <a:cxn ang="0">
                    <a:pos x="89" y="18"/>
                  </a:cxn>
                  <a:cxn ang="0">
                    <a:pos x="94" y="24"/>
                  </a:cxn>
                  <a:cxn ang="0">
                    <a:pos x="97" y="35"/>
                  </a:cxn>
                  <a:cxn ang="0">
                    <a:pos x="100" y="47"/>
                  </a:cxn>
                  <a:cxn ang="0">
                    <a:pos x="106" y="70"/>
                  </a:cxn>
                  <a:cxn ang="0">
                    <a:pos x="107" y="80"/>
                  </a:cxn>
                  <a:cxn ang="0">
                    <a:pos x="109" y="92"/>
                  </a:cxn>
                  <a:cxn ang="0">
                    <a:pos x="110" y="104"/>
                  </a:cxn>
                  <a:cxn ang="0">
                    <a:pos x="110" y="116"/>
                  </a:cxn>
                  <a:cxn ang="0">
                    <a:pos x="110" y="128"/>
                  </a:cxn>
                  <a:cxn ang="0">
                    <a:pos x="110" y="139"/>
                  </a:cxn>
                  <a:cxn ang="0">
                    <a:pos x="107" y="163"/>
                  </a:cxn>
                  <a:cxn ang="0">
                    <a:pos x="104" y="173"/>
                  </a:cxn>
                  <a:cxn ang="0">
                    <a:pos x="100" y="185"/>
                  </a:cxn>
                  <a:cxn ang="0">
                    <a:pos x="95" y="196"/>
                  </a:cxn>
                  <a:cxn ang="0">
                    <a:pos x="90" y="207"/>
                  </a:cxn>
                  <a:cxn ang="0">
                    <a:pos x="80" y="225"/>
                  </a:cxn>
                  <a:cxn ang="0">
                    <a:pos x="75" y="235"/>
                  </a:cxn>
                  <a:cxn ang="0">
                    <a:pos x="72" y="240"/>
                  </a:cxn>
                  <a:cxn ang="0">
                    <a:pos x="69" y="243"/>
                  </a:cxn>
                  <a:cxn ang="0">
                    <a:pos x="62" y="250"/>
                  </a:cxn>
                  <a:cxn ang="0">
                    <a:pos x="59" y="252"/>
                  </a:cxn>
                  <a:cxn ang="0">
                    <a:pos x="54" y="255"/>
                  </a:cxn>
                  <a:cxn ang="0">
                    <a:pos x="50" y="255"/>
                  </a:cxn>
                  <a:cxn ang="0">
                    <a:pos x="47" y="255"/>
                  </a:cxn>
                  <a:cxn ang="0">
                    <a:pos x="42" y="253"/>
                  </a:cxn>
                  <a:cxn ang="0">
                    <a:pos x="36" y="252"/>
                  </a:cxn>
                  <a:cxn ang="0">
                    <a:pos x="33" y="249"/>
                  </a:cxn>
                  <a:cxn ang="0">
                    <a:pos x="29" y="246"/>
                  </a:cxn>
                  <a:cxn ang="0">
                    <a:pos x="24" y="243"/>
                  </a:cxn>
                  <a:cxn ang="0">
                    <a:pos x="21" y="240"/>
                  </a:cxn>
                  <a:cxn ang="0">
                    <a:pos x="18" y="237"/>
                  </a:cxn>
                  <a:cxn ang="0">
                    <a:pos x="15" y="232"/>
                  </a:cxn>
                  <a:cxn ang="0">
                    <a:pos x="11" y="225"/>
                  </a:cxn>
                  <a:cxn ang="0">
                    <a:pos x="7" y="217"/>
                  </a:cxn>
                  <a:cxn ang="0">
                    <a:pos x="4" y="208"/>
                  </a:cxn>
                  <a:cxn ang="0">
                    <a:pos x="3" y="199"/>
                  </a:cxn>
                  <a:cxn ang="0">
                    <a:pos x="1" y="190"/>
                  </a:cxn>
                  <a:cxn ang="0">
                    <a:pos x="0" y="179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4" y="112"/>
                  </a:cxn>
                  <a:cxn ang="0">
                    <a:pos x="7" y="88"/>
                  </a:cxn>
                  <a:cxn ang="0">
                    <a:pos x="9" y="76"/>
                  </a:cxn>
                  <a:cxn ang="0">
                    <a:pos x="9" y="65"/>
                  </a:cxn>
                  <a:cxn ang="0">
                    <a:pos x="12" y="53"/>
                  </a:cxn>
                  <a:cxn ang="0">
                    <a:pos x="14" y="48"/>
                  </a:cxn>
                  <a:cxn ang="0">
                    <a:pos x="15" y="42"/>
                  </a:cxn>
                  <a:cxn ang="0">
                    <a:pos x="20" y="32"/>
                  </a:cxn>
                  <a:cxn ang="0">
                    <a:pos x="27" y="21"/>
                  </a:cxn>
                  <a:cxn ang="0">
                    <a:pos x="32" y="15"/>
                  </a:cxn>
                  <a:cxn ang="0">
                    <a:pos x="36" y="11"/>
                  </a:cxn>
                  <a:cxn ang="0">
                    <a:pos x="41" y="6"/>
                  </a:cxn>
                  <a:cxn ang="0">
                    <a:pos x="45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9" y="3"/>
                  </a:cxn>
                </a:cxnLst>
                <a:rect l="0" t="0" r="r" b="b"/>
                <a:pathLst>
                  <a:path w="110" h="255">
                    <a:moveTo>
                      <a:pt x="69" y="3"/>
                    </a:moveTo>
                    <a:lnTo>
                      <a:pt x="72" y="5"/>
                    </a:lnTo>
                    <a:lnTo>
                      <a:pt x="77" y="6"/>
                    </a:lnTo>
                    <a:lnTo>
                      <a:pt x="83" y="12"/>
                    </a:lnTo>
                    <a:lnTo>
                      <a:pt x="89" y="18"/>
                    </a:lnTo>
                    <a:lnTo>
                      <a:pt x="94" y="24"/>
                    </a:lnTo>
                    <a:lnTo>
                      <a:pt x="97" y="35"/>
                    </a:lnTo>
                    <a:lnTo>
                      <a:pt x="100" y="47"/>
                    </a:lnTo>
                    <a:lnTo>
                      <a:pt x="106" y="70"/>
                    </a:lnTo>
                    <a:lnTo>
                      <a:pt x="107" y="80"/>
                    </a:lnTo>
                    <a:lnTo>
                      <a:pt x="109" y="92"/>
                    </a:lnTo>
                    <a:lnTo>
                      <a:pt x="110" y="104"/>
                    </a:lnTo>
                    <a:lnTo>
                      <a:pt x="110" y="116"/>
                    </a:lnTo>
                    <a:lnTo>
                      <a:pt x="110" y="128"/>
                    </a:lnTo>
                    <a:lnTo>
                      <a:pt x="110" y="139"/>
                    </a:lnTo>
                    <a:lnTo>
                      <a:pt x="107" y="163"/>
                    </a:lnTo>
                    <a:lnTo>
                      <a:pt x="104" y="173"/>
                    </a:lnTo>
                    <a:lnTo>
                      <a:pt x="100" y="185"/>
                    </a:lnTo>
                    <a:lnTo>
                      <a:pt x="95" y="196"/>
                    </a:lnTo>
                    <a:lnTo>
                      <a:pt x="90" y="207"/>
                    </a:lnTo>
                    <a:lnTo>
                      <a:pt x="80" y="225"/>
                    </a:lnTo>
                    <a:lnTo>
                      <a:pt x="75" y="235"/>
                    </a:lnTo>
                    <a:lnTo>
                      <a:pt x="72" y="240"/>
                    </a:lnTo>
                    <a:lnTo>
                      <a:pt x="69" y="243"/>
                    </a:lnTo>
                    <a:lnTo>
                      <a:pt x="62" y="250"/>
                    </a:lnTo>
                    <a:lnTo>
                      <a:pt x="59" y="252"/>
                    </a:lnTo>
                    <a:lnTo>
                      <a:pt x="54" y="255"/>
                    </a:lnTo>
                    <a:lnTo>
                      <a:pt x="50" y="255"/>
                    </a:lnTo>
                    <a:lnTo>
                      <a:pt x="47" y="255"/>
                    </a:lnTo>
                    <a:lnTo>
                      <a:pt x="42" y="253"/>
                    </a:lnTo>
                    <a:lnTo>
                      <a:pt x="36" y="252"/>
                    </a:lnTo>
                    <a:lnTo>
                      <a:pt x="33" y="249"/>
                    </a:lnTo>
                    <a:lnTo>
                      <a:pt x="29" y="246"/>
                    </a:lnTo>
                    <a:lnTo>
                      <a:pt x="24" y="243"/>
                    </a:lnTo>
                    <a:lnTo>
                      <a:pt x="21" y="240"/>
                    </a:lnTo>
                    <a:lnTo>
                      <a:pt x="18" y="237"/>
                    </a:lnTo>
                    <a:lnTo>
                      <a:pt x="15" y="232"/>
                    </a:lnTo>
                    <a:lnTo>
                      <a:pt x="11" y="225"/>
                    </a:lnTo>
                    <a:lnTo>
                      <a:pt x="7" y="217"/>
                    </a:lnTo>
                    <a:lnTo>
                      <a:pt x="4" y="208"/>
                    </a:lnTo>
                    <a:lnTo>
                      <a:pt x="3" y="199"/>
                    </a:lnTo>
                    <a:lnTo>
                      <a:pt x="1" y="190"/>
                    </a:lnTo>
                    <a:lnTo>
                      <a:pt x="0" y="179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4" y="112"/>
                    </a:lnTo>
                    <a:lnTo>
                      <a:pt x="7" y="88"/>
                    </a:lnTo>
                    <a:lnTo>
                      <a:pt x="9" y="76"/>
                    </a:lnTo>
                    <a:lnTo>
                      <a:pt x="9" y="65"/>
                    </a:lnTo>
                    <a:lnTo>
                      <a:pt x="12" y="53"/>
                    </a:lnTo>
                    <a:lnTo>
                      <a:pt x="14" y="48"/>
                    </a:lnTo>
                    <a:lnTo>
                      <a:pt x="15" y="42"/>
                    </a:lnTo>
                    <a:lnTo>
                      <a:pt x="20" y="32"/>
                    </a:lnTo>
                    <a:lnTo>
                      <a:pt x="27" y="21"/>
                    </a:lnTo>
                    <a:lnTo>
                      <a:pt x="32" y="15"/>
                    </a:lnTo>
                    <a:lnTo>
                      <a:pt x="36" y="11"/>
                    </a:lnTo>
                    <a:lnTo>
                      <a:pt x="41" y="6"/>
                    </a:lnTo>
                    <a:lnTo>
                      <a:pt x="45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5" name="Freeform 1615"/>
              <p:cNvSpPr>
                <a:spLocks/>
              </p:cNvSpPr>
              <p:nvPr/>
            </p:nvSpPr>
            <p:spPr bwMode="auto">
              <a:xfrm>
                <a:off x="4647" y="1370"/>
                <a:ext cx="14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2"/>
                  </a:cxn>
                  <a:cxn ang="0">
                    <a:pos x="10" y="3"/>
                  </a:cxn>
                  <a:cxn ang="0">
                    <a:pos x="18" y="9"/>
                  </a:cxn>
                  <a:cxn ang="0">
                    <a:pos x="24" y="17"/>
                  </a:cxn>
                  <a:cxn ang="0">
                    <a:pos x="27" y="23"/>
                  </a:cxn>
                  <a:cxn ang="0">
                    <a:pos x="22" y="26"/>
                  </a:cxn>
                  <a:cxn ang="0">
                    <a:pos x="18" y="20"/>
                  </a:cxn>
                  <a:cxn ang="0">
                    <a:pos x="13" y="14"/>
                  </a:cxn>
                  <a:cxn ang="0">
                    <a:pos x="6" y="9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27" h="26">
                    <a:moveTo>
                      <a:pt x="3" y="0"/>
                    </a:moveTo>
                    <a:lnTo>
                      <a:pt x="6" y="2"/>
                    </a:lnTo>
                    <a:lnTo>
                      <a:pt x="10" y="3"/>
                    </a:lnTo>
                    <a:lnTo>
                      <a:pt x="18" y="9"/>
                    </a:lnTo>
                    <a:lnTo>
                      <a:pt x="24" y="17"/>
                    </a:lnTo>
                    <a:lnTo>
                      <a:pt x="27" y="23"/>
                    </a:lnTo>
                    <a:lnTo>
                      <a:pt x="22" y="26"/>
                    </a:lnTo>
                    <a:lnTo>
                      <a:pt x="18" y="20"/>
                    </a:lnTo>
                    <a:lnTo>
                      <a:pt x="13" y="14"/>
                    </a:lnTo>
                    <a:lnTo>
                      <a:pt x="6" y="9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6" name="Freeform 1616"/>
              <p:cNvSpPr>
                <a:spLocks/>
              </p:cNvSpPr>
              <p:nvPr/>
            </p:nvSpPr>
            <p:spPr bwMode="auto">
              <a:xfrm>
                <a:off x="4657" y="1382"/>
                <a:ext cx="13" cy="9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11"/>
                  </a:cxn>
                  <a:cxn ang="0">
                    <a:pos x="16" y="21"/>
                  </a:cxn>
                  <a:cxn ang="0">
                    <a:pos x="22" y="44"/>
                  </a:cxn>
                  <a:cxn ang="0">
                    <a:pos x="23" y="56"/>
                  </a:cxn>
                  <a:cxn ang="0">
                    <a:pos x="25" y="68"/>
                  </a:cxn>
                  <a:cxn ang="0">
                    <a:pos x="26" y="80"/>
                  </a:cxn>
                  <a:cxn ang="0">
                    <a:pos x="26" y="92"/>
                  </a:cxn>
                  <a:cxn ang="0">
                    <a:pos x="26" y="104"/>
                  </a:cxn>
                  <a:cxn ang="0">
                    <a:pos x="26" y="116"/>
                  </a:cxn>
                  <a:cxn ang="0">
                    <a:pos x="23" y="139"/>
                  </a:cxn>
                  <a:cxn ang="0">
                    <a:pos x="20" y="151"/>
                  </a:cxn>
                  <a:cxn ang="0">
                    <a:pos x="16" y="163"/>
                  </a:cxn>
                  <a:cxn ang="0">
                    <a:pos x="11" y="174"/>
                  </a:cxn>
                  <a:cxn ang="0">
                    <a:pos x="7" y="184"/>
                  </a:cxn>
                  <a:cxn ang="0">
                    <a:pos x="0" y="181"/>
                  </a:cxn>
                  <a:cxn ang="0">
                    <a:pos x="5" y="171"/>
                  </a:cxn>
                  <a:cxn ang="0">
                    <a:pos x="10" y="160"/>
                  </a:cxn>
                  <a:cxn ang="0">
                    <a:pos x="14" y="149"/>
                  </a:cxn>
                  <a:cxn ang="0">
                    <a:pos x="17" y="139"/>
                  </a:cxn>
                  <a:cxn ang="0">
                    <a:pos x="20" y="115"/>
                  </a:cxn>
                  <a:cxn ang="0">
                    <a:pos x="20" y="104"/>
                  </a:cxn>
                  <a:cxn ang="0">
                    <a:pos x="20" y="92"/>
                  </a:cxn>
                  <a:cxn ang="0">
                    <a:pos x="20" y="80"/>
                  </a:cxn>
                  <a:cxn ang="0">
                    <a:pos x="19" y="68"/>
                  </a:cxn>
                  <a:cxn ang="0">
                    <a:pos x="17" y="58"/>
                  </a:cxn>
                  <a:cxn ang="0">
                    <a:pos x="16" y="46"/>
                  </a:cxn>
                  <a:cxn ang="0">
                    <a:pos x="10" y="23"/>
                  </a:cxn>
                  <a:cxn ang="0">
                    <a:pos x="7" y="12"/>
                  </a:cxn>
                  <a:cxn ang="0">
                    <a:pos x="3" y="2"/>
                  </a:cxn>
                  <a:cxn ang="0">
                    <a:pos x="10" y="0"/>
                  </a:cxn>
                </a:cxnLst>
                <a:rect l="0" t="0" r="r" b="b"/>
                <a:pathLst>
                  <a:path w="26" h="184">
                    <a:moveTo>
                      <a:pt x="10" y="0"/>
                    </a:moveTo>
                    <a:lnTo>
                      <a:pt x="13" y="11"/>
                    </a:lnTo>
                    <a:lnTo>
                      <a:pt x="16" y="21"/>
                    </a:lnTo>
                    <a:lnTo>
                      <a:pt x="22" y="44"/>
                    </a:lnTo>
                    <a:lnTo>
                      <a:pt x="23" y="56"/>
                    </a:lnTo>
                    <a:lnTo>
                      <a:pt x="25" y="68"/>
                    </a:lnTo>
                    <a:lnTo>
                      <a:pt x="26" y="80"/>
                    </a:lnTo>
                    <a:lnTo>
                      <a:pt x="26" y="92"/>
                    </a:lnTo>
                    <a:lnTo>
                      <a:pt x="26" y="104"/>
                    </a:lnTo>
                    <a:lnTo>
                      <a:pt x="26" y="116"/>
                    </a:lnTo>
                    <a:lnTo>
                      <a:pt x="23" y="139"/>
                    </a:lnTo>
                    <a:lnTo>
                      <a:pt x="20" y="151"/>
                    </a:lnTo>
                    <a:lnTo>
                      <a:pt x="16" y="163"/>
                    </a:lnTo>
                    <a:lnTo>
                      <a:pt x="11" y="174"/>
                    </a:lnTo>
                    <a:lnTo>
                      <a:pt x="7" y="184"/>
                    </a:lnTo>
                    <a:lnTo>
                      <a:pt x="0" y="181"/>
                    </a:lnTo>
                    <a:lnTo>
                      <a:pt x="5" y="171"/>
                    </a:lnTo>
                    <a:lnTo>
                      <a:pt x="10" y="160"/>
                    </a:lnTo>
                    <a:lnTo>
                      <a:pt x="14" y="149"/>
                    </a:lnTo>
                    <a:lnTo>
                      <a:pt x="17" y="139"/>
                    </a:lnTo>
                    <a:lnTo>
                      <a:pt x="20" y="115"/>
                    </a:lnTo>
                    <a:lnTo>
                      <a:pt x="20" y="104"/>
                    </a:lnTo>
                    <a:lnTo>
                      <a:pt x="20" y="92"/>
                    </a:lnTo>
                    <a:lnTo>
                      <a:pt x="20" y="80"/>
                    </a:lnTo>
                    <a:lnTo>
                      <a:pt x="19" y="68"/>
                    </a:lnTo>
                    <a:lnTo>
                      <a:pt x="17" y="58"/>
                    </a:lnTo>
                    <a:lnTo>
                      <a:pt x="16" y="46"/>
                    </a:lnTo>
                    <a:lnTo>
                      <a:pt x="10" y="23"/>
                    </a:lnTo>
                    <a:lnTo>
                      <a:pt x="7" y="12"/>
                    </a:lnTo>
                    <a:lnTo>
                      <a:pt x="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7" name="Freeform 1617"/>
              <p:cNvSpPr>
                <a:spLocks/>
              </p:cNvSpPr>
              <p:nvPr/>
            </p:nvSpPr>
            <p:spPr bwMode="auto">
              <a:xfrm>
                <a:off x="4658" y="1381"/>
                <a:ext cx="3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8" name="Freeform 1618"/>
              <p:cNvSpPr>
                <a:spLocks/>
              </p:cNvSpPr>
              <p:nvPr/>
            </p:nvSpPr>
            <p:spPr bwMode="auto">
              <a:xfrm>
                <a:off x="4630" y="1473"/>
                <a:ext cx="30" cy="26"/>
              </a:xfrm>
              <a:custGeom>
                <a:avLst/>
                <a:gdLst/>
                <a:ahLst/>
                <a:cxnLst>
                  <a:cxn ang="0">
                    <a:pos x="59" y="3"/>
                  </a:cxn>
                  <a:cxn ang="0">
                    <a:pos x="48" y="21"/>
                  </a:cxn>
                  <a:cxn ang="0">
                    <a:pos x="42" y="32"/>
                  </a:cxn>
                  <a:cxn ang="0">
                    <a:pos x="39" y="36"/>
                  </a:cxn>
                  <a:cxn ang="0">
                    <a:pos x="36" y="41"/>
                  </a:cxn>
                  <a:cxn ang="0">
                    <a:pos x="30" y="47"/>
                  </a:cxn>
                  <a:cxn ang="0">
                    <a:pos x="25" y="50"/>
                  </a:cxn>
                  <a:cxn ang="0">
                    <a:pos x="21" y="53"/>
                  </a:cxn>
                  <a:cxn ang="0">
                    <a:pos x="16" y="53"/>
                  </a:cxn>
                  <a:cxn ang="0">
                    <a:pos x="10" y="53"/>
                  </a:cxn>
                  <a:cxn ang="0">
                    <a:pos x="6" y="51"/>
                  </a:cxn>
                  <a:cxn ang="0">
                    <a:pos x="0" y="50"/>
                  </a:cxn>
                  <a:cxn ang="0">
                    <a:pos x="3" y="44"/>
                  </a:cxn>
                  <a:cxn ang="0">
                    <a:pos x="7" y="45"/>
                  </a:cxn>
                  <a:cxn ang="0">
                    <a:pos x="12" y="47"/>
                  </a:cxn>
                  <a:cxn ang="0">
                    <a:pos x="15" y="47"/>
                  </a:cxn>
                  <a:cxn ang="0">
                    <a:pos x="18" y="47"/>
                  </a:cxn>
                  <a:cxn ang="0">
                    <a:pos x="22" y="45"/>
                  </a:cxn>
                  <a:cxn ang="0">
                    <a:pos x="25" y="42"/>
                  </a:cxn>
                  <a:cxn ang="0">
                    <a:pos x="31" y="36"/>
                  </a:cxn>
                  <a:cxn ang="0">
                    <a:pos x="34" y="32"/>
                  </a:cxn>
                  <a:cxn ang="0">
                    <a:pos x="37" y="27"/>
                  </a:cxn>
                  <a:cxn ang="0">
                    <a:pos x="42" y="18"/>
                  </a:cxn>
                  <a:cxn ang="0">
                    <a:pos x="52" y="0"/>
                  </a:cxn>
                  <a:cxn ang="0">
                    <a:pos x="59" y="3"/>
                  </a:cxn>
                </a:cxnLst>
                <a:rect l="0" t="0" r="r" b="b"/>
                <a:pathLst>
                  <a:path w="59" h="53">
                    <a:moveTo>
                      <a:pt x="59" y="3"/>
                    </a:moveTo>
                    <a:lnTo>
                      <a:pt x="48" y="21"/>
                    </a:lnTo>
                    <a:lnTo>
                      <a:pt x="42" y="32"/>
                    </a:lnTo>
                    <a:lnTo>
                      <a:pt x="39" y="36"/>
                    </a:lnTo>
                    <a:lnTo>
                      <a:pt x="36" y="41"/>
                    </a:lnTo>
                    <a:lnTo>
                      <a:pt x="30" y="47"/>
                    </a:lnTo>
                    <a:lnTo>
                      <a:pt x="25" y="50"/>
                    </a:lnTo>
                    <a:lnTo>
                      <a:pt x="21" y="53"/>
                    </a:lnTo>
                    <a:lnTo>
                      <a:pt x="16" y="53"/>
                    </a:lnTo>
                    <a:lnTo>
                      <a:pt x="10" y="53"/>
                    </a:lnTo>
                    <a:lnTo>
                      <a:pt x="6" y="51"/>
                    </a:lnTo>
                    <a:lnTo>
                      <a:pt x="0" y="50"/>
                    </a:lnTo>
                    <a:lnTo>
                      <a:pt x="3" y="44"/>
                    </a:lnTo>
                    <a:lnTo>
                      <a:pt x="7" y="45"/>
                    </a:lnTo>
                    <a:lnTo>
                      <a:pt x="12" y="47"/>
                    </a:lnTo>
                    <a:lnTo>
                      <a:pt x="15" y="47"/>
                    </a:lnTo>
                    <a:lnTo>
                      <a:pt x="18" y="47"/>
                    </a:lnTo>
                    <a:lnTo>
                      <a:pt x="22" y="45"/>
                    </a:lnTo>
                    <a:lnTo>
                      <a:pt x="25" y="42"/>
                    </a:lnTo>
                    <a:lnTo>
                      <a:pt x="31" y="36"/>
                    </a:lnTo>
                    <a:lnTo>
                      <a:pt x="34" y="32"/>
                    </a:lnTo>
                    <a:lnTo>
                      <a:pt x="37" y="27"/>
                    </a:lnTo>
                    <a:lnTo>
                      <a:pt x="42" y="18"/>
                    </a:lnTo>
                    <a:lnTo>
                      <a:pt x="52" y="0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699" name="Freeform 1619"/>
              <p:cNvSpPr>
                <a:spLocks/>
              </p:cNvSpPr>
              <p:nvPr/>
            </p:nvSpPr>
            <p:spPr bwMode="auto">
              <a:xfrm>
                <a:off x="4657" y="1473"/>
                <a:ext cx="3" cy="1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0" name="Freeform 1620"/>
              <p:cNvSpPr>
                <a:spLocks/>
              </p:cNvSpPr>
              <p:nvPr/>
            </p:nvSpPr>
            <p:spPr bwMode="auto">
              <a:xfrm>
                <a:off x="4611" y="1426"/>
                <a:ext cx="21" cy="71"/>
              </a:xfrm>
              <a:custGeom>
                <a:avLst/>
                <a:gdLst/>
                <a:ahLst/>
                <a:cxnLst>
                  <a:cxn ang="0">
                    <a:pos x="38" y="143"/>
                  </a:cxn>
                  <a:cxn ang="0">
                    <a:pos x="33" y="140"/>
                  </a:cxn>
                  <a:cxn ang="0">
                    <a:pos x="29" y="137"/>
                  </a:cxn>
                  <a:cxn ang="0">
                    <a:pos x="26" y="134"/>
                  </a:cxn>
                  <a:cxn ang="0">
                    <a:pos x="23" y="131"/>
                  </a:cxn>
                  <a:cxn ang="0">
                    <a:pos x="20" y="126"/>
                  </a:cxn>
                  <a:cxn ang="0">
                    <a:pos x="17" y="123"/>
                  </a:cxn>
                  <a:cxn ang="0">
                    <a:pos x="10" y="114"/>
                  </a:cxn>
                  <a:cxn ang="0">
                    <a:pos x="7" y="107"/>
                  </a:cxn>
                  <a:cxn ang="0">
                    <a:pos x="4" y="98"/>
                  </a:cxn>
                  <a:cxn ang="0">
                    <a:pos x="3" y="89"/>
                  </a:cxn>
                  <a:cxn ang="0">
                    <a:pos x="1" y="78"/>
                  </a:cxn>
                  <a:cxn ang="0">
                    <a:pos x="0" y="67"/>
                  </a:cxn>
                  <a:cxn ang="0">
                    <a:pos x="0" y="58"/>
                  </a:cxn>
                  <a:cxn ang="0">
                    <a:pos x="1" y="37"/>
                  </a:cxn>
                  <a:cxn ang="0">
                    <a:pos x="4" y="0"/>
                  </a:cxn>
                  <a:cxn ang="0">
                    <a:pos x="10" y="1"/>
                  </a:cxn>
                  <a:cxn ang="0">
                    <a:pos x="7" y="39"/>
                  </a:cxn>
                  <a:cxn ang="0">
                    <a:pos x="6" y="58"/>
                  </a:cxn>
                  <a:cxn ang="0">
                    <a:pos x="6" y="67"/>
                  </a:cxn>
                  <a:cxn ang="0">
                    <a:pos x="7" y="78"/>
                  </a:cxn>
                  <a:cxn ang="0">
                    <a:pos x="9" y="87"/>
                  </a:cxn>
                  <a:cxn ang="0">
                    <a:pos x="10" y="96"/>
                  </a:cxn>
                  <a:cxn ang="0">
                    <a:pos x="14" y="104"/>
                  </a:cxn>
                  <a:cxn ang="0">
                    <a:pos x="17" y="111"/>
                  </a:cxn>
                  <a:cxn ang="0">
                    <a:pos x="21" y="119"/>
                  </a:cxn>
                  <a:cxn ang="0">
                    <a:pos x="24" y="123"/>
                  </a:cxn>
                  <a:cxn ang="0">
                    <a:pos x="27" y="126"/>
                  </a:cxn>
                  <a:cxn ang="0">
                    <a:pos x="30" y="129"/>
                  </a:cxn>
                  <a:cxn ang="0">
                    <a:pos x="33" y="132"/>
                  </a:cxn>
                  <a:cxn ang="0">
                    <a:pos x="38" y="134"/>
                  </a:cxn>
                  <a:cxn ang="0">
                    <a:pos x="41" y="137"/>
                  </a:cxn>
                  <a:cxn ang="0">
                    <a:pos x="38" y="143"/>
                  </a:cxn>
                </a:cxnLst>
                <a:rect l="0" t="0" r="r" b="b"/>
                <a:pathLst>
                  <a:path w="41" h="143">
                    <a:moveTo>
                      <a:pt x="38" y="143"/>
                    </a:moveTo>
                    <a:lnTo>
                      <a:pt x="33" y="140"/>
                    </a:lnTo>
                    <a:lnTo>
                      <a:pt x="29" y="137"/>
                    </a:lnTo>
                    <a:lnTo>
                      <a:pt x="26" y="134"/>
                    </a:lnTo>
                    <a:lnTo>
                      <a:pt x="23" y="131"/>
                    </a:lnTo>
                    <a:lnTo>
                      <a:pt x="20" y="126"/>
                    </a:lnTo>
                    <a:lnTo>
                      <a:pt x="17" y="123"/>
                    </a:lnTo>
                    <a:lnTo>
                      <a:pt x="10" y="114"/>
                    </a:lnTo>
                    <a:lnTo>
                      <a:pt x="7" y="107"/>
                    </a:lnTo>
                    <a:lnTo>
                      <a:pt x="4" y="98"/>
                    </a:lnTo>
                    <a:lnTo>
                      <a:pt x="3" y="89"/>
                    </a:lnTo>
                    <a:lnTo>
                      <a:pt x="1" y="78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1" y="37"/>
                    </a:lnTo>
                    <a:lnTo>
                      <a:pt x="4" y="0"/>
                    </a:lnTo>
                    <a:lnTo>
                      <a:pt x="10" y="1"/>
                    </a:lnTo>
                    <a:lnTo>
                      <a:pt x="7" y="39"/>
                    </a:lnTo>
                    <a:lnTo>
                      <a:pt x="6" y="58"/>
                    </a:lnTo>
                    <a:lnTo>
                      <a:pt x="6" y="67"/>
                    </a:lnTo>
                    <a:lnTo>
                      <a:pt x="7" y="78"/>
                    </a:lnTo>
                    <a:lnTo>
                      <a:pt x="9" y="87"/>
                    </a:lnTo>
                    <a:lnTo>
                      <a:pt x="10" y="96"/>
                    </a:lnTo>
                    <a:lnTo>
                      <a:pt x="14" y="104"/>
                    </a:lnTo>
                    <a:lnTo>
                      <a:pt x="17" y="111"/>
                    </a:lnTo>
                    <a:lnTo>
                      <a:pt x="21" y="119"/>
                    </a:lnTo>
                    <a:lnTo>
                      <a:pt x="24" y="123"/>
                    </a:lnTo>
                    <a:lnTo>
                      <a:pt x="27" y="126"/>
                    </a:lnTo>
                    <a:lnTo>
                      <a:pt x="30" y="129"/>
                    </a:lnTo>
                    <a:lnTo>
                      <a:pt x="33" y="132"/>
                    </a:lnTo>
                    <a:lnTo>
                      <a:pt x="38" y="134"/>
                    </a:lnTo>
                    <a:lnTo>
                      <a:pt x="41" y="137"/>
                    </a:lnTo>
                    <a:lnTo>
                      <a:pt x="38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1" name="Freeform 1621"/>
              <p:cNvSpPr>
                <a:spLocks/>
              </p:cNvSpPr>
              <p:nvPr/>
            </p:nvSpPr>
            <p:spPr bwMode="auto">
              <a:xfrm>
                <a:off x="4630" y="1494"/>
                <a:ext cx="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2" name="Freeform 1622"/>
              <p:cNvSpPr>
                <a:spLocks/>
              </p:cNvSpPr>
              <p:nvPr/>
            </p:nvSpPr>
            <p:spPr bwMode="auto">
              <a:xfrm>
                <a:off x="4614" y="1380"/>
                <a:ext cx="13" cy="46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3" y="68"/>
                  </a:cxn>
                  <a:cxn ang="0">
                    <a:pos x="5" y="56"/>
                  </a:cxn>
                  <a:cxn ang="0">
                    <a:pos x="5" y="43"/>
                  </a:cxn>
                  <a:cxn ang="0">
                    <a:pos x="8" y="33"/>
                  </a:cxn>
                  <a:cxn ang="0">
                    <a:pos x="10" y="27"/>
                  </a:cxn>
                  <a:cxn ang="0">
                    <a:pos x="11" y="21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28" y="4"/>
                  </a:cxn>
                  <a:cxn ang="0">
                    <a:pos x="22" y="15"/>
                  </a:cxn>
                  <a:cxn ang="0">
                    <a:pos x="17" y="24"/>
                  </a:cxn>
                  <a:cxn ang="0">
                    <a:pos x="16" y="30"/>
                  </a:cxn>
                  <a:cxn ang="0">
                    <a:pos x="14" y="34"/>
                  </a:cxn>
                  <a:cxn ang="0">
                    <a:pos x="11" y="45"/>
                  </a:cxn>
                  <a:cxn ang="0">
                    <a:pos x="11" y="57"/>
                  </a:cxn>
                  <a:cxn ang="0">
                    <a:pos x="10" y="68"/>
                  </a:cxn>
                  <a:cxn ang="0">
                    <a:pos x="6" y="92"/>
                  </a:cxn>
                  <a:cxn ang="0">
                    <a:pos x="0" y="92"/>
                  </a:cxn>
                </a:cxnLst>
                <a:rect l="0" t="0" r="r" b="b"/>
                <a:pathLst>
                  <a:path w="28" h="92">
                    <a:moveTo>
                      <a:pt x="0" y="92"/>
                    </a:moveTo>
                    <a:lnTo>
                      <a:pt x="3" y="68"/>
                    </a:lnTo>
                    <a:lnTo>
                      <a:pt x="5" y="56"/>
                    </a:lnTo>
                    <a:lnTo>
                      <a:pt x="5" y="43"/>
                    </a:lnTo>
                    <a:lnTo>
                      <a:pt x="8" y="33"/>
                    </a:lnTo>
                    <a:lnTo>
                      <a:pt x="10" y="27"/>
                    </a:lnTo>
                    <a:lnTo>
                      <a:pt x="11" y="21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28" y="4"/>
                    </a:lnTo>
                    <a:lnTo>
                      <a:pt x="22" y="15"/>
                    </a:lnTo>
                    <a:lnTo>
                      <a:pt x="17" y="24"/>
                    </a:lnTo>
                    <a:lnTo>
                      <a:pt x="16" y="30"/>
                    </a:lnTo>
                    <a:lnTo>
                      <a:pt x="14" y="34"/>
                    </a:lnTo>
                    <a:lnTo>
                      <a:pt x="11" y="45"/>
                    </a:lnTo>
                    <a:lnTo>
                      <a:pt x="11" y="57"/>
                    </a:lnTo>
                    <a:lnTo>
                      <a:pt x="10" y="68"/>
                    </a:lnTo>
                    <a:lnTo>
                      <a:pt x="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3" name="Freeform 1623"/>
              <p:cNvSpPr>
                <a:spLocks/>
              </p:cNvSpPr>
              <p:nvPr/>
            </p:nvSpPr>
            <p:spPr bwMode="auto">
              <a:xfrm>
                <a:off x="4614" y="1426"/>
                <a:ext cx="3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4" name="Freeform 1624"/>
              <p:cNvSpPr>
                <a:spLocks/>
              </p:cNvSpPr>
              <p:nvPr/>
            </p:nvSpPr>
            <p:spPr bwMode="auto">
              <a:xfrm>
                <a:off x="4625" y="1369"/>
                <a:ext cx="17" cy="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6" y="15"/>
                  </a:cxn>
                  <a:cxn ang="0">
                    <a:pos x="11" y="11"/>
                  </a:cxn>
                  <a:cxn ang="0">
                    <a:pos x="15" y="6"/>
                  </a:cxn>
                  <a:cxn ang="0">
                    <a:pos x="20" y="5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3" y="6"/>
                  </a:cxn>
                  <a:cxn ang="0">
                    <a:pos x="29" y="6"/>
                  </a:cxn>
                  <a:cxn ang="0">
                    <a:pos x="23" y="9"/>
                  </a:cxn>
                  <a:cxn ang="0">
                    <a:pos x="20" y="12"/>
                  </a:cxn>
                  <a:cxn ang="0">
                    <a:pos x="15" y="15"/>
                  </a:cxn>
                  <a:cxn ang="0">
                    <a:pos x="11" y="20"/>
                  </a:cxn>
                  <a:cxn ang="0">
                    <a:pos x="5" y="27"/>
                  </a:cxn>
                  <a:cxn ang="0">
                    <a:pos x="0" y="23"/>
                  </a:cxn>
                </a:cxnLst>
                <a:rect l="0" t="0" r="r" b="b"/>
                <a:pathLst>
                  <a:path w="33" h="27">
                    <a:moveTo>
                      <a:pt x="0" y="23"/>
                    </a:moveTo>
                    <a:lnTo>
                      <a:pt x="6" y="15"/>
                    </a:lnTo>
                    <a:lnTo>
                      <a:pt x="11" y="11"/>
                    </a:lnTo>
                    <a:lnTo>
                      <a:pt x="15" y="6"/>
                    </a:lnTo>
                    <a:lnTo>
                      <a:pt x="20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9" y="6"/>
                    </a:lnTo>
                    <a:lnTo>
                      <a:pt x="23" y="9"/>
                    </a:lnTo>
                    <a:lnTo>
                      <a:pt x="20" y="12"/>
                    </a:lnTo>
                    <a:lnTo>
                      <a:pt x="15" y="15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5" name="Freeform 1625"/>
              <p:cNvSpPr>
                <a:spLocks/>
              </p:cNvSpPr>
              <p:nvPr/>
            </p:nvSpPr>
            <p:spPr bwMode="auto">
              <a:xfrm>
                <a:off x="4625" y="138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6" name="Freeform 1626"/>
              <p:cNvSpPr>
                <a:spLocks/>
              </p:cNvSpPr>
              <p:nvPr/>
            </p:nvSpPr>
            <p:spPr bwMode="auto">
              <a:xfrm>
                <a:off x="4641" y="1369"/>
                <a:ext cx="7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2" y="9"/>
                  </a:cxn>
                  <a:cxn ang="0">
                    <a:pos x="15" y="3"/>
                  </a:cxn>
                  <a:cxn ang="0">
                    <a:pos x="3" y="0"/>
                  </a:cxn>
                </a:cxnLst>
                <a:rect l="0" t="0" r="r" b="b"/>
                <a:pathLst>
                  <a:path w="15" h="9">
                    <a:moveTo>
                      <a:pt x="3" y="0"/>
                    </a:moveTo>
                    <a:lnTo>
                      <a:pt x="0" y="6"/>
                    </a:lnTo>
                    <a:lnTo>
                      <a:pt x="12" y="9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7" name="Freeform 1627"/>
              <p:cNvSpPr>
                <a:spLocks/>
              </p:cNvSpPr>
              <p:nvPr/>
            </p:nvSpPr>
            <p:spPr bwMode="auto">
              <a:xfrm>
                <a:off x="4641" y="1369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8" name="Freeform 1628"/>
              <p:cNvSpPr>
                <a:spLocks/>
              </p:cNvSpPr>
              <p:nvPr/>
            </p:nvSpPr>
            <p:spPr bwMode="auto">
              <a:xfrm>
                <a:off x="4647" y="1370"/>
                <a:ext cx="1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09" name="Freeform 1629"/>
              <p:cNvSpPr>
                <a:spLocks/>
              </p:cNvSpPr>
              <p:nvPr/>
            </p:nvSpPr>
            <p:spPr bwMode="auto">
              <a:xfrm>
                <a:off x="4706" y="1841"/>
                <a:ext cx="153" cy="72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" y="60"/>
                  </a:cxn>
                  <a:cxn ang="0">
                    <a:pos x="6" y="54"/>
                  </a:cxn>
                  <a:cxn ang="0">
                    <a:pos x="10" y="48"/>
                  </a:cxn>
                  <a:cxn ang="0">
                    <a:pos x="13" y="43"/>
                  </a:cxn>
                  <a:cxn ang="0">
                    <a:pos x="18" y="39"/>
                  </a:cxn>
                  <a:cxn ang="0">
                    <a:pos x="28" y="30"/>
                  </a:cxn>
                  <a:cxn ang="0">
                    <a:pos x="39" y="22"/>
                  </a:cxn>
                  <a:cxn ang="0">
                    <a:pos x="52" y="16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5" y="3"/>
                  </a:cxn>
                  <a:cxn ang="0">
                    <a:pos x="111" y="1"/>
                  </a:cxn>
                  <a:cxn ang="0">
                    <a:pos x="126" y="0"/>
                  </a:cxn>
                  <a:cxn ang="0">
                    <a:pos x="141" y="0"/>
                  </a:cxn>
                  <a:cxn ang="0">
                    <a:pos x="172" y="0"/>
                  </a:cxn>
                  <a:cxn ang="0">
                    <a:pos x="187" y="1"/>
                  </a:cxn>
                  <a:cxn ang="0">
                    <a:pos x="200" y="3"/>
                  </a:cxn>
                  <a:cxn ang="0">
                    <a:pos x="237" y="10"/>
                  </a:cxn>
                  <a:cxn ang="0">
                    <a:pos x="255" y="15"/>
                  </a:cxn>
                  <a:cxn ang="0">
                    <a:pos x="264" y="18"/>
                  </a:cxn>
                  <a:cxn ang="0">
                    <a:pos x="273" y="22"/>
                  </a:cxn>
                  <a:cxn ang="0">
                    <a:pos x="280" y="25"/>
                  </a:cxn>
                  <a:cxn ang="0">
                    <a:pos x="288" y="31"/>
                  </a:cxn>
                  <a:cxn ang="0">
                    <a:pos x="294" y="37"/>
                  </a:cxn>
                  <a:cxn ang="0">
                    <a:pos x="300" y="43"/>
                  </a:cxn>
                  <a:cxn ang="0">
                    <a:pos x="303" y="51"/>
                  </a:cxn>
                  <a:cxn ang="0">
                    <a:pos x="304" y="55"/>
                  </a:cxn>
                  <a:cxn ang="0">
                    <a:pos x="306" y="58"/>
                  </a:cxn>
                  <a:cxn ang="0">
                    <a:pos x="306" y="69"/>
                  </a:cxn>
                  <a:cxn ang="0">
                    <a:pos x="304" y="80"/>
                  </a:cxn>
                  <a:cxn ang="0">
                    <a:pos x="301" y="90"/>
                  </a:cxn>
                  <a:cxn ang="0">
                    <a:pos x="297" y="99"/>
                  </a:cxn>
                  <a:cxn ang="0">
                    <a:pos x="294" y="104"/>
                  </a:cxn>
                  <a:cxn ang="0">
                    <a:pos x="291" y="108"/>
                  </a:cxn>
                  <a:cxn ang="0">
                    <a:pos x="286" y="111"/>
                  </a:cxn>
                  <a:cxn ang="0">
                    <a:pos x="282" y="116"/>
                  </a:cxn>
                  <a:cxn ang="0">
                    <a:pos x="273" y="122"/>
                  </a:cxn>
                  <a:cxn ang="0">
                    <a:pos x="264" y="128"/>
                  </a:cxn>
                  <a:cxn ang="0">
                    <a:pos x="253" y="132"/>
                  </a:cxn>
                  <a:cxn ang="0">
                    <a:pos x="243" y="135"/>
                  </a:cxn>
                  <a:cxn ang="0">
                    <a:pos x="227" y="138"/>
                  </a:cxn>
                  <a:cxn ang="0">
                    <a:pos x="212" y="141"/>
                  </a:cxn>
                  <a:cxn ang="0">
                    <a:pos x="196" y="143"/>
                  </a:cxn>
                  <a:cxn ang="0">
                    <a:pos x="181" y="144"/>
                  </a:cxn>
                  <a:cxn ang="0">
                    <a:pos x="164" y="144"/>
                  </a:cxn>
                  <a:cxn ang="0">
                    <a:pos x="149" y="143"/>
                  </a:cxn>
                  <a:cxn ang="0">
                    <a:pos x="132" y="141"/>
                  </a:cxn>
                  <a:cxn ang="0">
                    <a:pos x="117" y="138"/>
                  </a:cxn>
                  <a:cxn ang="0">
                    <a:pos x="101" y="135"/>
                  </a:cxn>
                  <a:cxn ang="0">
                    <a:pos x="86" y="131"/>
                  </a:cxn>
                  <a:cxn ang="0">
                    <a:pos x="71" y="125"/>
                  </a:cxn>
                  <a:cxn ang="0">
                    <a:pos x="57" y="119"/>
                  </a:cxn>
                  <a:cxn ang="0">
                    <a:pos x="42" y="111"/>
                  </a:cxn>
                  <a:cxn ang="0">
                    <a:pos x="28" y="104"/>
                  </a:cxn>
                  <a:cxn ang="0">
                    <a:pos x="16" y="95"/>
                  </a:cxn>
                  <a:cxn ang="0">
                    <a:pos x="4" y="86"/>
                  </a:cxn>
                  <a:cxn ang="0">
                    <a:pos x="0" y="73"/>
                  </a:cxn>
                </a:cxnLst>
                <a:rect l="0" t="0" r="r" b="b"/>
                <a:pathLst>
                  <a:path w="306" h="144">
                    <a:moveTo>
                      <a:pt x="0" y="73"/>
                    </a:move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3"/>
                    </a:lnTo>
                    <a:lnTo>
                      <a:pt x="18" y="39"/>
                    </a:lnTo>
                    <a:lnTo>
                      <a:pt x="28" y="30"/>
                    </a:lnTo>
                    <a:lnTo>
                      <a:pt x="39" y="22"/>
                    </a:lnTo>
                    <a:lnTo>
                      <a:pt x="52" y="16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5" y="3"/>
                    </a:lnTo>
                    <a:lnTo>
                      <a:pt x="111" y="1"/>
                    </a:lnTo>
                    <a:lnTo>
                      <a:pt x="126" y="0"/>
                    </a:lnTo>
                    <a:lnTo>
                      <a:pt x="141" y="0"/>
                    </a:lnTo>
                    <a:lnTo>
                      <a:pt x="172" y="0"/>
                    </a:lnTo>
                    <a:lnTo>
                      <a:pt x="187" y="1"/>
                    </a:lnTo>
                    <a:lnTo>
                      <a:pt x="200" y="3"/>
                    </a:lnTo>
                    <a:lnTo>
                      <a:pt x="237" y="10"/>
                    </a:lnTo>
                    <a:lnTo>
                      <a:pt x="255" y="15"/>
                    </a:lnTo>
                    <a:lnTo>
                      <a:pt x="264" y="18"/>
                    </a:lnTo>
                    <a:lnTo>
                      <a:pt x="273" y="22"/>
                    </a:lnTo>
                    <a:lnTo>
                      <a:pt x="280" y="25"/>
                    </a:lnTo>
                    <a:lnTo>
                      <a:pt x="288" y="31"/>
                    </a:lnTo>
                    <a:lnTo>
                      <a:pt x="294" y="37"/>
                    </a:lnTo>
                    <a:lnTo>
                      <a:pt x="300" y="43"/>
                    </a:lnTo>
                    <a:lnTo>
                      <a:pt x="303" y="51"/>
                    </a:lnTo>
                    <a:lnTo>
                      <a:pt x="304" y="55"/>
                    </a:lnTo>
                    <a:lnTo>
                      <a:pt x="306" y="58"/>
                    </a:lnTo>
                    <a:lnTo>
                      <a:pt x="306" y="69"/>
                    </a:lnTo>
                    <a:lnTo>
                      <a:pt x="304" y="80"/>
                    </a:lnTo>
                    <a:lnTo>
                      <a:pt x="301" y="90"/>
                    </a:lnTo>
                    <a:lnTo>
                      <a:pt x="297" y="99"/>
                    </a:lnTo>
                    <a:lnTo>
                      <a:pt x="294" y="104"/>
                    </a:lnTo>
                    <a:lnTo>
                      <a:pt x="291" y="108"/>
                    </a:lnTo>
                    <a:lnTo>
                      <a:pt x="286" y="111"/>
                    </a:lnTo>
                    <a:lnTo>
                      <a:pt x="282" y="116"/>
                    </a:lnTo>
                    <a:lnTo>
                      <a:pt x="273" y="122"/>
                    </a:lnTo>
                    <a:lnTo>
                      <a:pt x="264" y="128"/>
                    </a:lnTo>
                    <a:lnTo>
                      <a:pt x="253" y="132"/>
                    </a:lnTo>
                    <a:lnTo>
                      <a:pt x="243" y="135"/>
                    </a:lnTo>
                    <a:lnTo>
                      <a:pt x="227" y="138"/>
                    </a:lnTo>
                    <a:lnTo>
                      <a:pt x="212" y="141"/>
                    </a:lnTo>
                    <a:lnTo>
                      <a:pt x="196" y="143"/>
                    </a:lnTo>
                    <a:lnTo>
                      <a:pt x="181" y="144"/>
                    </a:lnTo>
                    <a:lnTo>
                      <a:pt x="164" y="144"/>
                    </a:lnTo>
                    <a:lnTo>
                      <a:pt x="149" y="143"/>
                    </a:lnTo>
                    <a:lnTo>
                      <a:pt x="132" y="141"/>
                    </a:lnTo>
                    <a:lnTo>
                      <a:pt x="117" y="138"/>
                    </a:lnTo>
                    <a:lnTo>
                      <a:pt x="101" y="135"/>
                    </a:lnTo>
                    <a:lnTo>
                      <a:pt x="86" y="131"/>
                    </a:lnTo>
                    <a:lnTo>
                      <a:pt x="71" y="125"/>
                    </a:lnTo>
                    <a:lnTo>
                      <a:pt x="57" y="119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6" y="95"/>
                    </a:lnTo>
                    <a:lnTo>
                      <a:pt x="4" y="8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0" name="Freeform 1630"/>
              <p:cNvSpPr>
                <a:spLocks/>
              </p:cNvSpPr>
              <p:nvPr/>
            </p:nvSpPr>
            <p:spPr bwMode="auto">
              <a:xfrm>
                <a:off x="4710" y="1839"/>
                <a:ext cx="89" cy="2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0" y="36"/>
                  </a:cxn>
                  <a:cxn ang="0">
                    <a:pos x="30" y="24"/>
                  </a:cxn>
                  <a:cxn ang="0">
                    <a:pos x="74" y="8"/>
                  </a:cxn>
                  <a:cxn ang="0">
                    <a:pos x="99" y="3"/>
                  </a:cxn>
                  <a:cxn ang="0">
                    <a:pos x="126" y="0"/>
                  </a:cxn>
                  <a:cxn ang="0">
                    <a:pos x="176" y="0"/>
                  </a:cxn>
                  <a:cxn ang="0">
                    <a:pos x="176" y="6"/>
                  </a:cxn>
                  <a:cxn ang="0">
                    <a:pos x="126" y="6"/>
                  </a:cxn>
                  <a:cxn ang="0">
                    <a:pos x="99" y="9"/>
                  </a:cxn>
                  <a:cxn ang="0">
                    <a:pos x="75" y="14"/>
                  </a:cxn>
                  <a:cxn ang="0">
                    <a:pos x="31" y="30"/>
                  </a:cxn>
                  <a:cxn ang="0">
                    <a:pos x="15" y="41"/>
                  </a:cxn>
                  <a:cxn ang="0">
                    <a:pos x="4" y="54"/>
                  </a:cxn>
                  <a:cxn ang="0">
                    <a:pos x="0" y="50"/>
                  </a:cxn>
                </a:cxnLst>
                <a:rect l="0" t="0" r="r" b="b"/>
                <a:pathLst>
                  <a:path w="176" h="54">
                    <a:moveTo>
                      <a:pt x="0" y="50"/>
                    </a:moveTo>
                    <a:lnTo>
                      <a:pt x="10" y="36"/>
                    </a:lnTo>
                    <a:lnTo>
                      <a:pt x="30" y="24"/>
                    </a:lnTo>
                    <a:lnTo>
                      <a:pt x="74" y="8"/>
                    </a:lnTo>
                    <a:lnTo>
                      <a:pt x="99" y="3"/>
                    </a:lnTo>
                    <a:lnTo>
                      <a:pt x="126" y="0"/>
                    </a:lnTo>
                    <a:lnTo>
                      <a:pt x="176" y="0"/>
                    </a:lnTo>
                    <a:lnTo>
                      <a:pt x="176" y="6"/>
                    </a:lnTo>
                    <a:lnTo>
                      <a:pt x="126" y="6"/>
                    </a:lnTo>
                    <a:lnTo>
                      <a:pt x="99" y="9"/>
                    </a:lnTo>
                    <a:lnTo>
                      <a:pt x="75" y="14"/>
                    </a:lnTo>
                    <a:lnTo>
                      <a:pt x="31" y="30"/>
                    </a:lnTo>
                    <a:lnTo>
                      <a:pt x="15" y="41"/>
                    </a:lnTo>
                    <a:lnTo>
                      <a:pt x="4" y="5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1" name="Freeform 1631"/>
              <p:cNvSpPr>
                <a:spLocks/>
              </p:cNvSpPr>
              <p:nvPr/>
            </p:nvSpPr>
            <p:spPr bwMode="auto">
              <a:xfrm>
                <a:off x="4798" y="1839"/>
                <a:ext cx="81" cy="5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0" y="5"/>
                  </a:cxn>
                  <a:cxn ang="0">
                    <a:pos x="59" y="14"/>
                  </a:cxn>
                  <a:cxn ang="0">
                    <a:pos x="87" y="26"/>
                  </a:cxn>
                  <a:cxn ang="0">
                    <a:pos x="114" y="42"/>
                  </a:cxn>
                  <a:cxn ang="0">
                    <a:pos x="136" y="60"/>
                  </a:cxn>
                  <a:cxn ang="0">
                    <a:pos x="152" y="78"/>
                  </a:cxn>
                  <a:cxn ang="0">
                    <a:pos x="161" y="98"/>
                  </a:cxn>
                  <a:cxn ang="0">
                    <a:pos x="161" y="115"/>
                  </a:cxn>
                  <a:cxn ang="0">
                    <a:pos x="155" y="115"/>
                  </a:cxn>
                  <a:cxn ang="0">
                    <a:pos x="155" y="100"/>
                  </a:cxn>
                  <a:cxn ang="0">
                    <a:pos x="148" y="83"/>
                  </a:cxn>
                  <a:cxn ang="0">
                    <a:pos x="131" y="65"/>
                  </a:cxn>
                  <a:cxn ang="0">
                    <a:pos x="110" y="47"/>
                  </a:cxn>
                  <a:cxn ang="0">
                    <a:pos x="86" y="32"/>
                  </a:cxn>
                  <a:cxn ang="0">
                    <a:pos x="57" y="20"/>
                  </a:cxn>
                  <a:cxn ang="0">
                    <a:pos x="28" y="11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61" h="115">
                    <a:moveTo>
                      <a:pt x="1" y="0"/>
                    </a:moveTo>
                    <a:lnTo>
                      <a:pt x="30" y="5"/>
                    </a:lnTo>
                    <a:lnTo>
                      <a:pt x="59" y="14"/>
                    </a:lnTo>
                    <a:lnTo>
                      <a:pt x="87" y="26"/>
                    </a:lnTo>
                    <a:lnTo>
                      <a:pt x="114" y="42"/>
                    </a:lnTo>
                    <a:lnTo>
                      <a:pt x="136" y="60"/>
                    </a:lnTo>
                    <a:lnTo>
                      <a:pt x="152" y="78"/>
                    </a:lnTo>
                    <a:lnTo>
                      <a:pt x="161" y="98"/>
                    </a:lnTo>
                    <a:lnTo>
                      <a:pt x="161" y="115"/>
                    </a:lnTo>
                    <a:lnTo>
                      <a:pt x="155" y="115"/>
                    </a:lnTo>
                    <a:lnTo>
                      <a:pt x="155" y="100"/>
                    </a:lnTo>
                    <a:lnTo>
                      <a:pt x="148" y="83"/>
                    </a:lnTo>
                    <a:lnTo>
                      <a:pt x="131" y="65"/>
                    </a:lnTo>
                    <a:lnTo>
                      <a:pt x="110" y="47"/>
                    </a:lnTo>
                    <a:lnTo>
                      <a:pt x="86" y="32"/>
                    </a:lnTo>
                    <a:lnTo>
                      <a:pt x="57" y="20"/>
                    </a:lnTo>
                    <a:lnTo>
                      <a:pt x="28" y="11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2" name="Freeform 1632"/>
              <p:cNvSpPr>
                <a:spLocks/>
              </p:cNvSpPr>
              <p:nvPr/>
            </p:nvSpPr>
            <p:spPr bwMode="auto">
              <a:xfrm>
                <a:off x="4798" y="1839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3" name="Freeform 1633"/>
              <p:cNvSpPr>
                <a:spLocks/>
              </p:cNvSpPr>
              <p:nvPr/>
            </p:nvSpPr>
            <p:spPr bwMode="auto">
              <a:xfrm>
                <a:off x="4747" y="1895"/>
                <a:ext cx="132" cy="45"/>
              </a:xfrm>
              <a:custGeom>
                <a:avLst/>
                <a:gdLst/>
                <a:ahLst/>
                <a:cxnLst>
                  <a:cxn ang="0">
                    <a:pos x="262" y="2"/>
                  </a:cxn>
                  <a:cxn ang="0">
                    <a:pos x="255" y="21"/>
                  </a:cxn>
                  <a:cxn ang="0">
                    <a:pos x="243" y="39"/>
                  </a:cxn>
                  <a:cxn ang="0">
                    <a:pos x="231" y="53"/>
                  </a:cxn>
                  <a:cxn ang="0">
                    <a:pos x="217" y="63"/>
                  </a:cxn>
                  <a:cxn ang="0">
                    <a:pos x="202" y="72"/>
                  </a:cxn>
                  <a:cxn ang="0">
                    <a:pos x="187" y="80"/>
                  </a:cxn>
                  <a:cxn ang="0">
                    <a:pos x="169" y="84"/>
                  </a:cxn>
                  <a:cxn ang="0">
                    <a:pos x="149" y="87"/>
                  </a:cxn>
                  <a:cxn ang="0">
                    <a:pos x="113" y="89"/>
                  </a:cxn>
                  <a:cxn ang="0">
                    <a:pos x="74" y="84"/>
                  </a:cxn>
                  <a:cxn ang="0">
                    <a:pos x="36" y="77"/>
                  </a:cxn>
                  <a:cxn ang="0">
                    <a:pos x="0" y="66"/>
                  </a:cxn>
                  <a:cxn ang="0">
                    <a:pos x="3" y="62"/>
                  </a:cxn>
                  <a:cxn ang="0">
                    <a:pos x="36" y="72"/>
                  </a:cxn>
                  <a:cxn ang="0">
                    <a:pos x="74" y="80"/>
                  </a:cxn>
                  <a:cxn ang="0">
                    <a:pos x="113" y="84"/>
                  </a:cxn>
                  <a:cxn ang="0">
                    <a:pos x="149" y="83"/>
                  </a:cxn>
                  <a:cxn ang="0">
                    <a:pos x="166" y="80"/>
                  </a:cxn>
                  <a:cxn ang="0">
                    <a:pos x="184" y="75"/>
                  </a:cxn>
                  <a:cxn ang="0">
                    <a:pos x="197" y="68"/>
                  </a:cxn>
                  <a:cxn ang="0">
                    <a:pos x="212" y="59"/>
                  </a:cxn>
                  <a:cxn ang="0">
                    <a:pos x="226" y="48"/>
                  </a:cxn>
                  <a:cxn ang="0">
                    <a:pos x="238" y="35"/>
                  </a:cxn>
                  <a:cxn ang="0">
                    <a:pos x="249" y="20"/>
                  </a:cxn>
                  <a:cxn ang="0">
                    <a:pos x="256" y="0"/>
                  </a:cxn>
                  <a:cxn ang="0">
                    <a:pos x="262" y="2"/>
                  </a:cxn>
                </a:cxnLst>
                <a:rect l="0" t="0" r="r" b="b"/>
                <a:pathLst>
                  <a:path w="262" h="89">
                    <a:moveTo>
                      <a:pt x="262" y="2"/>
                    </a:moveTo>
                    <a:lnTo>
                      <a:pt x="255" y="21"/>
                    </a:lnTo>
                    <a:lnTo>
                      <a:pt x="243" y="39"/>
                    </a:lnTo>
                    <a:lnTo>
                      <a:pt x="231" y="53"/>
                    </a:lnTo>
                    <a:lnTo>
                      <a:pt x="217" y="63"/>
                    </a:lnTo>
                    <a:lnTo>
                      <a:pt x="202" y="72"/>
                    </a:lnTo>
                    <a:lnTo>
                      <a:pt x="187" y="80"/>
                    </a:lnTo>
                    <a:lnTo>
                      <a:pt x="169" y="84"/>
                    </a:lnTo>
                    <a:lnTo>
                      <a:pt x="149" y="87"/>
                    </a:lnTo>
                    <a:lnTo>
                      <a:pt x="113" y="89"/>
                    </a:lnTo>
                    <a:lnTo>
                      <a:pt x="74" y="84"/>
                    </a:lnTo>
                    <a:lnTo>
                      <a:pt x="36" y="77"/>
                    </a:lnTo>
                    <a:lnTo>
                      <a:pt x="0" y="66"/>
                    </a:lnTo>
                    <a:lnTo>
                      <a:pt x="3" y="62"/>
                    </a:lnTo>
                    <a:lnTo>
                      <a:pt x="36" y="72"/>
                    </a:lnTo>
                    <a:lnTo>
                      <a:pt x="74" y="80"/>
                    </a:lnTo>
                    <a:lnTo>
                      <a:pt x="113" y="84"/>
                    </a:lnTo>
                    <a:lnTo>
                      <a:pt x="149" y="83"/>
                    </a:lnTo>
                    <a:lnTo>
                      <a:pt x="166" y="80"/>
                    </a:lnTo>
                    <a:lnTo>
                      <a:pt x="184" y="75"/>
                    </a:lnTo>
                    <a:lnTo>
                      <a:pt x="197" y="68"/>
                    </a:lnTo>
                    <a:lnTo>
                      <a:pt x="212" y="59"/>
                    </a:lnTo>
                    <a:lnTo>
                      <a:pt x="226" y="48"/>
                    </a:lnTo>
                    <a:lnTo>
                      <a:pt x="238" y="35"/>
                    </a:lnTo>
                    <a:lnTo>
                      <a:pt x="249" y="20"/>
                    </a:lnTo>
                    <a:lnTo>
                      <a:pt x="256" y="0"/>
                    </a:lnTo>
                    <a:lnTo>
                      <a:pt x="26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4" name="Freeform 1634"/>
              <p:cNvSpPr>
                <a:spLocks/>
              </p:cNvSpPr>
              <p:nvPr/>
            </p:nvSpPr>
            <p:spPr bwMode="auto">
              <a:xfrm>
                <a:off x="4876" y="1895"/>
                <a:ext cx="3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5" name="Freeform 1635"/>
              <p:cNvSpPr>
                <a:spLocks/>
              </p:cNvSpPr>
              <p:nvPr/>
            </p:nvSpPr>
            <p:spPr bwMode="auto">
              <a:xfrm>
                <a:off x="4703" y="1878"/>
                <a:ext cx="46" cy="50"/>
              </a:xfrm>
              <a:custGeom>
                <a:avLst/>
                <a:gdLst/>
                <a:ahLst/>
                <a:cxnLst>
                  <a:cxn ang="0">
                    <a:pos x="89" y="99"/>
                  </a:cxn>
                  <a:cxn ang="0">
                    <a:pos x="69" y="92"/>
                  </a:cxn>
                  <a:cxn ang="0">
                    <a:pos x="49" y="83"/>
                  </a:cxn>
                  <a:cxn ang="0">
                    <a:pos x="37" y="71"/>
                  </a:cxn>
                  <a:cxn ang="0">
                    <a:pos x="22" y="59"/>
                  </a:cxn>
                  <a:cxn ang="0">
                    <a:pos x="13" y="45"/>
                  </a:cxn>
                  <a:cxn ang="0">
                    <a:pos x="6" y="30"/>
                  </a:cxn>
                  <a:cxn ang="0">
                    <a:pos x="1" y="1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14"/>
                  </a:cxn>
                  <a:cxn ang="0">
                    <a:pos x="10" y="27"/>
                  </a:cxn>
                  <a:cxn ang="0">
                    <a:pos x="18" y="41"/>
                  </a:cxn>
                  <a:cxn ang="0">
                    <a:pos x="27" y="54"/>
                  </a:cxn>
                  <a:cxn ang="0">
                    <a:pos x="40" y="66"/>
                  </a:cxn>
                  <a:cxn ang="0">
                    <a:pos x="54" y="78"/>
                  </a:cxn>
                  <a:cxn ang="0">
                    <a:pos x="72" y="87"/>
                  </a:cxn>
                  <a:cxn ang="0">
                    <a:pos x="92" y="95"/>
                  </a:cxn>
                  <a:cxn ang="0">
                    <a:pos x="89" y="99"/>
                  </a:cxn>
                </a:cxnLst>
                <a:rect l="0" t="0" r="r" b="b"/>
                <a:pathLst>
                  <a:path w="92" h="99">
                    <a:moveTo>
                      <a:pt x="89" y="99"/>
                    </a:moveTo>
                    <a:lnTo>
                      <a:pt x="69" y="92"/>
                    </a:lnTo>
                    <a:lnTo>
                      <a:pt x="49" y="83"/>
                    </a:lnTo>
                    <a:lnTo>
                      <a:pt x="37" y="71"/>
                    </a:lnTo>
                    <a:lnTo>
                      <a:pt x="22" y="59"/>
                    </a:lnTo>
                    <a:lnTo>
                      <a:pt x="13" y="45"/>
                    </a:lnTo>
                    <a:lnTo>
                      <a:pt x="6" y="30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14"/>
                    </a:lnTo>
                    <a:lnTo>
                      <a:pt x="10" y="27"/>
                    </a:lnTo>
                    <a:lnTo>
                      <a:pt x="18" y="41"/>
                    </a:lnTo>
                    <a:lnTo>
                      <a:pt x="27" y="54"/>
                    </a:lnTo>
                    <a:lnTo>
                      <a:pt x="40" y="66"/>
                    </a:lnTo>
                    <a:lnTo>
                      <a:pt x="54" y="78"/>
                    </a:lnTo>
                    <a:lnTo>
                      <a:pt x="72" y="87"/>
                    </a:lnTo>
                    <a:lnTo>
                      <a:pt x="92" y="95"/>
                    </a:lnTo>
                    <a:lnTo>
                      <a:pt x="89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6" name="Freeform 1636"/>
              <p:cNvSpPr>
                <a:spLocks/>
              </p:cNvSpPr>
              <p:nvPr/>
            </p:nvSpPr>
            <p:spPr bwMode="auto">
              <a:xfrm>
                <a:off x="4747" y="1926"/>
                <a:ext cx="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7" name="Freeform 1637"/>
              <p:cNvSpPr>
                <a:spLocks/>
              </p:cNvSpPr>
              <p:nvPr/>
            </p:nvSpPr>
            <p:spPr bwMode="auto">
              <a:xfrm>
                <a:off x="4703" y="1863"/>
                <a:ext cx="10" cy="1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33"/>
                  </a:cxn>
                  <a:cxn ang="0">
                    <a:pos x="19" y="4"/>
                  </a:cxn>
                  <a:cxn ang="0">
                    <a:pos x="15" y="0"/>
                  </a:cxn>
                  <a:cxn ang="0">
                    <a:pos x="0" y="28"/>
                  </a:cxn>
                </a:cxnLst>
                <a:rect l="0" t="0" r="r" b="b"/>
                <a:pathLst>
                  <a:path w="19" h="33">
                    <a:moveTo>
                      <a:pt x="0" y="28"/>
                    </a:moveTo>
                    <a:lnTo>
                      <a:pt x="4" y="33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8" name="Freeform 1638"/>
              <p:cNvSpPr>
                <a:spLocks/>
              </p:cNvSpPr>
              <p:nvPr/>
            </p:nvSpPr>
            <p:spPr bwMode="auto">
              <a:xfrm>
                <a:off x="4703" y="1878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19" name="Freeform 1639"/>
              <p:cNvSpPr>
                <a:spLocks/>
              </p:cNvSpPr>
              <p:nvPr/>
            </p:nvSpPr>
            <p:spPr bwMode="auto">
              <a:xfrm>
                <a:off x="4710" y="1863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0" name="Freeform 1640"/>
              <p:cNvSpPr>
                <a:spLocks/>
              </p:cNvSpPr>
              <p:nvPr/>
            </p:nvSpPr>
            <p:spPr bwMode="auto">
              <a:xfrm>
                <a:off x="4198" y="1437"/>
                <a:ext cx="12" cy="3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4" y="44"/>
                  </a:cxn>
                  <a:cxn ang="0">
                    <a:pos x="12" y="58"/>
                  </a:cxn>
                  <a:cxn ang="0">
                    <a:pos x="13" y="61"/>
                  </a:cxn>
                  <a:cxn ang="0">
                    <a:pos x="16" y="64"/>
                  </a:cxn>
                  <a:cxn ang="0">
                    <a:pos x="18" y="65"/>
                  </a:cxn>
                  <a:cxn ang="0">
                    <a:pos x="19" y="65"/>
                  </a:cxn>
                  <a:cxn ang="0">
                    <a:pos x="21" y="67"/>
                  </a:cxn>
                  <a:cxn ang="0">
                    <a:pos x="22" y="65"/>
                  </a:cxn>
                  <a:cxn ang="0">
                    <a:pos x="22" y="64"/>
                  </a:cxn>
                  <a:cxn ang="0">
                    <a:pos x="24" y="55"/>
                  </a:cxn>
                  <a:cxn ang="0">
                    <a:pos x="24" y="47"/>
                  </a:cxn>
                  <a:cxn ang="0">
                    <a:pos x="22" y="38"/>
                  </a:cxn>
                  <a:cxn ang="0">
                    <a:pos x="22" y="30"/>
                  </a:cxn>
                  <a:cxn ang="0">
                    <a:pos x="19" y="21"/>
                  </a:cxn>
                  <a:cxn ang="0">
                    <a:pos x="18" y="18"/>
                  </a:cxn>
                  <a:cxn ang="0">
                    <a:pos x="16" y="14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3"/>
                  </a:cxn>
                </a:cxnLst>
                <a:rect l="0" t="0" r="r" b="b"/>
                <a:pathLst>
                  <a:path w="24" h="67">
                    <a:moveTo>
                      <a:pt x="3" y="3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4" y="44"/>
                    </a:lnTo>
                    <a:lnTo>
                      <a:pt x="12" y="58"/>
                    </a:lnTo>
                    <a:lnTo>
                      <a:pt x="13" y="61"/>
                    </a:lnTo>
                    <a:lnTo>
                      <a:pt x="16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4" y="55"/>
                    </a:lnTo>
                    <a:lnTo>
                      <a:pt x="24" y="47"/>
                    </a:lnTo>
                    <a:lnTo>
                      <a:pt x="22" y="38"/>
                    </a:lnTo>
                    <a:lnTo>
                      <a:pt x="22" y="30"/>
                    </a:lnTo>
                    <a:lnTo>
                      <a:pt x="19" y="21"/>
                    </a:lnTo>
                    <a:lnTo>
                      <a:pt x="18" y="18"/>
                    </a:lnTo>
                    <a:lnTo>
                      <a:pt x="16" y="14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1F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1" name="Freeform 1641"/>
              <p:cNvSpPr>
                <a:spLocks/>
              </p:cNvSpPr>
              <p:nvPr/>
            </p:nvSpPr>
            <p:spPr bwMode="auto">
              <a:xfrm>
                <a:off x="4197" y="1436"/>
                <a:ext cx="14" cy="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51"/>
                  </a:cxn>
                  <a:cxn ang="0">
                    <a:pos x="5" y="57"/>
                  </a:cxn>
                  <a:cxn ang="0">
                    <a:pos x="8" y="65"/>
                  </a:cxn>
                  <a:cxn ang="0">
                    <a:pos x="11" y="71"/>
                  </a:cxn>
                  <a:cxn ang="0">
                    <a:pos x="15" y="77"/>
                  </a:cxn>
                  <a:cxn ang="0">
                    <a:pos x="20" y="81"/>
                  </a:cxn>
                  <a:cxn ang="0">
                    <a:pos x="24" y="86"/>
                  </a:cxn>
                  <a:cxn ang="0">
                    <a:pos x="26" y="81"/>
                  </a:cxn>
                  <a:cxn ang="0">
                    <a:pos x="28" y="77"/>
                  </a:cxn>
                  <a:cxn ang="0">
                    <a:pos x="28" y="68"/>
                  </a:cxn>
                  <a:cxn ang="0">
                    <a:pos x="26" y="48"/>
                  </a:cxn>
                  <a:cxn ang="0">
                    <a:pos x="21" y="2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6" y="0"/>
                  </a:cxn>
                </a:cxnLst>
                <a:rect l="0" t="0" r="r" b="b"/>
                <a:pathLst>
                  <a:path w="28" h="86">
                    <a:moveTo>
                      <a:pt x="6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51"/>
                    </a:lnTo>
                    <a:lnTo>
                      <a:pt x="5" y="57"/>
                    </a:lnTo>
                    <a:lnTo>
                      <a:pt x="8" y="65"/>
                    </a:lnTo>
                    <a:lnTo>
                      <a:pt x="11" y="71"/>
                    </a:lnTo>
                    <a:lnTo>
                      <a:pt x="15" y="77"/>
                    </a:lnTo>
                    <a:lnTo>
                      <a:pt x="20" y="81"/>
                    </a:lnTo>
                    <a:lnTo>
                      <a:pt x="24" y="86"/>
                    </a:lnTo>
                    <a:lnTo>
                      <a:pt x="26" y="81"/>
                    </a:lnTo>
                    <a:lnTo>
                      <a:pt x="28" y="77"/>
                    </a:lnTo>
                    <a:lnTo>
                      <a:pt x="28" y="68"/>
                    </a:lnTo>
                    <a:lnTo>
                      <a:pt x="26" y="48"/>
                    </a:lnTo>
                    <a:lnTo>
                      <a:pt x="21" y="25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2" name="Freeform 1642"/>
              <p:cNvSpPr>
                <a:spLocks/>
              </p:cNvSpPr>
              <p:nvPr/>
            </p:nvSpPr>
            <p:spPr bwMode="auto">
              <a:xfrm>
                <a:off x="4196" y="1435"/>
                <a:ext cx="14" cy="46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8" y="15"/>
                  </a:cxn>
                  <a:cxn ang="0">
                    <a:pos x="6" y="25"/>
                  </a:cxn>
                  <a:cxn ang="0">
                    <a:pos x="6" y="33"/>
                  </a:cxn>
                  <a:cxn ang="0">
                    <a:pos x="8" y="39"/>
                  </a:cxn>
                  <a:cxn ang="0">
                    <a:pos x="9" y="54"/>
                  </a:cxn>
                  <a:cxn ang="0">
                    <a:pos x="11" y="60"/>
                  </a:cxn>
                  <a:cxn ang="0">
                    <a:pos x="14" y="66"/>
                  </a:cxn>
                  <a:cxn ang="0">
                    <a:pos x="17" y="72"/>
                  </a:cxn>
                  <a:cxn ang="0">
                    <a:pos x="20" y="78"/>
                  </a:cxn>
                  <a:cxn ang="0">
                    <a:pos x="24" y="83"/>
                  </a:cxn>
                  <a:cxn ang="0">
                    <a:pos x="29" y="86"/>
                  </a:cxn>
                  <a:cxn ang="0">
                    <a:pos x="26" y="92"/>
                  </a:cxn>
                  <a:cxn ang="0">
                    <a:pos x="20" y="87"/>
                  </a:cxn>
                  <a:cxn ang="0">
                    <a:pos x="15" y="81"/>
                  </a:cxn>
                  <a:cxn ang="0">
                    <a:pos x="11" y="75"/>
                  </a:cxn>
                  <a:cxn ang="0">
                    <a:pos x="8" y="69"/>
                  </a:cxn>
                  <a:cxn ang="0">
                    <a:pos x="5" y="62"/>
                  </a:cxn>
                  <a:cxn ang="0">
                    <a:pos x="3" y="54"/>
                  </a:cxn>
                  <a:cxn ang="0">
                    <a:pos x="0" y="40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2" y="15"/>
                  </a:cxn>
                  <a:cxn ang="0">
                    <a:pos x="3" y="6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1" y="6"/>
                  </a:cxn>
                </a:cxnLst>
                <a:rect l="0" t="0" r="r" b="b"/>
                <a:pathLst>
                  <a:path w="29" h="92">
                    <a:moveTo>
                      <a:pt x="11" y="6"/>
                    </a:moveTo>
                    <a:lnTo>
                      <a:pt x="11" y="6"/>
                    </a:lnTo>
                    <a:lnTo>
                      <a:pt x="9" y="7"/>
                    </a:lnTo>
                    <a:lnTo>
                      <a:pt x="8" y="15"/>
                    </a:lnTo>
                    <a:lnTo>
                      <a:pt x="6" y="25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9" y="54"/>
                    </a:lnTo>
                    <a:lnTo>
                      <a:pt x="11" y="60"/>
                    </a:lnTo>
                    <a:lnTo>
                      <a:pt x="14" y="66"/>
                    </a:lnTo>
                    <a:lnTo>
                      <a:pt x="17" y="72"/>
                    </a:lnTo>
                    <a:lnTo>
                      <a:pt x="20" y="78"/>
                    </a:lnTo>
                    <a:lnTo>
                      <a:pt x="24" y="83"/>
                    </a:lnTo>
                    <a:lnTo>
                      <a:pt x="29" y="86"/>
                    </a:lnTo>
                    <a:lnTo>
                      <a:pt x="26" y="92"/>
                    </a:lnTo>
                    <a:lnTo>
                      <a:pt x="20" y="87"/>
                    </a:lnTo>
                    <a:lnTo>
                      <a:pt x="15" y="81"/>
                    </a:lnTo>
                    <a:lnTo>
                      <a:pt x="11" y="75"/>
                    </a:lnTo>
                    <a:lnTo>
                      <a:pt x="8" y="69"/>
                    </a:lnTo>
                    <a:lnTo>
                      <a:pt x="5" y="62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3" y="6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3" name="Freeform 1643"/>
              <p:cNvSpPr>
                <a:spLocks/>
              </p:cNvSpPr>
              <p:nvPr/>
            </p:nvSpPr>
            <p:spPr bwMode="auto">
              <a:xfrm>
                <a:off x="4208" y="1460"/>
                <a:ext cx="4" cy="2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" y="32"/>
                  </a:cxn>
                  <a:cxn ang="0">
                    <a:pos x="3" y="29"/>
                  </a:cxn>
                  <a:cxn ang="0">
                    <a:pos x="3" y="20"/>
                  </a:cxn>
                  <a:cxn ang="0">
                    <a:pos x="2" y="1"/>
                  </a:cxn>
                  <a:cxn ang="0">
                    <a:pos x="8" y="0"/>
                  </a:cxn>
                  <a:cxn ang="0">
                    <a:pos x="10" y="18"/>
                  </a:cxn>
                  <a:cxn ang="0">
                    <a:pos x="10" y="29"/>
                  </a:cxn>
                  <a:cxn ang="0">
                    <a:pos x="8" y="35"/>
                  </a:cxn>
                  <a:cxn ang="0">
                    <a:pos x="7" y="39"/>
                  </a:cxn>
                  <a:cxn ang="0">
                    <a:pos x="0" y="36"/>
                  </a:cxn>
                </a:cxnLst>
                <a:rect l="0" t="0" r="r" b="b"/>
                <a:pathLst>
                  <a:path w="10" h="39">
                    <a:moveTo>
                      <a:pt x="0" y="36"/>
                    </a:moveTo>
                    <a:lnTo>
                      <a:pt x="2" y="32"/>
                    </a:lnTo>
                    <a:lnTo>
                      <a:pt x="3" y="29"/>
                    </a:lnTo>
                    <a:lnTo>
                      <a:pt x="3" y="20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0" y="18"/>
                    </a:lnTo>
                    <a:lnTo>
                      <a:pt x="10" y="29"/>
                    </a:lnTo>
                    <a:lnTo>
                      <a:pt x="8" y="35"/>
                    </a:lnTo>
                    <a:lnTo>
                      <a:pt x="7" y="3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4" name="Freeform 1644"/>
              <p:cNvSpPr>
                <a:spLocks/>
              </p:cNvSpPr>
              <p:nvPr/>
            </p:nvSpPr>
            <p:spPr bwMode="auto">
              <a:xfrm>
                <a:off x="4208" y="1478"/>
                <a:ext cx="3" cy="4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2" y="6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lnTo>
                      <a:pt x="5" y="7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5" name="Freeform 1645"/>
              <p:cNvSpPr>
                <a:spLocks/>
              </p:cNvSpPr>
              <p:nvPr/>
            </p:nvSpPr>
            <p:spPr bwMode="auto">
              <a:xfrm>
                <a:off x="4206" y="1448"/>
                <a:ext cx="6" cy="13"/>
              </a:xfrm>
              <a:custGeom>
                <a:avLst/>
                <a:gdLst/>
                <a:ahLst/>
                <a:cxnLst>
                  <a:cxn ang="0">
                    <a:pos x="5" y="25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11" y="24"/>
                  </a:cxn>
                  <a:cxn ang="0">
                    <a:pos x="5" y="25"/>
                  </a:cxn>
                </a:cxnLst>
                <a:rect l="0" t="0" r="r" b="b"/>
                <a:pathLst>
                  <a:path w="11" h="25">
                    <a:moveTo>
                      <a:pt x="5" y="25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11" y="24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6" name="Freeform 1646"/>
              <p:cNvSpPr>
                <a:spLocks/>
              </p:cNvSpPr>
              <p:nvPr/>
            </p:nvSpPr>
            <p:spPr bwMode="auto">
              <a:xfrm>
                <a:off x="4208" y="1460"/>
                <a:ext cx="4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7" name="Freeform 1647"/>
              <p:cNvSpPr>
                <a:spLocks/>
              </p:cNvSpPr>
              <p:nvPr/>
            </p:nvSpPr>
            <p:spPr bwMode="auto">
              <a:xfrm>
                <a:off x="4199" y="1436"/>
                <a:ext cx="10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9" y="15"/>
                  </a:cxn>
                  <a:cxn ang="0">
                    <a:pos x="6" y="11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1" y="8"/>
                  </a:cxn>
                  <a:cxn ang="0">
                    <a:pos x="15" y="11"/>
                  </a:cxn>
                  <a:cxn ang="0">
                    <a:pos x="21" y="26"/>
                  </a:cxn>
                  <a:cxn ang="0">
                    <a:pos x="15" y="29"/>
                  </a:cxn>
                </a:cxnLst>
                <a:rect l="0" t="0" r="r" b="b"/>
                <a:pathLst>
                  <a:path w="21" h="29">
                    <a:moveTo>
                      <a:pt x="15" y="29"/>
                    </a:moveTo>
                    <a:lnTo>
                      <a:pt x="9" y="15"/>
                    </a:lnTo>
                    <a:lnTo>
                      <a:pt x="6" y="11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1" y="8"/>
                    </a:lnTo>
                    <a:lnTo>
                      <a:pt x="15" y="11"/>
                    </a:lnTo>
                    <a:lnTo>
                      <a:pt x="21" y="26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8" name="Freeform 1648"/>
              <p:cNvSpPr>
                <a:spLocks/>
              </p:cNvSpPr>
              <p:nvPr/>
            </p:nvSpPr>
            <p:spPr bwMode="auto">
              <a:xfrm>
                <a:off x="4206" y="1448"/>
                <a:ext cx="3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29" name="Freeform 1649"/>
              <p:cNvSpPr>
                <a:spLocks/>
              </p:cNvSpPr>
              <p:nvPr/>
            </p:nvSpPr>
            <p:spPr bwMode="auto">
              <a:xfrm>
                <a:off x="4199" y="1434"/>
                <a:ext cx="3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5" y="8"/>
                  </a:cxn>
                  <a:cxn ang="0">
                    <a:pos x="0" y="6"/>
                  </a:cxn>
                  <a:cxn ang="0">
                    <a:pos x="6" y="3"/>
                  </a:cxn>
                </a:cxnLst>
                <a:rect l="0" t="0" r="r" b="b"/>
                <a:pathLst>
                  <a:path w="6" h="8">
                    <a:moveTo>
                      <a:pt x="6" y="3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0" name="Freeform 1650"/>
              <p:cNvSpPr>
                <a:spLocks/>
              </p:cNvSpPr>
              <p:nvPr/>
            </p:nvSpPr>
            <p:spPr bwMode="auto">
              <a:xfrm>
                <a:off x="4212" y="1321"/>
                <a:ext cx="15" cy="32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2" y="11"/>
                  </a:cxn>
                  <a:cxn ang="0">
                    <a:pos x="8" y="20"/>
                  </a:cxn>
                  <a:cxn ang="0">
                    <a:pos x="5" y="26"/>
                  </a:cxn>
                  <a:cxn ang="0">
                    <a:pos x="3" y="30"/>
                  </a:cxn>
                  <a:cxn ang="0">
                    <a:pos x="2" y="36"/>
                  </a:cxn>
                  <a:cxn ang="0">
                    <a:pos x="0" y="42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2" y="59"/>
                  </a:cxn>
                  <a:cxn ang="0">
                    <a:pos x="5" y="64"/>
                  </a:cxn>
                  <a:cxn ang="0">
                    <a:pos x="11" y="59"/>
                  </a:cxn>
                  <a:cxn ang="0">
                    <a:pos x="14" y="55"/>
                  </a:cxn>
                  <a:cxn ang="0">
                    <a:pos x="17" y="52"/>
                  </a:cxn>
                  <a:cxn ang="0">
                    <a:pos x="21" y="44"/>
                  </a:cxn>
                  <a:cxn ang="0">
                    <a:pos x="24" y="36"/>
                  </a:cxn>
                  <a:cxn ang="0">
                    <a:pos x="27" y="27"/>
                  </a:cxn>
                  <a:cxn ang="0">
                    <a:pos x="30" y="18"/>
                  </a:cxn>
                  <a:cxn ang="0">
                    <a:pos x="32" y="11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4" y="0"/>
                  </a:cxn>
                  <a:cxn ang="0">
                    <a:pos x="18" y="3"/>
                  </a:cxn>
                </a:cxnLst>
                <a:rect l="0" t="0" r="r" b="b"/>
                <a:pathLst>
                  <a:path w="32" h="64">
                    <a:moveTo>
                      <a:pt x="18" y="3"/>
                    </a:moveTo>
                    <a:lnTo>
                      <a:pt x="15" y="5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8" y="20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5" y="64"/>
                    </a:lnTo>
                    <a:lnTo>
                      <a:pt x="11" y="59"/>
                    </a:lnTo>
                    <a:lnTo>
                      <a:pt x="14" y="55"/>
                    </a:lnTo>
                    <a:lnTo>
                      <a:pt x="17" y="52"/>
                    </a:lnTo>
                    <a:lnTo>
                      <a:pt x="21" y="44"/>
                    </a:lnTo>
                    <a:lnTo>
                      <a:pt x="24" y="36"/>
                    </a:lnTo>
                    <a:lnTo>
                      <a:pt x="27" y="27"/>
                    </a:lnTo>
                    <a:lnTo>
                      <a:pt x="30" y="18"/>
                    </a:lnTo>
                    <a:lnTo>
                      <a:pt x="32" y="11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1F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1" name="Freeform 1651"/>
              <p:cNvSpPr>
                <a:spLocks/>
              </p:cNvSpPr>
              <p:nvPr/>
            </p:nvSpPr>
            <p:spPr bwMode="auto">
              <a:xfrm>
                <a:off x="4203" y="1321"/>
                <a:ext cx="25" cy="38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35" y="5"/>
                  </a:cxn>
                  <a:cxn ang="0">
                    <a:pos x="31" y="8"/>
                  </a:cxn>
                  <a:cxn ang="0">
                    <a:pos x="26" y="12"/>
                  </a:cxn>
                  <a:cxn ang="0">
                    <a:pos x="22" y="15"/>
                  </a:cxn>
                  <a:cxn ang="0">
                    <a:pos x="19" y="20"/>
                  </a:cxn>
                  <a:cxn ang="0">
                    <a:pos x="16" y="24"/>
                  </a:cxn>
                  <a:cxn ang="0">
                    <a:pos x="12" y="29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0" y="65"/>
                  </a:cxn>
                  <a:cxn ang="0">
                    <a:pos x="0" y="76"/>
                  </a:cxn>
                  <a:cxn ang="0">
                    <a:pos x="6" y="74"/>
                  </a:cxn>
                  <a:cxn ang="0">
                    <a:pos x="9" y="73"/>
                  </a:cxn>
                  <a:cxn ang="0">
                    <a:pos x="12" y="73"/>
                  </a:cxn>
                  <a:cxn ang="0">
                    <a:pos x="17" y="70"/>
                  </a:cxn>
                  <a:cxn ang="0">
                    <a:pos x="22" y="65"/>
                  </a:cxn>
                  <a:cxn ang="0">
                    <a:pos x="26" y="62"/>
                  </a:cxn>
                  <a:cxn ang="0">
                    <a:pos x="29" y="58"/>
                  </a:cxn>
                  <a:cxn ang="0">
                    <a:pos x="37" y="47"/>
                  </a:cxn>
                  <a:cxn ang="0">
                    <a:pos x="41" y="36"/>
                  </a:cxn>
                  <a:cxn ang="0">
                    <a:pos x="46" y="24"/>
                  </a:cxn>
                  <a:cxn ang="0">
                    <a:pos x="47" y="12"/>
                  </a:cxn>
                  <a:cxn ang="0">
                    <a:pos x="50" y="2"/>
                  </a:cxn>
                  <a:cxn ang="0">
                    <a:pos x="47" y="2"/>
                  </a:cxn>
                  <a:cxn ang="0">
                    <a:pos x="44" y="2"/>
                  </a:cxn>
                  <a:cxn ang="0">
                    <a:pos x="41" y="0"/>
                  </a:cxn>
                  <a:cxn ang="0">
                    <a:pos x="40" y="2"/>
                  </a:cxn>
                </a:cxnLst>
                <a:rect l="0" t="0" r="r" b="b"/>
                <a:pathLst>
                  <a:path w="50" h="76">
                    <a:moveTo>
                      <a:pt x="40" y="2"/>
                    </a:moveTo>
                    <a:lnTo>
                      <a:pt x="35" y="5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22" y="15"/>
                    </a:lnTo>
                    <a:lnTo>
                      <a:pt x="19" y="20"/>
                    </a:lnTo>
                    <a:lnTo>
                      <a:pt x="16" y="24"/>
                    </a:lnTo>
                    <a:lnTo>
                      <a:pt x="12" y="29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5"/>
                    </a:lnTo>
                    <a:lnTo>
                      <a:pt x="0" y="76"/>
                    </a:lnTo>
                    <a:lnTo>
                      <a:pt x="6" y="74"/>
                    </a:lnTo>
                    <a:lnTo>
                      <a:pt x="9" y="73"/>
                    </a:lnTo>
                    <a:lnTo>
                      <a:pt x="12" y="73"/>
                    </a:lnTo>
                    <a:lnTo>
                      <a:pt x="17" y="70"/>
                    </a:lnTo>
                    <a:lnTo>
                      <a:pt x="22" y="65"/>
                    </a:lnTo>
                    <a:lnTo>
                      <a:pt x="26" y="62"/>
                    </a:lnTo>
                    <a:lnTo>
                      <a:pt x="29" y="58"/>
                    </a:lnTo>
                    <a:lnTo>
                      <a:pt x="37" y="47"/>
                    </a:lnTo>
                    <a:lnTo>
                      <a:pt x="41" y="36"/>
                    </a:lnTo>
                    <a:lnTo>
                      <a:pt x="46" y="24"/>
                    </a:lnTo>
                    <a:lnTo>
                      <a:pt x="47" y="1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2" name="Freeform 1652"/>
              <p:cNvSpPr>
                <a:spLocks/>
              </p:cNvSpPr>
              <p:nvPr/>
            </p:nvSpPr>
            <p:spPr bwMode="auto">
              <a:xfrm>
                <a:off x="4202" y="1320"/>
                <a:ext cx="22" cy="39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0" y="9"/>
                  </a:cxn>
                  <a:cxn ang="0">
                    <a:pos x="35" y="12"/>
                  </a:cxn>
                  <a:cxn ang="0">
                    <a:pos x="31" y="15"/>
                  </a:cxn>
                  <a:cxn ang="0">
                    <a:pos x="28" y="19"/>
                  </a:cxn>
                  <a:cxn ang="0">
                    <a:pos x="23" y="22"/>
                  </a:cxn>
                  <a:cxn ang="0">
                    <a:pos x="20" y="27"/>
                  </a:cxn>
                  <a:cxn ang="0">
                    <a:pos x="17" y="31"/>
                  </a:cxn>
                  <a:cxn ang="0">
                    <a:pos x="15" y="36"/>
                  </a:cxn>
                  <a:cxn ang="0">
                    <a:pos x="11" y="45"/>
                  </a:cxn>
                  <a:cxn ang="0">
                    <a:pos x="8" y="56"/>
                  </a:cxn>
                  <a:cxn ang="0">
                    <a:pos x="6" y="66"/>
                  </a:cxn>
                  <a:cxn ang="0">
                    <a:pos x="6" y="77"/>
                  </a:cxn>
                  <a:cxn ang="0">
                    <a:pos x="0" y="77"/>
                  </a:cxn>
                  <a:cxn ang="0">
                    <a:pos x="0" y="65"/>
                  </a:cxn>
                  <a:cxn ang="0">
                    <a:pos x="2" y="54"/>
                  </a:cxn>
                  <a:cxn ang="0">
                    <a:pos x="5" y="43"/>
                  </a:cxn>
                  <a:cxn ang="0">
                    <a:pos x="9" y="33"/>
                  </a:cxn>
                  <a:cxn ang="0">
                    <a:pos x="12" y="28"/>
                  </a:cxn>
                  <a:cxn ang="0">
                    <a:pos x="15" y="24"/>
                  </a:cxn>
                  <a:cxn ang="0">
                    <a:pos x="19" y="19"/>
                  </a:cxn>
                  <a:cxn ang="0">
                    <a:pos x="23" y="15"/>
                  </a:cxn>
                  <a:cxn ang="0">
                    <a:pos x="26" y="10"/>
                  </a:cxn>
                  <a:cxn ang="0">
                    <a:pos x="31" y="7"/>
                  </a:cxn>
                  <a:cxn ang="0">
                    <a:pos x="35" y="3"/>
                  </a:cxn>
                  <a:cxn ang="0">
                    <a:pos x="40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77">
                    <a:moveTo>
                      <a:pt x="44" y="4"/>
                    </a:moveTo>
                    <a:lnTo>
                      <a:pt x="40" y="9"/>
                    </a:lnTo>
                    <a:lnTo>
                      <a:pt x="35" y="12"/>
                    </a:lnTo>
                    <a:lnTo>
                      <a:pt x="31" y="15"/>
                    </a:lnTo>
                    <a:lnTo>
                      <a:pt x="28" y="19"/>
                    </a:lnTo>
                    <a:lnTo>
                      <a:pt x="23" y="22"/>
                    </a:lnTo>
                    <a:lnTo>
                      <a:pt x="20" y="27"/>
                    </a:lnTo>
                    <a:lnTo>
                      <a:pt x="17" y="31"/>
                    </a:lnTo>
                    <a:lnTo>
                      <a:pt x="15" y="36"/>
                    </a:lnTo>
                    <a:lnTo>
                      <a:pt x="11" y="45"/>
                    </a:lnTo>
                    <a:lnTo>
                      <a:pt x="8" y="56"/>
                    </a:lnTo>
                    <a:lnTo>
                      <a:pt x="6" y="66"/>
                    </a:lnTo>
                    <a:lnTo>
                      <a:pt x="6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2" y="54"/>
                    </a:lnTo>
                    <a:lnTo>
                      <a:pt x="5" y="43"/>
                    </a:lnTo>
                    <a:lnTo>
                      <a:pt x="9" y="33"/>
                    </a:lnTo>
                    <a:lnTo>
                      <a:pt x="12" y="28"/>
                    </a:lnTo>
                    <a:lnTo>
                      <a:pt x="15" y="24"/>
                    </a:lnTo>
                    <a:lnTo>
                      <a:pt x="19" y="19"/>
                    </a:lnTo>
                    <a:lnTo>
                      <a:pt x="23" y="15"/>
                    </a:lnTo>
                    <a:lnTo>
                      <a:pt x="26" y="10"/>
                    </a:lnTo>
                    <a:lnTo>
                      <a:pt x="31" y="7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3" name="Freeform 1653"/>
              <p:cNvSpPr>
                <a:spLocks/>
              </p:cNvSpPr>
              <p:nvPr/>
            </p:nvSpPr>
            <p:spPr bwMode="auto">
              <a:xfrm>
                <a:off x="4203" y="1321"/>
                <a:ext cx="27" cy="39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" y="71"/>
                  </a:cxn>
                  <a:cxn ang="0">
                    <a:pos x="8" y="70"/>
                  </a:cxn>
                  <a:cxn ang="0">
                    <a:pos x="11" y="70"/>
                  </a:cxn>
                  <a:cxn ang="0">
                    <a:pos x="16" y="67"/>
                  </a:cxn>
                  <a:cxn ang="0">
                    <a:pos x="20" y="64"/>
                  </a:cxn>
                  <a:cxn ang="0">
                    <a:pos x="23" y="59"/>
                  </a:cxn>
                  <a:cxn ang="0">
                    <a:pos x="28" y="56"/>
                  </a:cxn>
                  <a:cxn ang="0">
                    <a:pos x="34" y="45"/>
                  </a:cxn>
                  <a:cxn ang="0">
                    <a:pos x="38" y="35"/>
                  </a:cxn>
                  <a:cxn ang="0">
                    <a:pos x="43" y="23"/>
                  </a:cxn>
                  <a:cxn ang="0">
                    <a:pos x="44" y="12"/>
                  </a:cxn>
                  <a:cxn ang="0">
                    <a:pos x="47" y="0"/>
                  </a:cxn>
                  <a:cxn ang="0">
                    <a:pos x="53" y="2"/>
                  </a:cxn>
                  <a:cxn ang="0">
                    <a:pos x="50" y="14"/>
                  </a:cxn>
                  <a:cxn ang="0">
                    <a:pos x="49" y="26"/>
                  </a:cxn>
                  <a:cxn ang="0">
                    <a:pos x="44" y="38"/>
                  </a:cxn>
                  <a:cxn ang="0">
                    <a:pos x="38" y="49"/>
                  </a:cxn>
                  <a:cxn ang="0">
                    <a:pos x="32" y="59"/>
                  </a:cxn>
                  <a:cxn ang="0">
                    <a:pos x="28" y="64"/>
                  </a:cxn>
                  <a:cxn ang="0">
                    <a:pos x="23" y="68"/>
                  </a:cxn>
                  <a:cxn ang="0">
                    <a:pos x="19" y="71"/>
                  </a:cxn>
                  <a:cxn ang="0">
                    <a:pos x="14" y="76"/>
                  </a:cxn>
                  <a:cxn ang="0">
                    <a:pos x="11" y="76"/>
                  </a:cxn>
                  <a:cxn ang="0">
                    <a:pos x="8" y="77"/>
                  </a:cxn>
                  <a:cxn ang="0">
                    <a:pos x="0" y="79"/>
                  </a:cxn>
                  <a:cxn ang="0">
                    <a:pos x="0" y="73"/>
                  </a:cxn>
                </a:cxnLst>
                <a:rect l="0" t="0" r="r" b="b"/>
                <a:pathLst>
                  <a:path w="53" h="79">
                    <a:moveTo>
                      <a:pt x="0" y="73"/>
                    </a:moveTo>
                    <a:lnTo>
                      <a:pt x="5" y="71"/>
                    </a:lnTo>
                    <a:lnTo>
                      <a:pt x="8" y="70"/>
                    </a:lnTo>
                    <a:lnTo>
                      <a:pt x="11" y="70"/>
                    </a:lnTo>
                    <a:lnTo>
                      <a:pt x="16" y="67"/>
                    </a:lnTo>
                    <a:lnTo>
                      <a:pt x="20" y="64"/>
                    </a:lnTo>
                    <a:lnTo>
                      <a:pt x="23" y="59"/>
                    </a:lnTo>
                    <a:lnTo>
                      <a:pt x="28" y="56"/>
                    </a:lnTo>
                    <a:lnTo>
                      <a:pt x="34" y="45"/>
                    </a:lnTo>
                    <a:lnTo>
                      <a:pt x="38" y="35"/>
                    </a:lnTo>
                    <a:lnTo>
                      <a:pt x="43" y="23"/>
                    </a:lnTo>
                    <a:lnTo>
                      <a:pt x="44" y="12"/>
                    </a:lnTo>
                    <a:lnTo>
                      <a:pt x="47" y="0"/>
                    </a:lnTo>
                    <a:lnTo>
                      <a:pt x="53" y="2"/>
                    </a:lnTo>
                    <a:lnTo>
                      <a:pt x="50" y="14"/>
                    </a:lnTo>
                    <a:lnTo>
                      <a:pt x="49" y="26"/>
                    </a:lnTo>
                    <a:lnTo>
                      <a:pt x="44" y="38"/>
                    </a:lnTo>
                    <a:lnTo>
                      <a:pt x="38" y="49"/>
                    </a:lnTo>
                    <a:lnTo>
                      <a:pt x="32" y="59"/>
                    </a:lnTo>
                    <a:lnTo>
                      <a:pt x="28" y="64"/>
                    </a:lnTo>
                    <a:lnTo>
                      <a:pt x="23" y="68"/>
                    </a:lnTo>
                    <a:lnTo>
                      <a:pt x="19" y="71"/>
                    </a:lnTo>
                    <a:lnTo>
                      <a:pt x="14" y="76"/>
                    </a:lnTo>
                    <a:lnTo>
                      <a:pt x="11" y="76"/>
                    </a:lnTo>
                    <a:lnTo>
                      <a:pt x="8" y="77"/>
                    </a:lnTo>
                    <a:lnTo>
                      <a:pt x="0" y="7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4" name="Freeform 1654"/>
              <p:cNvSpPr>
                <a:spLocks/>
              </p:cNvSpPr>
              <p:nvPr/>
            </p:nvSpPr>
            <p:spPr bwMode="auto">
              <a:xfrm>
                <a:off x="4202" y="1357"/>
                <a:ext cx="3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lnTo>
                      <a:pt x="0" y="7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5" name="Freeform 1655"/>
              <p:cNvSpPr>
                <a:spLocks/>
              </p:cNvSpPr>
              <p:nvPr/>
            </p:nvSpPr>
            <p:spPr bwMode="auto">
              <a:xfrm>
                <a:off x="4222" y="1320"/>
                <a:ext cx="6" cy="3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9" y="8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9" y="8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6" name="Freeform 1656"/>
              <p:cNvSpPr>
                <a:spLocks/>
              </p:cNvSpPr>
              <p:nvPr/>
            </p:nvSpPr>
            <p:spPr bwMode="auto">
              <a:xfrm>
                <a:off x="4227" y="1320"/>
                <a:ext cx="3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7" name="Freeform 1657"/>
              <p:cNvSpPr>
                <a:spLocks/>
              </p:cNvSpPr>
              <p:nvPr/>
            </p:nvSpPr>
            <p:spPr bwMode="auto">
              <a:xfrm>
                <a:off x="4221" y="1320"/>
                <a:ext cx="3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8" name="Freeform 1658"/>
              <p:cNvSpPr>
                <a:spLocks/>
              </p:cNvSpPr>
              <p:nvPr/>
            </p:nvSpPr>
            <p:spPr bwMode="auto">
              <a:xfrm>
                <a:off x="4247" y="1555"/>
                <a:ext cx="18" cy="5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20" y="4"/>
                  </a:cxn>
                  <a:cxn ang="0">
                    <a:pos x="17" y="7"/>
                  </a:cxn>
                  <a:cxn ang="0">
                    <a:pos x="14" y="12"/>
                  </a:cxn>
                  <a:cxn ang="0">
                    <a:pos x="11" y="18"/>
                  </a:cxn>
                  <a:cxn ang="0">
                    <a:pos x="6" y="30"/>
                  </a:cxn>
                  <a:cxn ang="0">
                    <a:pos x="3" y="43"/>
                  </a:cxn>
                  <a:cxn ang="0">
                    <a:pos x="0" y="57"/>
                  </a:cxn>
                  <a:cxn ang="0">
                    <a:pos x="0" y="72"/>
                  </a:cxn>
                  <a:cxn ang="0">
                    <a:pos x="0" y="78"/>
                  </a:cxn>
                  <a:cxn ang="0">
                    <a:pos x="0" y="86"/>
                  </a:cxn>
                  <a:cxn ang="0">
                    <a:pos x="3" y="95"/>
                  </a:cxn>
                  <a:cxn ang="0">
                    <a:pos x="6" y="101"/>
                  </a:cxn>
                  <a:cxn ang="0">
                    <a:pos x="9" y="105"/>
                  </a:cxn>
                  <a:cxn ang="0">
                    <a:pos x="12" y="110"/>
                  </a:cxn>
                  <a:cxn ang="0">
                    <a:pos x="15" y="111"/>
                  </a:cxn>
                  <a:cxn ang="0">
                    <a:pos x="18" y="111"/>
                  </a:cxn>
                  <a:cxn ang="0">
                    <a:pos x="20" y="110"/>
                  </a:cxn>
                  <a:cxn ang="0">
                    <a:pos x="21" y="108"/>
                  </a:cxn>
                  <a:cxn ang="0">
                    <a:pos x="26" y="102"/>
                  </a:cxn>
                  <a:cxn ang="0">
                    <a:pos x="29" y="95"/>
                  </a:cxn>
                  <a:cxn ang="0">
                    <a:pos x="30" y="87"/>
                  </a:cxn>
                  <a:cxn ang="0">
                    <a:pos x="33" y="80"/>
                  </a:cxn>
                  <a:cxn ang="0">
                    <a:pos x="35" y="63"/>
                  </a:cxn>
                  <a:cxn ang="0">
                    <a:pos x="36" y="45"/>
                  </a:cxn>
                  <a:cxn ang="0">
                    <a:pos x="35" y="34"/>
                  </a:cxn>
                  <a:cxn ang="0">
                    <a:pos x="35" y="24"/>
                  </a:cxn>
                  <a:cxn ang="0">
                    <a:pos x="32" y="10"/>
                  </a:cxn>
                  <a:cxn ang="0">
                    <a:pos x="30" y="0"/>
                  </a:cxn>
                </a:cxnLst>
                <a:rect l="0" t="0" r="r" b="b"/>
                <a:pathLst>
                  <a:path w="36" h="111">
                    <a:moveTo>
                      <a:pt x="30" y="0"/>
                    </a:moveTo>
                    <a:lnTo>
                      <a:pt x="27" y="0"/>
                    </a:lnTo>
                    <a:lnTo>
                      <a:pt x="23" y="1"/>
                    </a:lnTo>
                    <a:lnTo>
                      <a:pt x="20" y="4"/>
                    </a:lnTo>
                    <a:lnTo>
                      <a:pt x="17" y="7"/>
                    </a:lnTo>
                    <a:lnTo>
                      <a:pt x="14" y="12"/>
                    </a:lnTo>
                    <a:lnTo>
                      <a:pt x="11" y="18"/>
                    </a:lnTo>
                    <a:lnTo>
                      <a:pt x="6" y="30"/>
                    </a:lnTo>
                    <a:lnTo>
                      <a:pt x="3" y="43"/>
                    </a:lnTo>
                    <a:lnTo>
                      <a:pt x="0" y="57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3" y="95"/>
                    </a:lnTo>
                    <a:lnTo>
                      <a:pt x="6" y="101"/>
                    </a:lnTo>
                    <a:lnTo>
                      <a:pt x="9" y="105"/>
                    </a:lnTo>
                    <a:lnTo>
                      <a:pt x="12" y="110"/>
                    </a:lnTo>
                    <a:lnTo>
                      <a:pt x="15" y="111"/>
                    </a:lnTo>
                    <a:lnTo>
                      <a:pt x="18" y="111"/>
                    </a:lnTo>
                    <a:lnTo>
                      <a:pt x="20" y="110"/>
                    </a:lnTo>
                    <a:lnTo>
                      <a:pt x="21" y="108"/>
                    </a:lnTo>
                    <a:lnTo>
                      <a:pt x="26" y="102"/>
                    </a:lnTo>
                    <a:lnTo>
                      <a:pt x="29" y="95"/>
                    </a:lnTo>
                    <a:lnTo>
                      <a:pt x="30" y="87"/>
                    </a:lnTo>
                    <a:lnTo>
                      <a:pt x="33" y="80"/>
                    </a:lnTo>
                    <a:lnTo>
                      <a:pt x="35" y="63"/>
                    </a:lnTo>
                    <a:lnTo>
                      <a:pt x="36" y="45"/>
                    </a:lnTo>
                    <a:lnTo>
                      <a:pt x="35" y="34"/>
                    </a:lnTo>
                    <a:lnTo>
                      <a:pt x="35" y="24"/>
                    </a:lnTo>
                    <a:lnTo>
                      <a:pt x="32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612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39" name="Freeform 1659"/>
              <p:cNvSpPr>
                <a:spLocks/>
              </p:cNvSpPr>
              <p:nvPr/>
            </p:nvSpPr>
            <p:spPr bwMode="auto">
              <a:xfrm>
                <a:off x="4245" y="1654"/>
                <a:ext cx="26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8"/>
                  </a:cxn>
                  <a:cxn ang="0">
                    <a:pos x="6" y="17"/>
                  </a:cxn>
                  <a:cxn ang="0">
                    <a:pos x="3" y="24"/>
                  </a:cxn>
                  <a:cxn ang="0">
                    <a:pos x="0" y="33"/>
                  </a:cxn>
                  <a:cxn ang="0">
                    <a:pos x="0" y="42"/>
                  </a:cxn>
                  <a:cxn ang="0">
                    <a:pos x="0" y="51"/>
                  </a:cxn>
                  <a:cxn ang="0">
                    <a:pos x="1" y="56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80"/>
                  </a:cxn>
                  <a:cxn ang="0">
                    <a:pos x="15" y="84"/>
                  </a:cxn>
                  <a:cxn ang="0">
                    <a:pos x="18" y="90"/>
                  </a:cxn>
                  <a:cxn ang="0">
                    <a:pos x="23" y="93"/>
                  </a:cxn>
                  <a:cxn ang="0">
                    <a:pos x="29" y="97"/>
                  </a:cxn>
                  <a:cxn ang="0">
                    <a:pos x="32" y="97"/>
                  </a:cxn>
                  <a:cxn ang="0">
                    <a:pos x="33" y="97"/>
                  </a:cxn>
                  <a:cxn ang="0">
                    <a:pos x="36" y="97"/>
                  </a:cxn>
                  <a:cxn ang="0">
                    <a:pos x="39" y="95"/>
                  </a:cxn>
                  <a:cxn ang="0">
                    <a:pos x="44" y="92"/>
                  </a:cxn>
                  <a:cxn ang="0">
                    <a:pos x="45" y="89"/>
                  </a:cxn>
                  <a:cxn ang="0">
                    <a:pos x="50" y="83"/>
                  </a:cxn>
                  <a:cxn ang="0">
                    <a:pos x="50" y="80"/>
                  </a:cxn>
                  <a:cxn ang="0">
                    <a:pos x="51" y="75"/>
                  </a:cxn>
                  <a:cxn ang="0">
                    <a:pos x="51" y="68"/>
                  </a:cxn>
                  <a:cxn ang="0">
                    <a:pos x="50" y="5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5" y="26"/>
                  </a:cxn>
                  <a:cxn ang="0">
                    <a:pos x="39" y="17"/>
                  </a:cxn>
                  <a:cxn ang="0">
                    <a:pos x="36" y="11"/>
                  </a:cxn>
                  <a:cxn ang="0">
                    <a:pos x="33" y="9"/>
                  </a:cxn>
                  <a:cxn ang="0">
                    <a:pos x="30" y="6"/>
                  </a:cxn>
                  <a:cxn ang="0">
                    <a:pos x="26" y="3"/>
                  </a:cxn>
                  <a:cxn ang="0">
                    <a:pos x="20" y="0"/>
                  </a:cxn>
                  <a:cxn ang="0">
                    <a:pos x="15" y="0"/>
                  </a:cxn>
                </a:cxnLst>
                <a:rect l="0" t="0" r="r" b="b"/>
                <a:pathLst>
                  <a:path w="51" h="97">
                    <a:moveTo>
                      <a:pt x="15" y="0"/>
                    </a:moveTo>
                    <a:lnTo>
                      <a:pt x="9" y="8"/>
                    </a:lnTo>
                    <a:lnTo>
                      <a:pt x="6" y="17"/>
                    </a:lnTo>
                    <a:lnTo>
                      <a:pt x="3" y="24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80"/>
                    </a:lnTo>
                    <a:lnTo>
                      <a:pt x="15" y="84"/>
                    </a:lnTo>
                    <a:lnTo>
                      <a:pt x="18" y="90"/>
                    </a:lnTo>
                    <a:lnTo>
                      <a:pt x="23" y="93"/>
                    </a:lnTo>
                    <a:lnTo>
                      <a:pt x="29" y="97"/>
                    </a:lnTo>
                    <a:lnTo>
                      <a:pt x="32" y="97"/>
                    </a:lnTo>
                    <a:lnTo>
                      <a:pt x="33" y="97"/>
                    </a:lnTo>
                    <a:lnTo>
                      <a:pt x="36" y="97"/>
                    </a:lnTo>
                    <a:lnTo>
                      <a:pt x="39" y="95"/>
                    </a:lnTo>
                    <a:lnTo>
                      <a:pt x="44" y="92"/>
                    </a:lnTo>
                    <a:lnTo>
                      <a:pt x="45" y="89"/>
                    </a:lnTo>
                    <a:lnTo>
                      <a:pt x="50" y="83"/>
                    </a:lnTo>
                    <a:lnTo>
                      <a:pt x="50" y="80"/>
                    </a:lnTo>
                    <a:lnTo>
                      <a:pt x="51" y="75"/>
                    </a:lnTo>
                    <a:lnTo>
                      <a:pt x="51" y="68"/>
                    </a:lnTo>
                    <a:lnTo>
                      <a:pt x="50" y="5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5" y="26"/>
                    </a:lnTo>
                    <a:lnTo>
                      <a:pt x="39" y="17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30" y="6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612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0" name="Rectangle 1660"/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5" cy="2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1" name="Freeform 1661"/>
              <p:cNvSpPr>
                <a:spLocks/>
              </p:cNvSpPr>
              <p:nvPr/>
            </p:nvSpPr>
            <p:spPr bwMode="auto">
              <a:xfrm>
                <a:off x="4694" y="1753"/>
                <a:ext cx="45" cy="3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3" y="44"/>
                  </a:cxn>
                  <a:cxn ang="0">
                    <a:pos x="44" y="30"/>
                  </a:cxn>
                  <a:cxn ang="0">
                    <a:pos x="83" y="0"/>
                  </a:cxn>
                  <a:cxn ang="0">
                    <a:pos x="89" y="9"/>
                  </a:cxn>
                  <a:cxn ang="0">
                    <a:pos x="50" y="39"/>
                  </a:cxn>
                  <a:cxn ang="0">
                    <a:pos x="29" y="53"/>
                  </a:cxn>
                  <a:cxn ang="0">
                    <a:pos x="6" y="63"/>
                  </a:cxn>
                  <a:cxn ang="0">
                    <a:pos x="0" y="54"/>
                  </a:cxn>
                </a:cxnLst>
                <a:rect l="0" t="0" r="r" b="b"/>
                <a:pathLst>
                  <a:path w="89" h="63">
                    <a:moveTo>
                      <a:pt x="0" y="54"/>
                    </a:moveTo>
                    <a:lnTo>
                      <a:pt x="23" y="44"/>
                    </a:lnTo>
                    <a:lnTo>
                      <a:pt x="44" y="30"/>
                    </a:lnTo>
                    <a:lnTo>
                      <a:pt x="83" y="0"/>
                    </a:lnTo>
                    <a:lnTo>
                      <a:pt x="89" y="9"/>
                    </a:lnTo>
                    <a:lnTo>
                      <a:pt x="50" y="39"/>
                    </a:lnTo>
                    <a:lnTo>
                      <a:pt x="29" y="53"/>
                    </a:lnTo>
                    <a:lnTo>
                      <a:pt x="6" y="6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2" name="Freeform 1662"/>
              <p:cNvSpPr>
                <a:spLocks/>
              </p:cNvSpPr>
              <p:nvPr/>
            </p:nvSpPr>
            <p:spPr bwMode="auto">
              <a:xfrm>
                <a:off x="4693" y="1781"/>
                <a:ext cx="5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4"/>
                  </a:cxn>
                  <a:cxn ang="0">
                    <a:pos x="9" y="9"/>
                  </a:cxn>
                  <a:cxn ang="0">
                    <a:pos x="3" y="0"/>
                  </a:cxn>
                  <a:cxn ang="0">
                    <a:pos x="1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4">
                    <a:moveTo>
                      <a:pt x="0" y="5"/>
                    </a:moveTo>
                    <a:lnTo>
                      <a:pt x="0" y="14"/>
                    </a:lnTo>
                    <a:lnTo>
                      <a:pt x="9" y="9"/>
                    </a:lnTo>
                    <a:lnTo>
                      <a:pt x="3" y="0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3" name="Freeform 1663"/>
              <p:cNvSpPr>
                <a:spLocks/>
              </p:cNvSpPr>
              <p:nvPr/>
            </p:nvSpPr>
            <p:spPr bwMode="auto">
              <a:xfrm>
                <a:off x="4736" y="1748"/>
                <a:ext cx="63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" y="3"/>
                  </a:cxn>
                  <a:cxn ang="0">
                    <a:pos x="32" y="0"/>
                  </a:cxn>
                  <a:cxn ang="0">
                    <a:pos x="63" y="0"/>
                  </a:cxn>
                  <a:cxn ang="0">
                    <a:pos x="127" y="14"/>
                  </a:cxn>
                  <a:cxn ang="0">
                    <a:pos x="125" y="24"/>
                  </a:cxn>
                  <a:cxn ang="0">
                    <a:pos x="62" y="11"/>
                  </a:cxn>
                  <a:cxn ang="0">
                    <a:pos x="32" y="11"/>
                  </a:cxn>
                  <a:cxn ang="0">
                    <a:pos x="20" y="14"/>
                  </a:cxn>
                  <a:cxn ang="0">
                    <a:pos x="6" y="20"/>
                  </a:cxn>
                  <a:cxn ang="0">
                    <a:pos x="0" y="11"/>
                  </a:cxn>
                </a:cxnLst>
                <a:rect l="0" t="0" r="r" b="b"/>
                <a:pathLst>
                  <a:path w="127" h="24">
                    <a:moveTo>
                      <a:pt x="0" y="11"/>
                    </a:moveTo>
                    <a:lnTo>
                      <a:pt x="18" y="3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127" y="14"/>
                    </a:lnTo>
                    <a:lnTo>
                      <a:pt x="125" y="24"/>
                    </a:lnTo>
                    <a:lnTo>
                      <a:pt x="62" y="11"/>
                    </a:lnTo>
                    <a:lnTo>
                      <a:pt x="32" y="11"/>
                    </a:lnTo>
                    <a:lnTo>
                      <a:pt x="20" y="14"/>
                    </a:lnTo>
                    <a:lnTo>
                      <a:pt x="6" y="2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4" name="Freeform 1664"/>
              <p:cNvSpPr>
                <a:spLocks/>
              </p:cNvSpPr>
              <p:nvPr/>
            </p:nvSpPr>
            <p:spPr bwMode="auto">
              <a:xfrm>
                <a:off x="4736" y="1753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5" name="Freeform 1665"/>
              <p:cNvSpPr>
                <a:spLocks/>
              </p:cNvSpPr>
              <p:nvPr/>
            </p:nvSpPr>
            <p:spPr bwMode="auto">
              <a:xfrm>
                <a:off x="4799" y="1755"/>
                <a:ext cx="55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8" y="10"/>
                  </a:cxn>
                  <a:cxn ang="0">
                    <a:pos x="85" y="18"/>
                  </a:cxn>
                  <a:cxn ang="0">
                    <a:pos x="112" y="29"/>
                  </a:cxn>
                  <a:cxn ang="0">
                    <a:pos x="109" y="39"/>
                  </a:cxn>
                  <a:cxn ang="0">
                    <a:pos x="83" y="29"/>
                  </a:cxn>
                  <a:cxn ang="0">
                    <a:pos x="56" y="2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12" h="39">
                    <a:moveTo>
                      <a:pt x="2" y="0"/>
                    </a:moveTo>
                    <a:lnTo>
                      <a:pt x="58" y="10"/>
                    </a:lnTo>
                    <a:lnTo>
                      <a:pt x="85" y="18"/>
                    </a:lnTo>
                    <a:lnTo>
                      <a:pt x="112" y="29"/>
                    </a:lnTo>
                    <a:lnTo>
                      <a:pt x="109" y="39"/>
                    </a:lnTo>
                    <a:lnTo>
                      <a:pt x="83" y="29"/>
                    </a:lnTo>
                    <a:lnTo>
                      <a:pt x="56" y="2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6" name="Freeform 1666"/>
              <p:cNvSpPr>
                <a:spLocks/>
              </p:cNvSpPr>
              <p:nvPr/>
            </p:nvSpPr>
            <p:spPr bwMode="auto">
              <a:xfrm>
                <a:off x="4799" y="1755"/>
                <a:ext cx="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7" name="Freeform 1667"/>
              <p:cNvSpPr>
                <a:spLocks/>
              </p:cNvSpPr>
              <p:nvPr/>
            </p:nvSpPr>
            <p:spPr bwMode="auto">
              <a:xfrm>
                <a:off x="4852" y="1769"/>
                <a:ext cx="33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6" y="10"/>
                  </a:cxn>
                  <a:cxn ang="0">
                    <a:pos x="41" y="24"/>
                  </a:cxn>
                  <a:cxn ang="0">
                    <a:pos x="55" y="39"/>
                  </a:cxn>
                  <a:cxn ang="0">
                    <a:pos x="65" y="55"/>
                  </a:cxn>
                  <a:cxn ang="0">
                    <a:pos x="56" y="61"/>
                  </a:cxn>
                  <a:cxn ang="0">
                    <a:pos x="46" y="45"/>
                  </a:cxn>
                  <a:cxn ang="0">
                    <a:pos x="34" y="31"/>
                  </a:cxn>
                  <a:cxn ang="0">
                    <a:pos x="20" y="19"/>
                  </a:cxn>
                  <a:cxn ang="0">
                    <a:pos x="0" y="9"/>
                  </a:cxn>
                  <a:cxn ang="0">
                    <a:pos x="6" y="0"/>
                  </a:cxn>
                </a:cxnLst>
                <a:rect l="0" t="0" r="r" b="b"/>
                <a:pathLst>
                  <a:path w="65" h="61">
                    <a:moveTo>
                      <a:pt x="6" y="0"/>
                    </a:moveTo>
                    <a:lnTo>
                      <a:pt x="26" y="10"/>
                    </a:lnTo>
                    <a:lnTo>
                      <a:pt x="41" y="24"/>
                    </a:lnTo>
                    <a:lnTo>
                      <a:pt x="55" y="39"/>
                    </a:lnTo>
                    <a:lnTo>
                      <a:pt x="65" y="55"/>
                    </a:lnTo>
                    <a:lnTo>
                      <a:pt x="56" y="61"/>
                    </a:lnTo>
                    <a:lnTo>
                      <a:pt x="46" y="45"/>
                    </a:lnTo>
                    <a:lnTo>
                      <a:pt x="34" y="31"/>
                    </a:lnTo>
                    <a:lnTo>
                      <a:pt x="20" y="19"/>
                    </a:lnTo>
                    <a:lnTo>
                      <a:pt x="0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8" name="Freeform 1668"/>
              <p:cNvSpPr>
                <a:spLocks/>
              </p:cNvSpPr>
              <p:nvPr/>
            </p:nvSpPr>
            <p:spPr bwMode="auto">
              <a:xfrm>
                <a:off x="4852" y="1769"/>
                <a:ext cx="3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0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5" y="0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49" name="Freeform 1669"/>
              <p:cNvSpPr>
                <a:spLocks/>
              </p:cNvSpPr>
              <p:nvPr/>
            </p:nvSpPr>
            <p:spPr bwMode="auto">
              <a:xfrm>
                <a:off x="4880" y="1797"/>
                <a:ext cx="13" cy="2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0" y="29"/>
                  </a:cxn>
                  <a:cxn ang="0">
                    <a:pos x="26" y="55"/>
                  </a:cxn>
                  <a:cxn ang="0">
                    <a:pos x="15" y="56"/>
                  </a:cxn>
                  <a:cxn ang="0">
                    <a:pos x="9" y="30"/>
                  </a:cxn>
                  <a:cxn ang="0">
                    <a:pos x="0" y="6"/>
                  </a:cxn>
                  <a:cxn ang="0">
                    <a:pos x="9" y="0"/>
                  </a:cxn>
                </a:cxnLst>
                <a:rect l="0" t="0" r="r" b="b"/>
                <a:pathLst>
                  <a:path w="26" h="56">
                    <a:moveTo>
                      <a:pt x="9" y="0"/>
                    </a:moveTo>
                    <a:lnTo>
                      <a:pt x="20" y="29"/>
                    </a:lnTo>
                    <a:lnTo>
                      <a:pt x="26" y="55"/>
                    </a:lnTo>
                    <a:lnTo>
                      <a:pt x="15" y="5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0" name="Freeform 1670"/>
              <p:cNvSpPr>
                <a:spLocks/>
              </p:cNvSpPr>
              <p:nvPr/>
            </p:nvSpPr>
            <p:spPr bwMode="auto">
              <a:xfrm>
                <a:off x="4880" y="1797"/>
                <a:ext cx="5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1" name="Freeform 1671"/>
              <p:cNvSpPr>
                <a:spLocks/>
              </p:cNvSpPr>
              <p:nvPr/>
            </p:nvSpPr>
            <p:spPr bwMode="auto">
              <a:xfrm>
                <a:off x="4888" y="1823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2" name="Freeform 1672"/>
              <p:cNvSpPr>
                <a:spLocks/>
              </p:cNvSpPr>
              <p:nvPr/>
            </p:nvSpPr>
            <p:spPr bwMode="auto">
              <a:xfrm>
                <a:off x="4888" y="1823"/>
                <a:ext cx="5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13"/>
                  </a:cxn>
                  <a:cxn ang="0">
                    <a:pos x="9" y="7"/>
                  </a:cxn>
                  <a:cxn ang="0">
                    <a:pos x="2" y="0"/>
                  </a:cxn>
                  <a:cxn ang="0">
                    <a:pos x="11" y="3"/>
                  </a:cxn>
                  <a:cxn ang="0">
                    <a:pos x="0" y="4"/>
                  </a:cxn>
                </a:cxnLst>
                <a:rect l="0" t="0" r="r" b="b"/>
                <a:pathLst>
                  <a:path w="11" h="13">
                    <a:moveTo>
                      <a:pt x="0" y="4"/>
                    </a:moveTo>
                    <a:lnTo>
                      <a:pt x="3" y="13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1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3" name="Oval 1673"/>
              <p:cNvSpPr>
                <a:spLocks noChangeArrowheads="1"/>
              </p:cNvSpPr>
              <p:nvPr/>
            </p:nvSpPr>
            <p:spPr bwMode="auto">
              <a:xfrm>
                <a:off x="4888" y="1822"/>
                <a:ext cx="6" cy="5"/>
              </a:xfrm>
              <a:prstGeom prst="ellipse">
                <a:avLst/>
              </a:pr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4" name="Oval 1674"/>
              <p:cNvSpPr>
                <a:spLocks noChangeArrowheads="1"/>
              </p:cNvSpPr>
              <p:nvPr/>
            </p:nvSpPr>
            <p:spPr bwMode="auto">
              <a:xfrm>
                <a:off x="4694" y="1779"/>
                <a:ext cx="5" cy="5"/>
              </a:xfrm>
              <a:prstGeom prst="ellipse">
                <a:avLst/>
              </a:pr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5" name="Freeform 1675"/>
              <p:cNvSpPr>
                <a:spLocks/>
              </p:cNvSpPr>
              <p:nvPr/>
            </p:nvSpPr>
            <p:spPr bwMode="auto">
              <a:xfrm>
                <a:off x="4683" y="1585"/>
                <a:ext cx="120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0" y="10"/>
                  </a:cxn>
                  <a:cxn ang="0">
                    <a:pos x="59" y="7"/>
                  </a:cxn>
                  <a:cxn ang="0">
                    <a:pos x="120" y="3"/>
                  </a:cxn>
                  <a:cxn ang="0">
                    <a:pos x="178" y="0"/>
                  </a:cxn>
                  <a:cxn ang="0">
                    <a:pos x="209" y="1"/>
                  </a:cxn>
                  <a:cxn ang="0">
                    <a:pos x="240" y="6"/>
                  </a:cxn>
                  <a:cxn ang="0">
                    <a:pos x="239" y="16"/>
                  </a:cxn>
                  <a:cxn ang="0">
                    <a:pos x="207" y="12"/>
                  </a:cxn>
                  <a:cxn ang="0">
                    <a:pos x="178" y="10"/>
                  </a:cxn>
                  <a:cxn ang="0">
                    <a:pos x="120" y="13"/>
                  </a:cxn>
                  <a:cxn ang="0">
                    <a:pos x="59" y="18"/>
                  </a:cxn>
                  <a:cxn ang="0">
                    <a:pos x="30" y="21"/>
                  </a:cxn>
                  <a:cxn ang="0">
                    <a:pos x="0" y="21"/>
                  </a:cxn>
                  <a:cxn ang="0">
                    <a:pos x="0" y="10"/>
                  </a:cxn>
                </a:cxnLst>
                <a:rect l="0" t="0" r="r" b="b"/>
                <a:pathLst>
                  <a:path w="240" h="21">
                    <a:moveTo>
                      <a:pt x="0" y="10"/>
                    </a:moveTo>
                    <a:lnTo>
                      <a:pt x="30" y="10"/>
                    </a:lnTo>
                    <a:lnTo>
                      <a:pt x="59" y="7"/>
                    </a:lnTo>
                    <a:lnTo>
                      <a:pt x="120" y="3"/>
                    </a:lnTo>
                    <a:lnTo>
                      <a:pt x="178" y="0"/>
                    </a:lnTo>
                    <a:lnTo>
                      <a:pt x="209" y="1"/>
                    </a:lnTo>
                    <a:lnTo>
                      <a:pt x="240" y="6"/>
                    </a:lnTo>
                    <a:lnTo>
                      <a:pt x="239" y="16"/>
                    </a:lnTo>
                    <a:lnTo>
                      <a:pt x="207" y="12"/>
                    </a:lnTo>
                    <a:lnTo>
                      <a:pt x="178" y="10"/>
                    </a:lnTo>
                    <a:lnTo>
                      <a:pt x="120" y="13"/>
                    </a:lnTo>
                    <a:lnTo>
                      <a:pt x="59" y="18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6" name="Freeform 1676"/>
              <p:cNvSpPr>
                <a:spLocks/>
              </p:cNvSpPr>
              <p:nvPr/>
            </p:nvSpPr>
            <p:spPr bwMode="auto">
              <a:xfrm>
                <a:off x="4802" y="1588"/>
                <a:ext cx="63" cy="2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1" y="7"/>
                  </a:cxn>
                  <a:cxn ang="0">
                    <a:pos x="60" y="19"/>
                  </a:cxn>
                  <a:cxn ang="0">
                    <a:pos x="90" y="28"/>
                  </a:cxn>
                  <a:cxn ang="0">
                    <a:pos x="125" y="33"/>
                  </a:cxn>
                  <a:cxn ang="0">
                    <a:pos x="124" y="43"/>
                  </a:cxn>
                  <a:cxn ang="0">
                    <a:pos x="89" y="39"/>
                  </a:cxn>
                  <a:cxn ang="0">
                    <a:pos x="59" y="30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1" y="0"/>
                  </a:cxn>
                </a:cxnLst>
                <a:rect l="0" t="0" r="r" b="b"/>
                <a:pathLst>
                  <a:path w="125" h="43">
                    <a:moveTo>
                      <a:pt x="1" y="0"/>
                    </a:moveTo>
                    <a:lnTo>
                      <a:pt x="31" y="7"/>
                    </a:lnTo>
                    <a:lnTo>
                      <a:pt x="60" y="19"/>
                    </a:lnTo>
                    <a:lnTo>
                      <a:pt x="90" y="28"/>
                    </a:lnTo>
                    <a:lnTo>
                      <a:pt x="125" y="33"/>
                    </a:lnTo>
                    <a:lnTo>
                      <a:pt x="124" y="43"/>
                    </a:lnTo>
                    <a:lnTo>
                      <a:pt x="89" y="39"/>
                    </a:lnTo>
                    <a:lnTo>
                      <a:pt x="59" y="30"/>
                    </a:lnTo>
                    <a:lnTo>
                      <a:pt x="30" y="18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7" name="Freeform 1677"/>
              <p:cNvSpPr>
                <a:spLocks/>
              </p:cNvSpPr>
              <p:nvPr/>
            </p:nvSpPr>
            <p:spPr bwMode="auto">
              <a:xfrm>
                <a:off x="4802" y="1588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1" y="0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8" name="Oval 1678"/>
              <p:cNvSpPr>
                <a:spLocks noChangeArrowheads="1"/>
              </p:cNvSpPr>
              <p:nvPr/>
            </p:nvSpPr>
            <p:spPr bwMode="auto">
              <a:xfrm>
                <a:off x="4863" y="1604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59" name="Oval 1679"/>
              <p:cNvSpPr>
                <a:spLocks noChangeArrowheads="1"/>
              </p:cNvSpPr>
              <p:nvPr/>
            </p:nvSpPr>
            <p:spPr bwMode="auto">
              <a:xfrm>
                <a:off x="4681" y="1590"/>
                <a:ext cx="5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0" name="Freeform 1680"/>
              <p:cNvSpPr>
                <a:spLocks/>
              </p:cNvSpPr>
              <p:nvPr/>
            </p:nvSpPr>
            <p:spPr bwMode="auto">
              <a:xfrm>
                <a:off x="4338" y="1503"/>
                <a:ext cx="184" cy="31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45" y="43"/>
                  </a:cxn>
                  <a:cxn ang="0">
                    <a:pos x="89" y="29"/>
                  </a:cxn>
                  <a:cxn ang="0">
                    <a:pos x="111" y="23"/>
                  </a:cxn>
                  <a:cxn ang="0">
                    <a:pos x="134" y="17"/>
                  </a:cxn>
                  <a:cxn ang="0">
                    <a:pos x="157" y="11"/>
                  </a:cxn>
                  <a:cxn ang="0">
                    <a:pos x="179" y="6"/>
                  </a:cxn>
                  <a:cxn ang="0">
                    <a:pos x="202" y="3"/>
                  </a:cxn>
                  <a:cxn ang="0">
                    <a:pos x="224" y="0"/>
                  </a:cxn>
                  <a:cxn ang="0">
                    <a:pos x="247" y="0"/>
                  </a:cxn>
                  <a:cxn ang="0">
                    <a:pos x="270" y="0"/>
                  </a:cxn>
                  <a:cxn ang="0">
                    <a:pos x="292" y="2"/>
                  </a:cxn>
                  <a:cxn ang="0">
                    <a:pos x="304" y="2"/>
                  </a:cxn>
                  <a:cxn ang="0">
                    <a:pos x="317" y="5"/>
                  </a:cxn>
                  <a:cxn ang="0">
                    <a:pos x="341" y="9"/>
                  </a:cxn>
                  <a:cxn ang="0">
                    <a:pos x="353" y="11"/>
                  </a:cxn>
                  <a:cxn ang="0">
                    <a:pos x="366" y="15"/>
                  </a:cxn>
                  <a:cxn ang="0">
                    <a:pos x="363" y="21"/>
                  </a:cxn>
                  <a:cxn ang="0">
                    <a:pos x="351" y="17"/>
                  </a:cxn>
                  <a:cxn ang="0">
                    <a:pos x="341" y="15"/>
                  </a:cxn>
                  <a:cxn ang="0">
                    <a:pos x="317" y="11"/>
                  </a:cxn>
                  <a:cxn ang="0">
                    <a:pos x="304" y="9"/>
                  </a:cxn>
                  <a:cxn ang="0">
                    <a:pos x="292" y="8"/>
                  </a:cxn>
                  <a:cxn ang="0">
                    <a:pos x="270" y="6"/>
                  </a:cxn>
                  <a:cxn ang="0">
                    <a:pos x="247" y="6"/>
                  </a:cxn>
                  <a:cxn ang="0">
                    <a:pos x="224" y="8"/>
                  </a:cxn>
                  <a:cxn ang="0">
                    <a:pos x="202" y="9"/>
                  </a:cxn>
                  <a:cxn ang="0">
                    <a:pos x="179" y="14"/>
                  </a:cxn>
                  <a:cxn ang="0">
                    <a:pos x="157" y="17"/>
                  </a:cxn>
                  <a:cxn ang="0">
                    <a:pos x="135" y="23"/>
                  </a:cxn>
                  <a:cxn ang="0">
                    <a:pos x="113" y="29"/>
                  </a:cxn>
                  <a:cxn ang="0">
                    <a:pos x="92" y="35"/>
                  </a:cxn>
                  <a:cxn ang="0">
                    <a:pos x="46" y="49"/>
                  </a:cxn>
                  <a:cxn ang="0">
                    <a:pos x="1" y="64"/>
                  </a:cxn>
                  <a:cxn ang="0">
                    <a:pos x="0" y="58"/>
                  </a:cxn>
                </a:cxnLst>
                <a:rect l="0" t="0" r="r" b="b"/>
                <a:pathLst>
                  <a:path w="366" h="64">
                    <a:moveTo>
                      <a:pt x="0" y="58"/>
                    </a:moveTo>
                    <a:lnTo>
                      <a:pt x="45" y="43"/>
                    </a:lnTo>
                    <a:lnTo>
                      <a:pt x="89" y="29"/>
                    </a:lnTo>
                    <a:lnTo>
                      <a:pt x="111" y="23"/>
                    </a:lnTo>
                    <a:lnTo>
                      <a:pt x="134" y="17"/>
                    </a:lnTo>
                    <a:lnTo>
                      <a:pt x="157" y="11"/>
                    </a:lnTo>
                    <a:lnTo>
                      <a:pt x="179" y="6"/>
                    </a:lnTo>
                    <a:lnTo>
                      <a:pt x="202" y="3"/>
                    </a:lnTo>
                    <a:lnTo>
                      <a:pt x="224" y="0"/>
                    </a:lnTo>
                    <a:lnTo>
                      <a:pt x="247" y="0"/>
                    </a:lnTo>
                    <a:lnTo>
                      <a:pt x="270" y="0"/>
                    </a:lnTo>
                    <a:lnTo>
                      <a:pt x="292" y="2"/>
                    </a:lnTo>
                    <a:lnTo>
                      <a:pt x="304" y="2"/>
                    </a:lnTo>
                    <a:lnTo>
                      <a:pt x="317" y="5"/>
                    </a:lnTo>
                    <a:lnTo>
                      <a:pt x="341" y="9"/>
                    </a:lnTo>
                    <a:lnTo>
                      <a:pt x="353" y="11"/>
                    </a:lnTo>
                    <a:lnTo>
                      <a:pt x="366" y="15"/>
                    </a:lnTo>
                    <a:lnTo>
                      <a:pt x="363" y="21"/>
                    </a:lnTo>
                    <a:lnTo>
                      <a:pt x="351" y="17"/>
                    </a:lnTo>
                    <a:lnTo>
                      <a:pt x="341" y="15"/>
                    </a:lnTo>
                    <a:lnTo>
                      <a:pt x="317" y="11"/>
                    </a:lnTo>
                    <a:lnTo>
                      <a:pt x="304" y="9"/>
                    </a:lnTo>
                    <a:lnTo>
                      <a:pt x="292" y="8"/>
                    </a:lnTo>
                    <a:lnTo>
                      <a:pt x="270" y="6"/>
                    </a:lnTo>
                    <a:lnTo>
                      <a:pt x="247" y="6"/>
                    </a:lnTo>
                    <a:lnTo>
                      <a:pt x="224" y="8"/>
                    </a:lnTo>
                    <a:lnTo>
                      <a:pt x="202" y="9"/>
                    </a:lnTo>
                    <a:lnTo>
                      <a:pt x="179" y="14"/>
                    </a:lnTo>
                    <a:lnTo>
                      <a:pt x="157" y="17"/>
                    </a:lnTo>
                    <a:lnTo>
                      <a:pt x="135" y="23"/>
                    </a:lnTo>
                    <a:lnTo>
                      <a:pt x="113" y="29"/>
                    </a:lnTo>
                    <a:lnTo>
                      <a:pt x="92" y="35"/>
                    </a:lnTo>
                    <a:lnTo>
                      <a:pt x="46" y="49"/>
                    </a:lnTo>
                    <a:lnTo>
                      <a:pt x="1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1" name="Freeform 1681"/>
              <p:cNvSpPr>
                <a:spLocks/>
              </p:cNvSpPr>
              <p:nvPr/>
            </p:nvSpPr>
            <p:spPr bwMode="auto">
              <a:xfrm>
                <a:off x="4520" y="1510"/>
                <a:ext cx="38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2"/>
                  </a:cxn>
                  <a:cxn ang="0">
                    <a:pos x="18" y="6"/>
                  </a:cxn>
                  <a:cxn ang="0">
                    <a:pos x="40" y="17"/>
                  </a:cxn>
                  <a:cxn ang="0">
                    <a:pos x="76" y="35"/>
                  </a:cxn>
                  <a:cxn ang="0">
                    <a:pos x="73" y="41"/>
                  </a:cxn>
                  <a:cxn ang="0">
                    <a:pos x="37" y="21"/>
                  </a:cxn>
                  <a:cxn ang="0">
                    <a:pos x="15" y="12"/>
                  </a:cxn>
                  <a:cxn ang="0">
                    <a:pos x="8" y="8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76" h="41">
                    <a:moveTo>
                      <a:pt x="3" y="0"/>
                    </a:moveTo>
                    <a:lnTo>
                      <a:pt x="9" y="2"/>
                    </a:lnTo>
                    <a:lnTo>
                      <a:pt x="18" y="6"/>
                    </a:lnTo>
                    <a:lnTo>
                      <a:pt x="40" y="17"/>
                    </a:lnTo>
                    <a:lnTo>
                      <a:pt x="76" y="35"/>
                    </a:lnTo>
                    <a:lnTo>
                      <a:pt x="73" y="41"/>
                    </a:lnTo>
                    <a:lnTo>
                      <a:pt x="37" y="21"/>
                    </a:lnTo>
                    <a:lnTo>
                      <a:pt x="15" y="12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2" name="Freeform 1682"/>
              <p:cNvSpPr>
                <a:spLocks/>
              </p:cNvSpPr>
              <p:nvPr/>
            </p:nvSpPr>
            <p:spPr bwMode="auto">
              <a:xfrm>
                <a:off x="4520" y="1510"/>
                <a:ext cx="2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3" name="Freeform 1683"/>
              <p:cNvSpPr>
                <a:spLocks/>
              </p:cNvSpPr>
              <p:nvPr/>
            </p:nvSpPr>
            <p:spPr bwMode="auto">
              <a:xfrm>
                <a:off x="4556" y="1528"/>
                <a:ext cx="26" cy="2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8" y="9"/>
                  </a:cxn>
                  <a:cxn ang="0">
                    <a:pos x="30" y="20"/>
                  </a:cxn>
                  <a:cxn ang="0">
                    <a:pos x="41" y="30"/>
                  </a:cxn>
                  <a:cxn ang="0">
                    <a:pos x="53" y="41"/>
                  </a:cxn>
                  <a:cxn ang="0">
                    <a:pos x="49" y="45"/>
                  </a:cxn>
                  <a:cxn ang="0">
                    <a:pos x="38" y="35"/>
                  </a:cxn>
                  <a:cxn ang="0">
                    <a:pos x="26" y="24"/>
                  </a:cxn>
                  <a:cxn ang="0">
                    <a:pos x="14" y="15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53" h="45">
                    <a:moveTo>
                      <a:pt x="5" y="0"/>
                    </a:moveTo>
                    <a:lnTo>
                      <a:pt x="18" y="9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1"/>
                    </a:lnTo>
                    <a:lnTo>
                      <a:pt x="49" y="45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4" name="Freeform 1684"/>
              <p:cNvSpPr>
                <a:spLocks/>
              </p:cNvSpPr>
              <p:nvPr/>
            </p:nvSpPr>
            <p:spPr bwMode="auto">
              <a:xfrm>
                <a:off x="4556" y="1528"/>
                <a:ext cx="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5" name="Oval 1685"/>
              <p:cNvSpPr>
                <a:spLocks noChangeArrowheads="1"/>
              </p:cNvSpPr>
              <p:nvPr/>
            </p:nvSpPr>
            <p:spPr bwMode="auto">
              <a:xfrm>
                <a:off x="4580" y="1547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6" name="Oval 1686"/>
              <p:cNvSpPr>
                <a:spLocks noChangeArrowheads="1"/>
              </p:cNvSpPr>
              <p:nvPr/>
            </p:nvSpPr>
            <p:spPr bwMode="auto">
              <a:xfrm>
                <a:off x="4338" y="1531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7" name="Freeform 1687"/>
              <p:cNvSpPr>
                <a:spLocks/>
              </p:cNvSpPr>
              <p:nvPr/>
            </p:nvSpPr>
            <p:spPr bwMode="auto">
              <a:xfrm>
                <a:off x="4239" y="1548"/>
                <a:ext cx="27" cy="69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2" y="3"/>
                  </a:cxn>
                  <a:cxn ang="0">
                    <a:pos x="29" y="6"/>
                  </a:cxn>
                  <a:cxn ang="0">
                    <a:pos x="26" y="13"/>
                  </a:cxn>
                  <a:cxn ang="0">
                    <a:pos x="21" y="21"/>
                  </a:cxn>
                  <a:cxn ang="0">
                    <a:pos x="18" y="30"/>
                  </a:cxn>
                  <a:cxn ang="0">
                    <a:pos x="14" y="40"/>
                  </a:cxn>
                  <a:cxn ang="0">
                    <a:pos x="8" y="63"/>
                  </a:cxn>
                  <a:cxn ang="0">
                    <a:pos x="5" y="75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2" y="128"/>
                  </a:cxn>
                  <a:cxn ang="0">
                    <a:pos x="3" y="131"/>
                  </a:cxn>
                  <a:cxn ang="0">
                    <a:pos x="5" y="132"/>
                  </a:cxn>
                  <a:cxn ang="0">
                    <a:pos x="6" y="134"/>
                  </a:cxn>
                  <a:cxn ang="0">
                    <a:pos x="9" y="137"/>
                  </a:cxn>
                  <a:cxn ang="0">
                    <a:pos x="12" y="137"/>
                  </a:cxn>
                  <a:cxn ang="0">
                    <a:pos x="18" y="138"/>
                  </a:cxn>
                  <a:cxn ang="0">
                    <a:pos x="23" y="138"/>
                  </a:cxn>
                  <a:cxn ang="0">
                    <a:pos x="29" y="137"/>
                  </a:cxn>
                  <a:cxn ang="0">
                    <a:pos x="32" y="135"/>
                  </a:cxn>
                  <a:cxn ang="0">
                    <a:pos x="34" y="134"/>
                  </a:cxn>
                  <a:cxn ang="0">
                    <a:pos x="38" y="129"/>
                  </a:cxn>
                  <a:cxn ang="0">
                    <a:pos x="41" y="123"/>
                  </a:cxn>
                  <a:cxn ang="0">
                    <a:pos x="44" y="117"/>
                  </a:cxn>
                  <a:cxn ang="0">
                    <a:pos x="49" y="99"/>
                  </a:cxn>
                  <a:cxn ang="0">
                    <a:pos x="52" y="90"/>
                  </a:cxn>
                  <a:cxn ang="0">
                    <a:pos x="53" y="81"/>
                  </a:cxn>
                  <a:cxn ang="0">
                    <a:pos x="55" y="63"/>
                  </a:cxn>
                  <a:cxn ang="0">
                    <a:pos x="53" y="43"/>
                  </a:cxn>
                  <a:cxn ang="0">
                    <a:pos x="52" y="30"/>
                  </a:cxn>
                  <a:cxn ang="0">
                    <a:pos x="49" y="15"/>
                  </a:cxn>
                  <a:cxn ang="0">
                    <a:pos x="47" y="12"/>
                  </a:cxn>
                  <a:cxn ang="0">
                    <a:pos x="46" y="9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1"/>
                  </a:cxn>
                </a:cxnLst>
                <a:rect l="0" t="0" r="r" b="b"/>
                <a:pathLst>
                  <a:path w="55" h="138">
                    <a:moveTo>
                      <a:pt x="35" y="1"/>
                    </a:moveTo>
                    <a:lnTo>
                      <a:pt x="32" y="3"/>
                    </a:lnTo>
                    <a:lnTo>
                      <a:pt x="29" y="6"/>
                    </a:lnTo>
                    <a:lnTo>
                      <a:pt x="26" y="13"/>
                    </a:lnTo>
                    <a:lnTo>
                      <a:pt x="21" y="21"/>
                    </a:lnTo>
                    <a:lnTo>
                      <a:pt x="18" y="30"/>
                    </a:lnTo>
                    <a:lnTo>
                      <a:pt x="14" y="40"/>
                    </a:lnTo>
                    <a:lnTo>
                      <a:pt x="8" y="63"/>
                    </a:lnTo>
                    <a:lnTo>
                      <a:pt x="5" y="75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2" y="128"/>
                    </a:lnTo>
                    <a:lnTo>
                      <a:pt x="3" y="131"/>
                    </a:lnTo>
                    <a:lnTo>
                      <a:pt x="5" y="132"/>
                    </a:lnTo>
                    <a:lnTo>
                      <a:pt x="6" y="134"/>
                    </a:lnTo>
                    <a:lnTo>
                      <a:pt x="9" y="137"/>
                    </a:lnTo>
                    <a:lnTo>
                      <a:pt x="12" y="137"/>
                    </a:lnTo>
                    <a:lnTo>
                      <a:pt x="18" y="138"/>
                    </a:lnTo>
                    <a:lnTo>
                      <a:pt x="23" y="138"/>
                    </a:lnTo>
                    <a:lnTo>
                      <a:pt x="29" y="137"/>
                    </a:lnTo>
                    <a:lnTo>
                      <a:pt x="32" y="135"/>
                    </a:lnTo>
                    <a:lnTo>
                      <a:pt x="34" y="134"/>
                    </a:lnTo>
                    <a:lnTo>
                      <a:pt x="38" y="129"/>
                    </a:lnTo>
                    <a:lnTo>
                      <a:pt x="41" y="123"/>
                    </a:lnTo>
                    <a:lnTo>
                      <a:pt x="44" y="117"/>
                    </a:lnTo>
                    <a:lnTo>
                      <a:pt x="49" y="99"/>
                    </a:lnTo>
                    <a:lnTo>
                      <a:pt x="52" y="90"/>
                    </a:lnTo>
                    <a:lnTo>
                      <a:pt x="53" y="81"/>
                    </a:lnTo>
                    <a:lnTo>
                      <a:pt x="55" y="63"/>
                    </a:lnTo>
                    <a:lnTo>
                      <a:pt x="53" y="43"/>
                    </a:lnTo>
                    <a:lnTo>
                      <a:pt x="52" y="30"/>
                    </a:lnTo>
                    <a:lnTo>
                      <a:pt x="49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4" y="4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8" name="Freeform 1688"/>
              <p:cNvSpPr>
                <a:spLocks/>
              </p:cNvSpPr>
              <p:nvPr/>
            </p:nvSpPr>
            <p:spPr bwMode="auto">
              <a:xfrm>
                <a:off x="4239" y="1548"/>
                <a:ext cx="27" cy="69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2" y="3"/>
                  </a:cxn>
                  <a:cxn ang="0">
                    <a:pos x="29" y="6"/>
                  </a:cxn>
                  <a:cxn ang="0">
                    <a:pos x="26" y="13"/>
                  </a:cxn>
                  <a:cxn ang="0">
                    <a:pos x="21" y="21"/>
                  </a:cxn>
                  <a:cxn ang="0">
                    <a:pos x="18" y="30"/>
                  </a:cxn>
                  <a:cxn ang="0">
                    <a:pos x="14" y="40"/>
                  </a:cxn>
                  <a:cxn ang="0">
                    <a:pos x="8" y="63"/>
                  </a:cxn>
                  <a:cxn ang="0">
                    <a:pos x="5" y="75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108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2" y="128"/>
                  </a:cxn>
                  <a:cxn ang="0">
                    <a:pos x="3" y="131"/>
                  </a:cxn>
                  <a:cxn ang="0">
                    <a:pos x="5" y="132"/>
                  </a:cxn>
                  <a:cxn ang="0">
                    <a:pos x="6" y="134"/>
                  </a:cxn>
                  <a:cxn ang="0">
                    <a:pos x="9" y="137"/>
                  </a:cxn>
                  <a:cxn ang="0">
                    <a:pos x="12" y="137"/>
                  </a:cxn>
                  <a:cxn ang="0">
                    <a:pos x="18" y="138"/>
                  </a:cxn>
                  <a:cxn ang="0">
                    <a:pos x="23" y="138"/>
                  </a:cxn>
                  <a:cxn ang="0">
                    <a:pos x="29" y="137"/>
                  </a:cxn>
                  <a:cxn ang="0">
                    <a:pos x="32" y="135"/>
                  </a:cxn>
                  <a:cxn ang="0">
                    <a:pos x="34" y="134"/>
                  </a:cxn>
                  <a:cxn ang="0">
                    <a:pos x="38" y="129"/>
                  </a:cxn>
                  <a:cxn ang="0">
                    <a:pos x="41" y="123"/>
                  </a:cxn>
                  <a:cxn ang="0">
                    <a:pos x="44" y="117"/>
                  </a:cxn>
                  <a:cxn ang="0">
                    <a:pos x="49" y="99"/>
                  </a:cxn>
                  <a:cxn ang="0">
                    <a:pos x="52" y="90"/>
                  </a:cxn>
                  <a:cxn ang="0">
                    <a:pos x="53" y="81"/>
                  </a:cxn>
                  <a:cxn ang="0">
                    <a:pos x="55" y="63"/>
                  </a:cxn>
                  <a:cxn ang="0">
                    <a:pos x="53" y="43"/>
                  </a:cxn>
                  <a:cxn ang="0">
                    <a:pos x="52" y="30"/>
                  </a:cxn>
                  <a:cxn ang="0">
                    <a:pos x="49" y="15"/>
                  </a:cxn>
                  <a:cxn ang="0">
                    <a:pos x="47" y="12"/>
                  </a:cxn>
                  <a:cxn ang="0">
                    <a:pos x="46" y="9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1"/>
                  </a:cxn>
                </a:cxnLst>
                <a:rect l="0" t="0" r="r" b="b"/>
                <a:pathLst>
                  <a:path w="55" h="138">
                    <a:moveTo>
                      <a:pt x="35" y="1"/>
                    </a:moveTo>
                    <a:lnTo>
                      <a:pt x="32" y="3"/>
                    </a:lnTo>
                    <a:lnTo>
                      <a:pt x="29" y="6"/>
                    </a:lnTo>
                    <a:lnTo>
                      <a:pt x="26" y="13"/>
                    </a:lnTo>
                    <a:lnTo>
                      <a:pt x="21" y="21"/>
                    </a:lnTo>
                    <a:lnTo>
                      <a:pt x="18" y="30"/>
                    </a:lnTo>
                    <a:lnTo>
                      <a:pt x="14" y="40"/>
                    </a:lnTo>
                    <a:lnTo>
                      <a:pt x="8" y="63"/>
                    </a:lnTo>
                    <a:lnTo>
                      <a:pt x="5" y="75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2" y="128"/>
                    </a:lnTo>
                    <a:lnTo>
                      <a:pt x="3" y="131"/>
                    </a:lnTo>
                    <a:lnTo>
                      <a:pt x="5" y="132"/>
                    </a:lnTo>
                    <a:lnTo>
                      <a:pt x="6" y="134"/>
                    </a:lnTo>
                    <a:lnTo>
                      <a:pt x="9" y="137"/>
                    </a:lnTo>
                    <a:lnTo>
                      <a:pt x="12" y="137"/>
                    </a:lnTo>
                    <a:lnTo>
                      <a:pt x="18" y="138"/>
                    </a:lnTo>
                    <a:lnTo>
                      <a:pt x="23" y="138"/>
                    </a:lnTo>
                    <a:lnTo>
                      <a:pt x="29" y="137"/>
                    </a:lnTo>
                    <a:lnTo>
                      <a:pt x="32" y="135"/>
                    </a:lnTo>
                    <a:lnTo>
                      <a:pt x="34" y="134"/>
                    </a:lnTo>
                    <a:lnTo>
                      <a:pt x="38" y="129"/>
                    </a:lnTo>
                    <a:lnTo>
                      <a:pt x="41" y="123"/>
                    </a:lnTo>
                    <a:lnTo>
                      <a:pt x="44" y="117"/>
                    </a:lnTo>
                    <a:lnTo>
                      <a:pt x="49" y="99"/>
                    </a:lnTo>
                    <a:lnTo>
                      <a:pt x="52" y="90"/>
                    </a:lnTo>
                    <a:lnTo>
                      <a:pt x="53" y="81"/>
                    </a:lnTo>
                    <a:lnTo>
                      <a:pt x="55" y="63"/>
                    </a:lnTo>
                    <a:lnTo>
                      <a:pt x="53" y="43"/>
                    </a:lnTo>
                    <a:lnTo>
                      <a:pt x="52" y="30"/>
                    </a:lnTo>
                    <a:lnTo>
                      <a:pt x="49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4" y="4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69" name="Freeform 1689"/>
              <p:cNvSpPr>
                <a:spLocks/>
              </p:cNvSpPr>
              <p:nvPr/>
            </p:nvSpPr>
            <p:spPr bwMode="auto">
              <a:xfrm>
                <a:off x="4240" y="1652"/>
                <a:ext cx="31" cy="63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6" y="10"/>
                  </a:cxn>
                  <a:cxn ang="0">
                    <a:pos x="5" y="15"/>
                  </a:cxn>
                  <a:cxn ang="0">
                    <a:pos x="2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2" y="61"/>
                  </a:cxn>
                  <a:cxn ang="0">
                    <a:pos x="3" y="78"/>
                  </a:cxn>
                  <a:cxn ang="0">
                    <a:pos x="6" y="87"/>
                  </a:cxn>
                  <a:cxn ang="0">
                    <a:pos x="8" y="94"/>
                  </a:cxn>
                  <a:cxn ang="0">
                    <a:pos x="15" y="110"/>
                  </a:cxn>
                  <a:cxn ang="0">
                    <a:pos x="23" y="123"/>
                  </a:cxn>
                  <a:cxn ang="0">
                    <a:pos x="26" y="126"/>
                  </a:cxn>
                  <a:cxn ang="0">
                    <a:pos x="28" y="126"/>
                  </a:cxn>
                  <a:cxn ang="0">
                    <a:pos x="34" y="126"/>
                  </a:cxn>
                  <a:cxn ang="0">
                    <a:pos x="37" y="126"/>
                  </a:cxn>
                  <a:cxn ang="0">
                    <a:pos x="40" y="125"/>
                  </a:cxn>
                  <a:cxn ang="0">
                    <a:pos x="44" y="120"/>
                  </a:cxn>
                  <a:cxn ang="0">
                    <a:pos x="50" y="113"/>
                  </a:cxn>
                  <a:cxn ang="0">
                    <a:pos x="52" y="110"/>
                  </a:cxn>
                  <a:cxn ang="0">
                    <a:pos x="55" y="105"/>
                  </a:cxn>
                  <a:cxn ang="0">
                    <a:pos x="58" y="97"/>
                  </a:cxn>
                  <a:cxn ang="0">
                    <a:pos x="61" y="88"/>
                  </a:cxn>
                  <a:cxn ang="0">
                    <a:pos x="61" y="79"/>
                  </a:cxn>
                  <a:cxn ang="0">
                    <a:pos x="62" y="70"/>
                  </a:cxn>
                  <a:cxn ang="0">
                    <a:pos x="61" y="52"/>
                  </a:cxn>
                  <a:cxn ang="0">
                    <a:pos x="59" y="42"/>
                  </a:cxn>
                  <a:cxn ang="0">
                    <a:pos x="58" y="33"/>
                  </a:cxn>
                  <a:cxn ang="0">
                    <a:pos x="53" y="25"/>
                  </a:cxn>
                  <a:cxn ang="0">
                    <a:pos x="52" y="21"/>
                  </a:cxn>
                  <a:cxn ang="0">
                    <a:pos x="49" y="18"/>
                  </a:cxn>
                  <a:cxn ang="0">
                    <a:pos x="44" y="10"/>
                  </a:cxn>
                  <a:cxn ang="0">
                    <a:pos x="38" y="6"/>
                  </a:cxn>
                  <a:cxn ang="0">
                    <a:pos x="31" y="3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9" y="4"/>
                  </a:cxn>
                </a:cxnLst>
                <a:rect l="0" t="0" r="r" b="b"/>
                <a:pathLst>
                  <a:path w="62" h="126">
                    <a:moveTo>
                      <a:pt x="9" y="4"/>
                    </a:moveTo>
                    <a:lnTo>
                      <a:pt x="6" y="10"/>
                    </a:lnTo>
                    <a:lnTo>
                      <a:pt x="5" y="15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3" y="78"/>
                    </a:lnTo>
                    <a:lnTo>
                      <a:pt x="6" y="87"/>
                    </a:lnTo>
                    <a:lnTo>
                      <a:pt x="8" y="94"/>
                    </a:lnTo>
                    <a:lnTo>
                      <a:pt x="15" y="110"/>
                    </a:lnTo>
                    <a:lnTo>
                      <a:pt x="23" y="123"/>
                    </a:lnTo>
                    <a:lnTo>
                      <a:pt x="26" y="126"/>
                    </a:lnTo>
                    <a:lnTo>
                      <a:pt x="28" y="126"/>
                    </a:lnTo>
                    <a:lnTo>
                      <a:pt x="34" y="126"/>
                    </a:lnTo>
                    <a:lnTo>
                      <a:pt x="37" y="126"/>
                    </a:lnTo>
                    <a:lnTo>
                      <a:pt x="40" y="125"/>
                    </a:lnTo>
                    <a:lnTo>
                      <a:pt x="44" y="120"/>
                    </a:lnTo>
                    <a:lnTo>
                      <a:pt x="50" y="113"/>
                    </a:lnTo>
                    <a:lnTo>
                      <a:pt x="52" y="110"/>
                    </a:lnTo>
                    <a:lnTo>
                      <a:pt x="55" y="105"/>
                    </a:lnTo>
                    <a:lnTo>
                      <a:pt x="58" y="97"/>
                    </a:lnTo>
                    <a:lnTo>
                      <a:pt x="61" y="88"/>
                    </a:lnTo>
                    <a:lnTo>
                      <a:pt x="61" y="79"/>
                    </a:lnTo>
                    <a:lnTo>
                      <a:pt x="62" y="70"/>
                    </a:lnTo>
                    <a:lnTo>
                      <a:pt x="61" y="52"/>
                    </a:lnTo>
                    <a:lnTo>
                      <a:pt x="59" y="42"/>
                    </a:lnTo>
                    <a:lnTo>
                      <a:pt x="58" y="33"/>
                    </a:lnTo>
                    <a:lnTo>
                      <a:pt x="53" y="25"/>
                    </a:lnTo>
                    <a:lnTo>
                      <a:pt x="52" y="21"/>
                    </a:lnTo>
                    <a:lnTo>
                      <a:pt x="49" y="18"/>
                    </a:lnTo>
                    <a:lnTo>
                      <a:pt x="44" y="10"/>
                    </a:lnTo>
                    <a:lnTo>
                      <a:pt x="38" y="6"/>
                    </a:lnTo>
                    <a:lnTo>
                      <a:pt x="31" y="3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70" name="Freeform 1690"/>
              <p:cNvSpPr>
                <a:spLocks/>
              </p:cNvSpPr>
              <p:nvPr/>
            </p:nvSpPr>
            <p:spPr bwMode="auto">
              <a:xfrm>
                <a:off x="4240" y="1652"/>
                <a:ext cx="31" cy="63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6" y="10"/>
                  </a:cxn>
                  <a:cxn ang="0">
                    <a:pos x="5" y="15"/>
                  </a:cxn>
                  <a:cxn ang="0">
                    <a:pos x="2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2" y="61"/>
                  </a:cxn>
                  <a:cxn ang="0">
                    <a:pos x="3" y="78"/>
                  </a:cxn>
                  <a:cxn ang="0">
                    <a:pos x="6" y="87"/>
                  </a:cxn>
                  <a:cxn ang="0">
                    <a:pos x="8" y="94"/>
                  </a:cxn>
                  <a:cxn ang="0">
                    <a:pos x="15" y="110"/>
                  </a:cxn>
                  <a:cxn ang="0">
                    <a:pos x="23" y="123"/>
                  </a:cxn>
                  <a:cxn ang="0">
                    <a:pos x="26" y="126"/>
                  </a:cxn>
                  <a:cxn ang="0">
                    <a:pos x="28" y="126"/>
                  </a:cxn>
                  <a:cxn ang="0">
                    <a:pos x="34" y="126"/>
                  </a:cxn>
                  <a:cxn ang="0">
                    <a:pos x="37" y="126"/>
                  </a:cxn>
                  <a:cxn ang="0">
                    <a:pos x="40" y="125"/>
                  </a:cxn>
                  <a:cxn ang="0">
                    <a:pos x="44" y="120"/>
                  </a:cxn>
                  <a:cxn ang="0">
                    <a:pos x="50" y="113"/>
                  </a:cxn>
                  <a:cxn ang="0">
                    <a:pos x="52" y="110"/>
                  </a:cxn>
                  <a:cxn ang="0">
                    <a:pos x="55" y="105"/>
                  </a:cxn>
                  <a:cxn ang="0">
                    <a:pos x="58" y="97"/>
                  </a:cxn>
                  <a:cxn ang="0">
                    <a:pos x="61" y="88"/>
                  </a:cxn>
                  <a:cxn ang="0">
                    <a:pos x="61" y="79"/>
                  </a:cxn>
                  <a:cxn ang="0">
                    <a:pos x="62" y="70"/>
                  </a:cxn>
                  <a:cxn ang="0">
                    <a:pos x="61" y="52"/>
                  </a:cxn>
                  <a:cxn ang="0">
                    <a:pos x="59" y="42"/>
                  </a:cxn>
                  <a:cxn ang="0">
                    <a:pos x="58" y="33"/>
                  </a:cxn>
                  <a:cxn ang="0">
                    <a:pos x="53" y="25"/>
                  </a:cxn>
                  <a:cxn ang="0">
                    <a:pos x="52" y="21"/>
                  </a:cxn>
                  <a:cxn ang="0">
                    <a:pos x="49" y="18"/>
                  </a:cxn>
                  <a:cxn ang="0">
                    <a:pos x="44" y="10"/>
                  </a:cxn>
                  <a:cxn ang="0">
                    <a:pos x="38" y="6"/>
                  </a:cxn>
                  <a:cxn ang="0">
                    <a:pos x="31" y="3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9" y="4"/>
                  </a:cxn>
                </a:cxnLst>
                <a:rect l="0" t="0" r="r" b="b"/>
                <a:pathLst>
                  <a:path w="62" h="126">
                    <a:moveTo>
                      <a:pt x="9" y="4"/>
                    </a:moveTo>
                    <a:lnTo>
                      <a:pt x="6" y="10"/>
                    </a:lnTo>
                    <a:lnTo>
                      <a:pt x="5" y="15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3" y="78"/>
                    </a:lnTo>
                    <a:lnTo>
                      <a:pt x="6" y="87"/>
                    </a:lnTo>
                    <a:lnTo>
                      <a:pt x="8" y="94"/>
                    </a:lnTo>
                    <a:lnTo>
                      <a:pt x="15" y="110"/>
                    </a:lnTo>
                    <a:lnTo>
                      <a:pt x="23" y="123"/>
                    </a:lnTo>
                    <a:lnTo>
                      <a:pt x="26" y="126"/>
                    </a:lnTo>
                    <a:lnTo>
                      <a:pt x="28" y="126"/>
                    </a:lnTo>
                    <a:lnTo>
                      <a:pt x="34" y="126"/>
                    </a:lnTo>
                    <a:lnTo>
                      <a:pt x="37" y="126"/>
                    </a:lnTo>
                    <a:lnTo>
                      <a:pt x="40" y="125"/>
                    </a:lnTo>
                    <a:lnTo>
                      <a:pt x="44" y="120"/>
                    </a:lnTo>
                    <a:lnTo>
                      <a:pt x="50" y="113"/>
                    </a:lnTo>
                    <a:lnTo>
                      <a:pt x="52" y="110"/>
                    </a:lnTo>
                    <a:lnTo>
                      <a:pt x="55" y="105"/>
                    </a:lnTo>
                    <a:lnTo>
                      <a:pt x="58" y="97"/>
                    </a:lnTo>
                    <a:lnTo>
                      <a:pt x="61" y="88"/>
                    </a:lnTo>
                    <a:lnTo>
                      <a:pt x="61" y="79"/>
                    </a:lnTo>
                    <a:lnTo>
                      <a:pt x="62" y="70"/>
                    </a:lnTo>
                    <a:lnTo>
                      <a:pt x="61" y="52"/>
                    </a:lnTo>
                    <a:lnTo>
                      <a:pt x="59" y="42"/>
                    </a:lnTo>
                    <a:lnTo>
                      <a:pt x="58" y="33"/>
                    </a:lnTo>
                    <a:lnTo>
                      <a:pt x="53" y="25"/>
                    </a:lnTo>
                    <a:lnTo>
                      <a:pt x="52" y="21"/>
                    </a:lnTo>
                    <a:lnTo>
                      <a:pt x="49" y="18"/>
                    </a:lnTo>
                    <a:lnTo>
                      <a:pt x="44" y="10"/>
                    </a:lnTo>
                    <a:lnTo>
                      <a:pt x="38" y="6"/>
                    </a:lnTo>
                    <a:lnTo>
                      <a:pt x="31" y="3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9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71" name="Freeform 1691"/>
              <p:cNvSpPr>
                <a:spLocks/>
              </p:cNvSpPr>
              <p:nvPr/>
            </p:nvSpPr>
            <p:spPr bwMode="auto">
              <a:xfrm>
                <a:off x="4639" y="1541"/>
                <a:ext cx="33" cy="8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2" y="66"/>
                  </a:cxn>
                  <a:cxn ang="0">
                    <a:pos x="3" y="80"/>
                  </a:cxn>
                  <a:cxn ang="0">
                    <a:pos x="8" y="107"/>
                  </a:cxn>
                  <a:cxn ang="0">
                    <a:pos x="9" y="116"/>
                  </a:cxn>
                  <a:cxn ang="0">
                    <a:pos x="12" y="128"/>
                  </a:cxn>
                  <a:cxn ang="0">
                    <a:pos x="17" y="139"/>
                  </a:cxn>
                  <a:cxn ang="0">
                    <a:pos x="21" y="149"/>
                  </a:cxn>
                  <a:cxn ang="0">
                    <a:pos x="24" y="154"/>
                  </a:cxn>
                  <a:cxn ang="0">
                    <a:pos x="27" y="157"/>
                  </a:cxn>
                  <a:cxn ang="0">
                    <a:pos x="32" y="160"/>
                  </a:cxn>
                  <a:cxn ang="0">
                    <a:pos x="35" y="161"/>
                  </a:cxn>
                  <a:cxn ang="0">
                    <a:pos x="38" y="163"/>
                  </a:cxn>
                  <a:cxn ang="0">
                    <a:pos x="43" y="161"/>
                  </a:cxn>
                  <a:cxn ang="0">
                    <a:pos x="46" y="160"/>
                  </a:cxn>
                  <a:cxn ang="0">
                    <a:pos x="50" y="155"/>
                  </a:cxn>
                  <a:cxn ang="0">
                    <a:pos x="53" y="152"/>
                  </a:cxn>
                  <a:cxn ang="0">
                    <a:pos x="56" y="148"/>
                  </a:cxn>
                  <a:cxn ang="0">
                    <a:pos x="59" y="139"/>
                  </a:cxn>
                  <a:cxn ang="0">
                    <a:pos x="64" y="130"/>
                  </a:cxn>
                  <a:cxn ang="0">
                    <a:pos x="65" y="118"/>
                  </a:cxn>
                  <a:cxn ang="0">
                    <a:pos x="67" y="107"/>
                  </a:cxn>
                  <a:cxn ang="0">
                    <a:pos x="67" y="95"/>
                  </a:cxn>
                  <a:cxn ang="0">
                    <a:pos x="67" y="83"/>
                  </a:cxn>
                  <a:cxn ang="0">
                    <a:pos x="65" y="71"/>
                  </a:cxn>
                  <a:cxn ang="0">
                    <a:pos x="64" y="60"/>
                  </a:cxn>
                  <a:cxn ang="0">
                    <a:pos x="59" y="50"/>
                  </a:cxn>
                  <a:cxn ang="0">
                    <a:pos x="56" y="39"/>
                  </a:cxn>
                  <a:cxn ang="0">
                    <a:pos x="50" y="29"/>
                  </a:cxn>
                  <a:cxn ang="0">
                    <a:pos x="44" y="20"/>
                  </a:cxn>
                  <a:cxn ang="0">
                    <a:pos x="36" y="12"/>
                  </a:cxn>
                  <a:cxn ang="0">
                    <a:pos x="32" y="9"/>
                  </a:cxn>
                  <a:cxn ang="0">
                    <a:pos x="27" y="6"/>
                  </a:cxn>
                  <a:cxn ang="0">
                    <a:pos x="18" y="0"/>
                  </a:cxn>
                  <a:cxn ang="0">
                    <a:pos x="12" y="2"/>
                  </a:cxn>
                </a:cxnLst>
                <a:rect l="0" t="0" r="r" b="b"/>
                <a:pathLst>
                  <a:path w="67" h="163">
                    <a:moveTo>
                      <a:pt x="12" y="2"/>
                    </a:moveTo>
                    <a:lnTo>
                      <a:pt x="9" y="8"/>
                    </a:lnTo>
                    <a:lnTo>
                      <a:pt x="6" y="15"/>
                    </a:lnTo>
                    <a:lnTo>
                      <a:pt x="2" y="27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2" y="66"/>
                    </a:lnTo>
                    <a:lnTo>
                      <a:pt x="3" y="80"/>
                    </a:lnTo>
                    <a:lnTo>
                      <a:pt x="8" y="107"/>
                    </a:lnTo>
                    <a:lnTo>
                      <a:pt x="9" y="116"/>
                    </a:lnTo>
                    <a:lnTo>
                      <a:pt x="12" y="128"/>
                    </a:lnTo>
                    <a:lnTo>
                      <a:pt x="17" y="139"/>
                    </a:lnTo>
                    <a:lnTo>
                      <a:pt x="21" y="149"/>
                    </a:lnTo>
                    <a:lnTo>
                      <a:pt x="24" y="154"/>
                    </a:lnTo>
                    <a:lnTo>
                      <a:pt x="27" y="157"/>
                    </a:lnTo>
                    <a:lnTo>
                      <a:pt x="32" y="160"/>
                    </a:lnTo>
                    <a:lnTo>
                      <a:pt x="35" y="161"/>
                    </a:lnTo>
                    <a:lnTo>
                      <a:pt x="38" y="163"/>
                    </a:lnTo>
                    <a:lnTo>
                      <a:pt x="43" y="161"/>
                    </a:lnTo>
                    <a:lnTo>
                      <a:pt x="46" y="160"/>
                    </a:lnTo>
                    <a:lnTo>
                      <a:pt x="50" y="155"/>
                    </a:lnTo>
                    <a:lnTo>
                      <a:pt x="53" y="152"/>
                    </a:lnTo>
                    <a:lnTo>
                      <a:pt x="56" y="148"/>
                    </a:lnTo>
                    <a:lnTo>
                      <a:pt x="59" y="139"/>
                    </a:lnTo>
                    <a:lnTo>
                      <a:pt x="64" y="130"/>
                    </a:lnTo>
                    <a:lnTo>
                      <a:pt x="65" y="118"/>
                    </a:lnTo>
                    <a:lnTo>
                      <a:pt x="67" y="107"/>
                    </a:lnTo>
                    <a:lnTo>
                      <a:pt x="67" y="95"/>
                    </a:lnTo>
                    <a:lnTo>
                      <a:pt x="67" y="83"/>
                    </a:lnTo>
                    <a:lnTo>
                      <a:pt x="65" y="71"/>
                    </a:lnTo>
                    <a:lnTo>
                      <a:pt x="64" y="60"/>
                    </a:lnTo>
                    <a:lnTo>
                      <a:pt x="59" y="50"/>
                    </a:lnTo>
                    <a:lnTo>
                      <a:pt x="56" y="39"/>
                    </a:lnTo>
                    <a:lnTo>
                      <a:pt x="50" y="29"/>
                    </a:lnTo>
                    <a:lnTo>
                      <a:pt x="44" y="20"/>
                    </a:lnTo>
                    <a:lnTo>
                      <a:pt x="36" y="12"/>
                    </a:lnTo>
                    <a:lnTo>
                      <a:pt x="32" y="9"/>
                    </a:lnTo>
                    <a:lnTo>
                      <a:pt x="27" y="6"/>
                    </a:lnTo>
                    <a:lnTo>
                      <a:pt x="18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72" name="Freeform 1692"/>
              <p:cNvSpPr>
                <a:spLocks/>
              </p:cNvSpPr>
              <p:nvPr/>
            </p:nvSpPr>
            <p:spPr bwMode="auto">
              <a:xfrm>
                <a:off x="4639" y="1541"/>
                <a:ext cx="33" cy="8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2" y="66"/>
                  </a:cxn>
                  <a:cxn ang="0">
                    <a:pos x="3" y="80"/>
                  </a:cxn>
                  <a:cxn ang="0">
                    <a:pos x="8" y="107"/>
                  </a:cxn>
                  <a:cxn ang="0">
                    <a:pos x="9" y="116"/>
                  </a:cxn>
                  <a:cxn ang="0">
                    <a:pos x="12" y="128"/>
                  </a:cxn>
                  <a:cxn ang="0">
                    <a:pos x="17" y="139"/>
                  </a:cxn>
                  <a:cxn ang="0">
                    <a:pos x="21" y="149"/>
                  </a:cxn>
                  <a:cxn ang="0">
                    <a:pos x="24" y="154"/>
                  </a:cxn>
                  <a:cxn ang="0">
                    <a:pos x="27" y="157"/>
                  </a:cxn>
                  <a:cxn ang="0">
                    <a:pos x="32" y="160"/>
                  </a:cxn>
                  <a:cxn ang="0">
                    <a:pos x="35" y="161"/>
                  </a:cxn>
                  <a:cxn ang="0">
                    <a:pos x="38" y="163"/>
                  </a:cxn>
                  <a:cxn ang="0">
                    <a:pos x="43" y="161"/>
                  </a:cxn>
                  <a:cxn ang="0">
                    <a:pos x="46" y="160"/>
                  </a:cxn>
                  <a:cxn ang="0">
                    <a:pos x="50" y="155"/>
                  </a:cxn>
                  <a:cxn ang="0">
                    <a:pos x="53" y="152"/>
                  </a:cxn>
                  <a:cxn ang="0">
                    <a:pos x="56" y="148"/>
                  </a:cxn>
                  <a:cxn ang="0">
                    <a:pos x="59" y="139"/>
                  </a:cxn>
                  <a:cxn ang="0">
                    <a:pos x="64" y="130"/>
                  </a:cxn>
                  <a:cxn ang="0">
                    <a:pos x="65" y="118"/>
                  </a:cxn>
                  <a:cxn ang="0">
                    <a:pos x="67" y="107"/>
                  </a:cxn>
                  <a:cxn ang="0">
                    <a:pos x="67" y="95"/>
                  </a:cxn>
                  <a:cxn ang="0">
                    <a:pos x="67" y="83"/>
                  </a:cxn>
                  <a:cxn ang="0">
                    <a:pos x="65" y="71"/>
                  </a:cxn>
                  <a:cxn ang="0">
                    <a:pos x="64" y="60"/>
                  </a:cxn>
                  <a:cxn ang="0">
                    <a:pos x="59" y="50"/>
                  </a:cxn>
                  <a:cxn ang="0">
                    <a:pos x="56" y="39"/>
                  </a:cxn>
                  <a:cxn ang="0">
                    <a:pos x="50" y="29"/>
                  </a:cxn>
                  <a:cxn ang="0">
                    <a:pos x="44" y="20"/>
                  </a:cxn>
                  <a:cxn ang="0">
                    <a:pos x="36" y="12"/>
                  </a:cxn>
                  <a:cxn ang="0">
                    <a:pos x="32" y="9"/>
                  </a:cxn>
                  <a:cxn ang="0">
                    <a:pos x="27" y="6"/>
                  </a:cxn>
                  <a:cxn ang="0">
                    <a:pos x="18" y="0"/>
                  </a:cxn>
                  <a:cxn ang="0">
                    <a:pos x="12" y="2"/>
                  </a:cxn>
                </a:cxnLst>
                <a:rect l="0" t="0" r="r" b="b"/>
                <a:pathLst>
                  <a:path w="67" h="163">
                    <a:moveTo>
                      <a:pt x="12" y="2"/>
                    </a:moveTo>
                    <a:lnTo>
                      <a:pt x="9" y="8"/>
                    </a:lnTo>
                    <a:lnTo>
                      <a:pt x="6" y="15"/>
                    </a:lnTo>
                    <a:lnTo>
                      <a:pt x="2" y="27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2" y="66"/>
                    </a:lnTo>
                    <a:lnTo>
                      <a:pt x="3" y="80"/>
                    </a:lnTo>
                    <a:lnTo>
                      <a:pt x="8" y="107"/>
                    </a:lnTo>
                    <a:lnTo>
                      <a:pt x="9" y="116"/>
                    </a:lnTo>
                    <a:lnTo>
                      <a:pt x="12" y="128"/>
                    </a:lnTo>
                    <a:lnTo>
                      <a:pt x="17" y="139"/>
                    </a:lnTo>
                    <a:lnTo>
                      <a:pt x="21" y="149"/>
                    </a:lnTo>
                    <a:lnTo>
                      <a:pt x="24" y="154"/>
                    </a:lnTo>
                    <a:lnTo>
                      <a:pt x="27" y="157"/>
                    </a:lnTo>
                    <a:lnTo>
                      <a:pt x="32" y="160"/>
                    </a:lnTo>
                    <a:lnTo>
                      <a:pt x="35" y="161"/>
                    </a:lnTo>
                    <a:lnTo>
                      <a:pt x="38" y="163"/>
                    </a:lnTo>
                    <a:lnTo>
                      <a:pt x="43" y="161"/>
                    </a:lnTo>
                    <a:lnTo>
                      <a:pt x="46" y="160"/>
                    </a:lnTo>
                    <a:lnTo>
                      <a:pt x="50" y="155"/>
                    </a:lnTo>
                    <a:lnTo>
                      <a:pt x="53" y="152"/>
                    </a:lnTo>
                    <a:lnTo>
                      <a:pt x="56" y="148"/>
                    </a:lnTo>
                    <a:lnTo>
                      <a:pt x="59" y="139"/>
                    </a:lnTo>
                    <a:lnTo>
                      <a:pt x="64" y="130"/>
                    </a:lnTo>
                    <a:lnTo>
                      <a:pt x="65" y="118"/>
                    </a:lnTo>
                    <a:lnTo>
                      <a:pt x="67" y="107"/>
                    </a:lnTo>
                    <a:lnTo>
                      <a:pt x="67" y="95"/>
                    </a:lnTo>
                    <a:lnTo>
                      <a:pt x="67" y="83"/>
                    </a:lnTo>
                    <a:lnTo>
                      <a:pt x="65" y="71"/>
                    </a:lnTo>
                    <a:lnTo>
                      <a:pt x="64" y="60"/>
                    </a:lnTo>
                    <a:lnTo>
                      <a:pt x="59" y="50"/>
                    </a:lnTo>
                    <a:lnTo>
                      <a:pt x="56" y="39"/>
                    </a:lnTo>
                    <a:lnTo>
                      <a:pt x="50" y="29"/>
                    </a:lnTo>
                    <a:lnTo>
                      <a:pt x="44" y="20"/>
                    </a:lnTo>
                    <a:lnTo>
                      <a:pt x="36" y="12"/>
                    </a:lnTo>
                    <a:lnTo>
                      <a:pt x="32" y="9"/>
                    </a:lnTo>
                    <a:lnTo>
                      <a:pt x="27" y="6"/>
                    </a:lnTo>
                    <a:lnTo>
                      <a:pt x="18" y="0"/>
                    </a:lnTo>
                    <a:lnTo>
                      <a:pt x="12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73" name="Freeform 1693"/>
              <p:cNvSpPr>
                <a:spLocks/>
              </p:cNvSpPr>
              <p:nvPr/>
            </p:nvSpPr>
            <p:spPr bwMode="auto">
              <a:xfrm>
                <a:off x="4631" y="1665"/>
                <a:ext cx="36" cy="79"/>
              </a:xfrm>
              <a:custGeom>
                <a:avLst/>
                <a:gdLst/>
                <a:ahLst/>
                <a:cxnLst>
                  <a:cxn ang="0">
                    <a:pos x="62" y="3"/>
                  </a:cxn>
                  <a:cxn ang="0">
                    <a:pos x="65" y="9"/>
                  </a:cxn>
                  <a:cxn ang="0">
                    <a:pos x="67" y="13"/>
                  </a:cxn>
                  <a:cxn ang="0">
                    <a:pos x="68" y="19"/>
                  </a:cxn>
                  <a:cxn ang="0">
                    <a:pos x="70" y="24"/>
                  </a:cxn>
                  <a:cxn ang="0">
                    <a:pos x="71" y="30"/>
                  </a:cxn>
                  <a:cxn ang="0">
                    <a:pos x="71" y="36"/>
                  </a:cxn>
                  <a:cxn ang="0">
                    <a:pos x="71" y="49"/>
                  </a:cxn>
                  <a:cxn ang="0">
                    <a:pos x="70" y="61"/>
                  </a:cxn>
                  <a:cxn ang="0">
                    <a:pos x="67" y="75"/>
                  </a:cxn>
                  <a:cxn ang="0">
                    <a:pos x="62" y="87"/>
                  </a:cxn>
                  <a:cxn ang="0">
                    <a:pos x="58" y="99"/>
                  </a:cxn>
                  <a:cxn ang="0">
                    <a:pos x="53" y="111"/>
                  </a:cxn>
                  <a:cxn ang="0">
                    <a:pos x="48" y="122"/>
                  </a:cxn>
                  <a:cxn ang="0">
                    <a:pos x="42" y="132"/>
                  </a:cxn>
                  <a:cxn ang="0">
                    <a:pos x="36" y="141"/>
                  </a:cxn>
                  <a:cxn ang="0">
                    <a:pos x="30" y="147"/>
                  </a:cxn>
                  <a:cxn ang="0">
                    <a:pos x="26" y="153"/>
                  </a:cxn>
                  <a:cxn ang="0">
                    <a:pos x="20" y="156"/>
                  </a:cxn>
                  <a:cxn ang="0">
                    <a:pos x="17" y="158"/>
                  </a:cxn>
                  <a:cxn ang="0">
                    <a:pos x="12" y="158"/>
                  </a:cxn>
                  <a:cxn ang="0">
                    <a:pos x="9" y="156"/>
                  </a:cxn>
                  <a:cxn ang="0">
                    <a:pos x="6" y="153"/>
                  </a:cxn>
                  <a:cxn ang="0">
                    <a:pos x="5" y="150"/>
                  </a:cxn>
                  <a:cxn ang="0">
                    <a:pos x="2" y="143"/>
                  </a:cxn>
                  <a:cxn ang="0">
                    <a:pos x="0" y="132"/>
                  </a:cxn>
                  <a:cxn ang="0">
                    <a:pos x="2" y="122"/>
                  </a:cxn>
                  <a:cxn ang="0">
                    <a:pos x="3" y="110"/>
                  </a:cxn>
                  <a:cxn ang="0">
                    <a:pos x="8" y="89"/>
                  </a:cxn>
                  <a:cxn ang="0">
                    <a:pos x="14" y="64"/>
                  </a:cxn>
                  <a:cxn ang="0">
                    <a:pos x="18" y="52"/>
                  </a:cxn>
                  <a:cxn ang="0">
                    <a:pos x="23" y="40"/>
                  </a:cxn>
                  <a:cxn ang="0">
                    <a:pos x="26" y="34"/>
                  </a:cxn>
                  <a:cxn ang="0">
                    <a:pos x="29" y="28"/>
                  </a:cxn>
                  <a:cxn ang="0">
                    <a:pos x="32" y="22"/>
                  </a:cxn>
                  <a:cxn ang="0">
                    <a:pos x="35" y="18"/>
                  </a:cxn>
                  <a:cxn ang="0">
                    <a:pos x="42" y="7"/>
                  </a:cxn>
                  <a:cxn ang="0">
                    <a:pos x="48" y="4"/>
                  </a:cxn>
                  <a:cxn ang="0">
                    <a:pos x="53" y="0"/>
                  </a:cxn>
                  <a:cxn ang="0">
                    <a:pos x="62" y="3"/>
                  </a:cxn>
                </a:cxnLst>
                <a:rect l="0" t="0" r="r" b="b"/>
                <a:pathLst>
                  <a:path w="71" h="158">
                    <a:moveTo>
                      <a:pt x="62" y="3"/>
                    </a:moveTo>
                    <a:lnTo>
                      <a:pt x="65" y="9"/>
                    </a:lnTo>
                    <a:lnTo>
                      <a:pt x="67" y="13"/>
                    </a:lnTo>
                    <a:lnTo>
                      <a:pt x="68" y="19"/>
                    </a:lnTo>
                    <a:lnTo>
                      <a:pt x="70" y="24"/>
                    </a:lnTo>
                    <a:lnTo>
                      <a:pt x="71" y="30"/>
                    </a:lnTo>
                    <a:lnTo>
                      <a:pt x="71" y="36"/>
                    </a:lnTo>
                    <a:lnTo>
                      <a:pt x="71" y="49"/>
                    </a:lnTo>
                    <a:lnTo>
                      <a:pt x="70" y="61"/>
                    </a:lnTo>
                    <a:lnTo>
                      <a:pt x="67" y="75"/>
                    </a:lnTo>
                    <a:lnTo>
                      <a:pt x="62" y="87"/>
                    </a:lnTo>
                    <a:lnTo>
                      <a:pt x="58" y="99"/>
                    </a:lnTo>
                    <a:lnTo>
                      <a:pt x="53" y="111"/>
                    </a:lnTo>
                    <a:lnTo>
                      <a:pt x="48" y="122"/>
                    </a:lnTo>
                    <a:lnTo>
                      <a:pt x="42" y="132"/>
                    </a:lnTo>
                    <a:lnTo>
                      <a:pt x="36" y="141"/>
                    </a:lnTo>
                    <a:lnTo>
                      <a:pt x="30" y="147"/>
                    </a:lnTo>
                    <a:lnTo>
                      <a:pt x="26" y="153"/>
                    </a:lnTo>
                    <a:lnTo>
                      <a:pt x="20" y="156"/>
                    </a:lnTo>
                    <a:lnTo>
                      <a:pt x="17" y="158"/>
                    </a:lnTo>
                    <a:lnTo>
                      <a:pt x="12" y="158"/>
                    </a:lnTo>
                    <a:lnTo>
                      <a:pt x="9" y="156"/>
                    </a:lnTo>
                    <a:lnTo>
                      <a:pt x="6" y="153"/>
                    </a:lnTo>
                    <a:lnTo>
                      <a:pt x="5" y="150"/>
                    </a:lnTo>
                    <a:lnTo>
                      <a:pt x="2" y="143"/>
                    </a:lnTo>
                    <a:lnTo>
                      <a:pt x="0" y="132"/>
                    </a:lnTo>
                    <a:lnTo>
                      <a:pt x="2" y="122"/>
                    </a:lnTo>
                    <a:lnTo>
                      <a:pt x="3" y="110"/>
                    </a:lnTo>
                    <a:lnTo>
                      <a:pt x="8" y="89"/>
                    </a:lnTo>
                    <a:lnTo>
                      <a:pt x="14" y="64"/>
                    </a:lnTo>
                    <a:lnTo>
                      <a:pt x="18" y="52"/>
                    </a:lnTo>
                    <a:lnTo>
                      <a:pt x="23" y="40"/>
                    </a:lnTo>
                    <a:lnTo>
                      <a:pt x="26" y="34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5" y="18"/>
                    </a:lnTo>
                    <a:lnTo>
                      <a:pt x="42" y="7"/>
                    </a:lnTo>
                    <a:lnTo>
                      <a:pt x="48" y="4"/>
                    </a:lnTo>
                    <a:lnTo>
                      <a:pt x="53" y="0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774" name="Freeform 1694"/>
              <p:cNvSpPr>
                <a:spLocks/>
              </p:cNvSpPr>
              <p:nvPr/>
            </p:nvSpPr>
            <p:spPr bwMode="auto">
              <a:xfrm>
                <a:off x="4631" y="1665"/>
                <a:ext cx="36" cy="79"/>
              </a:xfrm>
              <a:custGeom>
                <a:avLst/>
                <a:gdLst/>
                <a:ahLst/>
                <a:cxnLst>
                  <a:cxn ang="0">
                    <a:pos x="62" y="3"/>
                  </a:cxn>
                  <a:cxn ang="0">
                    <a:pos x="65" y="9"/>
                  </a:cxn>
                  <a:cxn ang="0">
                    <a:pos x="67" y="13"/>
                  </a:cxn>
                  <a:cxn ang="0">
                    <a:pos x="68" y="19"/>
                  </a:cxn>
                  <a:cxn ang="0">
                    <a:pos x="70" y="24"/>
                  </a:cxn>
                  <a:cxn ang="0">
                    <a:pos x="71" y="30"/>
                  </a:cxn>
                  <a:cxn ang="0">
                    <a:pos x="71" y="36"/>
                  </a:cxn>
                  <a:cxn ang="0">
                    <a:pos x="71" y="49"/>
                  </a:cxn>
                  <a:cxn ang="0">
                    <a:pos x="70" y="61"/>
                  </a:cxn>
                  <a:cxn ang="0">
                    <a:pos x="67" y="75"/>
                  </a:cxn>
                  <a:cxn ang="0">
                    <a:pos x="62" y="87"/>
                  </a:cxn>
                  <a:cxn ang="0">
                    <a:pos x="58" y="99"/>
                  </a:cxn>
                  <a:cxn ang="0">
                    <a:pos x="53" y="111"/>
                  </a:cxn>
                  <a:cxn ang="0">
                    <a:pos x="48" y="122"/>
                  </a:cxn>
                  <a:cxn ang="0">
                    <a:pos x="42" y="132"/>
                  </a:cxn>
                  <a:cxn ang="0">
                    <a:pos x="36" y="141"/>
                  </a:cxn>
                  <a:cxn ang="0">
                    <a:pos x="30" y="147"/>
                  </a:cxn>
                  <a:cxn ang="0">
                    <a:pos x="26" y="153"/>
                  </a:cxn>
                  <a:cxn ang="0">
                    <a:pos x="20" y="156"/>
                  </a:cxn>
                  <a:cxn ang="0">
                    <a:pos x="17" y="158"/>
                  </a:cxn>
                  <a:cxn ang="0">
                    <a:pos x="12" y="158"/>
                  </a:cxn>
                  <a:cxn ang="0">
                    <a:pos x="9" y="156"/>
                  </a:cxn>
                  <a:cxn ang="0">
                    <a:pos x="6" y="153"/>
                  </a:cxn>
                  <a:cxn ang="0">
                    <a:pos x="5" y="150"/>
                  </a:cxn>
                  <a:cxn ang="0">
                    <a:pos x="2" y="143"/>
                  </a:cxn>
                  <a:cxn ang="0">
                    <a:pos x="0" y="132"/>
                  </a:cxn>
                  <a:cxn ang="0">
                    <a:pos x="2" y="122"/>
                  </a:cxn>
                  <a:cxn ang="0">
                    <a:pos x="3" y="110"/>
                  </a:cxn>
                  <a:cxn ang="0">
                    <a:pos x="8" y="89"/>
                  </a:cxn>
                  <a:cxn ang="0">
                    <a:pos x="14" y="64"/>
                  </a:cxn>
                  <a:cxn ang="0">
                    <a:pos x="18" y="52"/>
                  </a:cxn>
                  <a:cxn ang="0">
                    <a:pos x="23" y="40"/>
                  </a:cxn>
                  <a:cxn ang="0">
                    <a:pos x="26" y="34"/>
                  </a:cxn>
                  <a:cxn ang="0">
                    <a:pos x="29" y="28"/>
                  </a:cxn>
                  <a:cxn ang="0">
                    <a:pos x="32" y="22"/>
                  </a:cxn>
                  <a:cxn ang="0">
                    <a:pos x="35" y="18"/>
                  </a:cxn>
                  <a:cxn ang="0">
                    <a:pos x="42" y="7"/>
                  </a:cxn>
                  <a:cxn ang="0">
                    <a:pos x="48" y="4"/>
                  </a:cxn>
                  <a:cxn ang="0">
                    <a:pos x="53" y="0"/>
                  </a:cxn>
                  <a:cxn ang="0">
                    <a:pos x="62" y="3"/>
                  </a:cxn>
                </a:cxnLst>
                <a:rect l="0" t="0" r="r" b="b"/>
                <a:pathLst>
                  <a:path w="71" h="158">
                    <a:moveTo>
                      <a:pt x="62" y="3"/>
                    </a:moveTo>
                    <a:lnTo>
                      <a:pt x="65" y="9"/>
                    </a:lnTo>
                    <a:lnTo>
                      <a:pt x="67" y="13"/>
                    </a:lnTo>
                    <a:lnTo>
                      <a:pt x="68" y="19"/>
                    </a:lnTo>
                    <a:lnTo>
                      <a:pt x="70" y="24"/>
                    </a:lnTo>
                    <a:lnTo>
                      <a:pt x="71" y="30"/>
                    </a:lnTo>
                    <a:lnTo>
                      <a:pt x="71" y="36"/>
                    </a:lnTo>
                    <a:lnTo>
                      <a:pt x="71" y="49"/>
                    </a:lnTo>
                    <a:lnTo>
                      <a:pt x="70" y="61"/>
                    </a:lnTo>
                    <a:lnTo>
                      <a:pt x="67" y="75"/>
                    </a:lnTo>
                    <a:lnTo>
                      <a:pt x="62" y="87"/>
                    </a:lnTo>
                    <a:lnTo>
                      <a:pt x="58" y="99"/>
                    </a:lnTo>
                    <a:lnTo>
                      <a:pt x="53" y="111"/>
                    </a:lnTo>
                    <a:lnTo>
                      <a:pt x="48" y="122"/>
                    </a:lnTo>
                    <a:lnTo>
                      <a:pt x="42" y="132"/>
                    </a:lnTo>
                    <a:lnTo>
                      <a:pt x="36" y="141"/>
                    </a:lnTo>
                    <a:lnTo>
                      <a:pt x="30" y="147"/>
                    </a:lnTo>
                    <a:lnTo>
                      <a:pt x="26" y="153"/>
                    </a:lnTo>
                    <a:lnTo>
                      <a:pt x="20" y="156"/>
                    </a:lnTo>
                    <a:lnTo>
                      <a:pt x="17" y="158"/>
                    </a:lnTo>
                    <a:lnTo>
                      <a:pt x="12" y="158"/>
                    </a:lnTo>
                    <a:lnTo>
                      <a:pt x="9" y="156"/>
                    </a:lnTo>
                    <a:lnTo>
                      <a:pt x="6" y="153"/>
                    </a:lnTo>
                    <a:lnTo>
                      <a:pt x="5" y="150"/>
                    </a:lnTo>
                    <a:lnTo>
                      <a:pt x="2" y="143"/>
                    </a:lnTo>
                    <a:lnTo>
                      <a:pt x="0" y="132"/>
                    </a:lnTo>
                    <a:lnTo>
                      <a:pt x="2" y="122"/>
                    </a:lnTo>
                    <a:lnTo>
                      <a:pt x="3" y="110"/>
                    </a:lnTo>
                    <a:lnTo>
                      <a:pt x="8" y="89"/>
                    </a:lnTo>
                    <a:lnTo>
                      <a:pt x="14" y="64"/>
                    </a:lnTo>
                    <a:lnTo>
                      <a:pt x="18" y="52"/>
                    </a:lnTo>
                    <a:lnTo>
                      <a:pt x="23" y="40"/>
                    </a:lnTo>
                    <a:lnTo>
                      <a:pt x="26" y="34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5" y="18"/>
                    </a:lnTo>
                    <a:lnTo>
                      <a:pt x="42" y="7"/>
                    </a:lnTo>
                    <a:lnTo>
                      <a:pt x="48" y="4"/>
                    </a:lnTo>
                    <a:lnTo>
                      <a:pt x="53" y="0"/>
                    </a:lnTo>
                    <a:lnTo>
                      <a:pt x="62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775" name="Freeform 1695"/>
            <p:cNvSpPr>
              <a:spLocks/>
            </p:cNvSpPr>
            <p:nvPr/>
          </p:nvSpPr>
          <p:spPr bwMode="auto">
            <a:xfrm>
              <a:off x="4269" y="1807"/>
              <a:ext cx="366" cy="209"/>
            </a:xfrm>
            <a:custGeom>
              <a:avLst/>
              <a:gdLst/>
              <a:ahLst/>
              <a:cxnLst>
                <a:cxn ang="0">
                  <a:pos x="715" y="346"/>
                </a:cxn>
                <a:cxn ang="0">
                  <a:pos x="683" y="285"/>
                </a:cxn>
                <a:cxn ang="0">
                  <a:pos x="652" y="236"/>
                </a:cxn>
                <a:cxn ang="0">
                  <a:pos x="617" y="191"/>
                </a:cxn>
                <a:cxn ang="0">
                  <a:pos x="567" y="146"/>
                </a:cxn>
                <a:cxn ang="0">
                  <a:pos x="513" y="116"/>
                </a:cxn>
                <a:cxn ang="0">
                  <a:pos x="416" y="77"/>
                </a:cxn>
                <a:cxn ang="0">
                  <a:pos x="333" y="48"/>
                </a:cxn>
                <a:cxn ang="0">
                  <a:pos x="228" y="22"/>
                </a:cxn>
                <a:cxn ang="0">
                  <a:pos x="108" y="4"/>
                </a:cxn>
                <a:cxn ang="0">
                  <a:pos x="50" y="0"/>
                </a:cxn>
                <a:cxn ang="0">
                  <a:pos x="16" y="3"/>
                </a:cxn>
                <a:cxn ang="0">
                  <a:pos x="0" y="50"/>
                </a:cxn>
                <a:cxn ang="0">
                  <a:pos x="108" y="33"/>
                </a:cxn>
                <a:cxn ang="0">
                  <a:pos x="161" y="35"/>
                </a:cxn>
                <a:cxn ang="0">
                  <a:pos x="184" y="41"/>
                </a:cxn>
                <a:cxn ang="0">
                  <a:pos x="191" y="54"/>
                </a:cxn>
                <a:cxn ang="0">
                  <a:pos x="190" y="77"/>
                </a:cxn>
                <a:cxn ang="0">
                  <a:pos x="176" y="123"/>
                </a:cxn>
                <a:cxn ang="0">
                  <a:pos x="149" y="181"/>
                </a:cxn>
                <a:cxn ang="0">
                  <a:pos x="146" y="203"/>
                </a:cxn>
                <a:cxn ang="0">
                  <a:pos x="160" y="173"/>
                </a:cxn>
                <a:cxn ang="0">
                  <a:pos x="179" y="135"/>
                </a:cxn>
                <a:cxn ang="0">
                  <a:pos x="200" y="105"/>
                </a:cxn>
                <a:cxn ang="0">
                  <a:pos x="213" y="80"/>
                </a:cxn>
                <a:cxn ang="0">
                  <a:pos x="213" y="56"/>
                </a:cxn>
                <a:cxn ang="0">
                  <a:pos x="208" y="44"/>
                </a:cxn>
                <a:cxn ang="0">
                  <a:pos x="320" y="72"/>
                </a:cxn>
                <a:cxn ang="0">
                  <a:pos x="336" y="81"/>
                </a:cxn>
                <a:cxn ang="0">
                  <a:pos x="332" y="101"/>
                </a:cxn>
                <a:cxn ang="0">
                  <a:pos x="314" y="161"/>
                </a:cxn>
                <a:cxn ang="0">
                  <a:pos x="305" y="188"/>
                </a:cxn>
                <a:cxn ang="0">
                  <a:pos x="288" y="209"/>
                </a:cxn>
                <a:cxn ang="0">
                  <a:pos x="268" y="223"/>
                </a:cxn>
                <a:cxn ang="0">
                  <a:pos x="277" y="223"/>
                </a:cxn>
                <a:cxn ang="0">
                  <a:pos x="297" y="209"/>
                </a:cxn>
                <a:cxn ang="0">
                  <a:pos x="303" y="260"/>
                </a:cxn>
                <a:cxn ang="0">
                  <a:pos x="305" y="295"/>
                </a:cxn>
                <a:cxn ang="0">
                  <a:pos x="314" y="218"/>
                </a:cxn>
                <a:cxn ang="0">
                  <a:pos x="326" y="158"/>
                </a:cxn>
                <a:cxn ang="0">
                  <a:pos x="336" y="190"/>
                </a:cxn>
                <a:cxn ang="0">
                  <a:pos x="338" y="179"/>
                </a:cxn>
                <a:cxn ang="0">
                  <a:pos x="338" y="138"/>
                </a:cxn>
                <a:cxn ang="0">
                  <a:pos x="348" y="98"/>
                </a:cxn>
                <a:cxn ang="0">
                  <a:pos x="357" y="90"/>
                </a:cxn>
                <a:cxn ang="0">
                  <a:pos x="439" y="119"/>
                </a:cxn>
                <a:cxn ang="0">
                  <a:pos x="523" y="157"/>
                </a:cxn>
                <a:cxn ang="0">
                  <a:pos x="561" y="181"/>
                </a:cxn>
                <a:cxn ang="0">
                  <a:pos x="594" y="209"/>
                </a:cxn>
                <a:cxn ang="0">
                  <a:pos x="635" y="259"/>
                </a:cxn>
                <a:cxn ang="0">
                  <a:pos x="673" y="318"/>
                </a:cxn>
                <a:cxn ang="0">
                  <a:pos x="723" y="419"/>
                </a:cxn>
              </a:cxnLst>
              <a:rect l="0" t="0" r="r" b="b"/>
              <a:pathLst>
                <a:path w="732" h="419">
                  <a:moveTo>
                    <a:pt x="732" y="386"/>
                  </a:moveTo>
                  <a:lnTo>
                    <a:pt x="724" y="366"/>
                  </a:lnTo>
                  <a:lnTo>
                    <a:pt x="715" y="346"/>
                  </a:lnTo>
                  <a:lnTo>
                    <a:pt x="705" y="325"/>
                  </a:lnTo>
                  <a:lnTo>
                    <a:pt x="694" y="306"/>
                  </a:lnTo>
                  <a:lnTo>
                    <a:pt x="683" y="285"/>
                  </a:lnTo>
                  <a:lnTo>
                    <a:pt x="671" y="265"/>
                  </a:lnTo>
                  <a:lnTo>
                    <a:pt x="659" y="245"/>
                  </a:lnTo>
                  <a:lnTo>
                    <a:pt x="652" y="236"/>
                  </a:lnTo>
                  <a:lnTo>
                    <a:pt x="646" y="227"/>
                  </a:lnTo>
                  <a:lnTo>
                    <a:pt x="631" y="209"/>
                  </a:lnTo>
                  <a:lnTo>
                    <a:pt x="617" y="191"/>
                  </a:lnTo>
                  <a:lnTo>
                    <a:pt x="600" y="175"/>
                  </a:lnTo>
                  <a:lnTo>
                    <a:pt x="584" y="160"/>
                  </a:lnTo>
                  <a:lnTo>
                    <a:pt x="567" y="146"/>
                  </a:lnTo>
                  <a:lnTo>
                    <a:pt x="549" y="134"/>
                  </a:lnTo>
                  <a:lnTo>
                    <a:pt x="531" y="123"/>
                  </a:lnTo>
                  <a:lnTo>
                    <a:pt x="513" y="116"/>
                  </a:lnTo>
                  <a:lnTo>
                    <a:pt x="481" y="102"/>
                  </a:lnTo>
                  <a:lnTo>
                    <a:pt x="449" y="89"/>
                  </a:lnTo>
                  <a:lnTo>
                    <a:pt x="416" y="77"/>
                  </a:lnTo>
                  <a:lnTo>
                    <a:pt x="385" y="65"/>
                  </a:lnTo>
                  <a:lnTo>
                    <a:pt x="359" y="56"/>
                  </a:lnTo>
                  <a:lnTo>
                    <a:pt x="333" y="48"/>
                  </a:lnTo>
                  <a:lnTo>
                    <a:pt x="306" y="41"/>
                  </a:lnTo>
                  <a:lnTo>
                    <a:pt x="280" y="35"/>
                  </a:lnTo>
                  <a:lnTo>
                    <a:pt x="228" y="22"/>
                  </a:lnTo>
                  <a:lnTo>
                    <a:pt x="178" y="13"/>
                  </a:lnTo>
                  <a:lnTo>
                    <a:pt x="130" y="6"/>
                  </a:lnTo>
                  <a:lnTo>
                    <a:pt x="108" y="4"/>
                  </a:lnTo>
                  <a:lnTo>
                    <a:pt x="87" y="3"/>
                  </a:lnTo>
                  <a:lnTo>
                    <a:pt x="68" y="1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9"/>
                  </a:lnTo>
                  <a:lnTo>
                    <a:pt x="9" y="25"/>
                  </a:lnTo>
                  <a:lnTo>
                    <a:pt x="0" y="50"/>
                  </a:lnTo>
                  <a:lnTo>
                    <a:pt x="28" y="45"/>
                  </a:lnTo>
                  <a:lnTo>
                    <a:pt x="80" y="36"/>
                  </a:lnTo>
                  <a:lnTo>
                    <a:pt x="108" y="33"/>
                  </a:lnTo>
                  <a:lnTo>
                    <a:pt x="136" y="33"/>
                  </a:lnTo>
                  <a:lnTo>
                    <a:pt x="149" y="33"/>
                  </a:lnTo>
                  <a:lnTo>
                    <a:pt x="161" y="35"/>
                  </a:lnTo>
                  <a:lnTo>
                    <a:pt x="172" y="36"/>
                  </a:lnTo>
                  <a:lnTo>
                    <a:pt x="182" y="39"/>
                  </a:lnTo>
                  <a:lnTo>
                    <a:pt x="184" y="41"/>
                  </a:lnTo>
                  <a:lnTo>
                    <a:pt x="187" y="42"/>
                  </a:lnTo>
                  <a:lnTo>
                    <a:pt x="190" y="48"/>
                  </a:lnTo>
                  <a:lnTo>
                    <a:pt x="191" y="54"/>
                  </a:lnTo>
                  <a:lnTo>
                    <a:pt x="191" y="60"/>
                  </a:lnTo>
                  <a:lnTo>
                    <a:pt x="191" y="69"/>
                  </a:lnTo>
                  <a:lnTo>
                    <a:pt x="190" y="77"/>
                  </a:lnTo>
                  <a:lnTo>
                    <a:pt x="187" y="93"/>
                  </a:lnTo>
                  <a:lnTo>
                    <a:pt x="182" y="108"/>
                  </a:lnTo>
                  <a:lnTo>
                    <a:pt x="176" y="123"/>
                  </a:lnTo>
                  <a:lnTo>
                    <a:pt x="161" y="151"/>
                  </a:lnTo>
                  <a:lnTo>
                    <a:pt x="155" y="166"/>
                  </a:lnTo>
                  <a:lnTo>
                    <a:pt x="149" y="181"/>
                  </a:lnTo>
                  <a:lnTo>
                    <a:pt x="148" y="188"/>
                  </a:lnTo>
                  <a:lnTo>
                    <a:pt x="146" y="196"/>
                  </a:lnTo>
                  <a:lnTo>
                    <a:pt x="146" y="203"/>
                  </a:lnTo>
                  <a:lnTo>
                    <a:pt x="146" y="211"/>
                  </a:lnTo>
                  <a:lnTo>
                    <a:pt x="155" y="185"/>
                  </a:lnTo>
                  <a:lnTo>
                    <a:pt x="160" y="173"/>
                  </a:lnTo>
                  <a:lnTo>
                    <a:pt x="166" y="160"/>
                  </a:lnTo>
                  <a:lnTo>
                    <a:pt x="172" y="148"/>
                  </a:lnTo>
                  <a:lnTo>
                    <a:pt x="179" y="135"/>
                  </a:lnTo>
                  <a:lnTo>
                    <a:pt x="187" y="125"/>
                  </a:lnTo>
                  <a:lnTo>
                    <a:pt x="196" y="113"/>
                  </a:lnTo>
                  <a:lnTo>
                    <a:pt x="200" y="105"/>
                  </a:lnTo>
                  <a:lnTo>
                    <a:pt x="206" y="98"/>
                  </a:lnTo>
                  <a:lnTo>
                    <a:pt x="210" y="89"/>
                  </a:lnTo>
                  <a:lnTo>
                    <a:pt x="213" y="80"/>
                  </a:lnTo>
                  <a:lnTo>
                    <a:pt x="214" y="69"/>
                  </a:lnTo>
                  <a:lnTo>
                    <a:pt x="214" y="60"/>
                  </a:lnTo>
                  <a:lnTo>
                    <a:pt x="213" y="56"/>
                  </a:lnTo>
                  <a:lnTo>
                    <a:pt x="213" y="51"/>
                  </a:lnTo>
                  <a:lnTo>
                    <a:pt x="211" y="47"/>
                  </a:lnTo>
                  <a:lnTo>
                    <a:pt x="208" y="44"/>
                  </a:lnTo>
                  <a:lnTo>
                    <a:pt x="258" y="56"/>
                  </a:lnTo>
                  <a:lnTo>
                    <a:pt x="299" y="66"/>
                  </a:lnTo>
                  <a:lnTo>
                    <a:pt x="320" y="72"/>
                  </a:lnTo>
                  <a:lnTo>
                    <a:pt x="336" y="78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6" y="86"/>
                  </a:lnTo>
                  <a:lnTo>
                    <a:pt x="332" y="101"/>
                  </a:lnTo>
                  <a:lnTo>
                    <a:pt x="326" y="120"/>
                  </a:lnTo>
                  <a:lnTo>
                    <a:pt x="320" y="138"/>
                  </a:lnTo>
                  <a:lnTo>
                    <a:pt x="314" y="161"/>
                  </a:lnTo>
                  <a:lnTo>
                    <a:pt x="311" y="172"/>
                  </a:lnTo>
                  <a:lnTo>
                    <a:pt x="306" y="184"/>
                  </a:lnTo>
                  <a:lnTo>
                    <a:pt x="305" y="188"/>
                  </a:lnTo>
                  <a:lnTo>
                    <a:pt x="302" y="194"/>
                  </a:lnTo>
                  <a:lnTo>
                    <a:pt x="293" y="205"/>
                  </a:lnTo>
                  <a:lnTo>
                    <a:pt x="288" y="209"/>
                  </a:lnTo>
                  <a:lnTo>
                    <a:pt x="282" y="214"/>
                  </a:lnTo>
                  <a:lnTo>
                    <a:pt x="276" y="218"/>
                  </a:lnTo>
                  <a:lnTo>
                    <a:pt x="268" y="223"/>
                  </a:lnTo>
                  <a:lnTo>
                    <a:pt x="270" y="224"/>
                  </a:lnTo>
                  <a:lnTo>
                    <a:pt x="273" y="224"/>
                  </a:lnTo>
                  <a:lnTo>
                    <a:pt x="277" y="223"/>
                  </a:lnTo>
                  <a:lnTo>
                    <a:pt x="282" y="221"/>
                  </a:lnTo>
                  <a:lnTo>
                    <a:pt x="288" y="218"/>
                  </a:lnTo>
                  <a:lnTo>
                    <a:pt x="297" y="209"/>
                  </a:lnTo>
                  <a:lnTo>
                    <a:pt x="306" y="205"/>
                  </a:lnTo>
                  <a:lnTo>
                    <a:pt x="306" y="232"/>
                  </a:lnTo>
                  <a:lnTo>
                    <a:pt x="303" y="260"/>
                  </a:lnTo>
                  <a:lnTo>
                    <a:pt x="302" y="291"/>
                  </a:lnTo>
                  <a:lnTo>
                    <a:pt x="300" y="318"/>
                  </a:lnTo>
                  <a:lnTo>
                    <a:pt x="305" y="295"/>
                  </a:lnTo>
                  <a:lnTo>
                    <a:pt x="308" y="276"/>
                  </a:lnTo>
                  <a:lnTo>
                    <a:pt x="311" y="236"/>
                  </a:lnTo>
                  <a:lnTo>
                    <a:pt x="314" y="218"/>
                  </a:lnTo>
                  <a:lnTo>
                    <a:pt x="317" y="199"/>
                  </a:lnTo>
                  <a:lnTo>
                    <a:pt x="320" y="179"/>
                  </a:lnTo>
                  <a:lnTo>
                    <a:pt x="326" y="158"/>
                  </a:lnTo>
                  <a:lnTo>
                    <a:pt x="330" y="169"/>
                  </a:lnTo>
                  <a:lnTo>
                    <a:pt x="333" y="179"/>
                  </a:lnTo>
                  <a:lnTo>
                    <a:pt x="336" y="190"/>
                  </a:lnTo>
                  <a:lnTo>
                    <a:pt x="342" y="200"/>
                  </a:lnTo>
                  <a:lnTo>
                    <a:pt x="339" y="190"/>
                  </a:lnTo>
                  <a:lnTo>
                    <a:pt x="338" y="179"/>
                  </a:lnTo>
                  <a:lnTo>
                    <a:pt x="338" y="158"/>
                  </a:lnTo>
                  <a:lnTo>
                    <a:pt x="338" y="149"/>
                  </a:lnTo>
                  <a:lnTo>
                    <a:pt x="338" y="138"/>
                  </a:lnTo>
                  <a:lnTo>
                    <a:pt x="341" y="122"/>
                  </a:lnTo>
                  <a:lnTo>
                    <a:pt x="344" y="108"/>
                  </a:lnTo>
                  <a:lnTo>
                    <a:pt x="348" y="98"/>
                  </a:lnTo>
                  <a:lnTo>
                    <a:pt x="353" y="92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83" y="98"/>
                  </a:lnTo>
                  <a:lnTo>
                    <a:pt x="410" y="108"/>
                  </a:lnTo>
                  <a:lnTo>
                    <a:pt x="439" y="119"/>
                  </a:lnTo>
                  <a:lnTo>
                    <a:pt x="468" y="129"/>
                  </a:lnTo>
                  <a:lnTo>
                    <a:pt x="496" y="143"/>
                  </a:lnTo>
                  <a:lnTo>
                    <a:pt x="523" y="157"/>
                  </a:lnTo>
                  <a:lnTo>
                    <a:pt x="537" y="164"/>
                  </a:lnTo>
                  <a:lnTo>
                    <a:pt x="549" y="173"/>
                  </a:lnTo>
                  <a:lnTo>
                    <a:pt x="561" y="181"/>
                  </a:lnTo>
                  <a:lnTo>
                    <a:pt x="573" y="190"/>
                  </a:lnTo>
                  <a:lnTo>
                    <a:pt x="584" y="199"/>
                  </a:lnTo>
                  <a:lnTo>
                    <a:pt x="594" y="209"/>
                  </a:lnTo>
                  <a:lnTo>
                    <a:pt x="605" y="220"/>
                  </a:lnTo>
                  <a:lnTo>
                    <a:pt x="615" y="232"/>
                  </a:lnTo>
                  <a:lnTo>
                    <a:pt x="635" y="259"/>
                  </a:lnTo>
                  <a:lnTo>
                    <a:pt x="646" y="273"/>
                  </a:lnTo>
                  <a:lnTo>
                    <a:pt x="655" y="288"/>
                  </a:lnTo>
                  <a:lnTo>
                    <a:pt x="673" y="318"/>
                  </a:lnTo>
                  <a:lnTo>
                    <a:pt x="689" y="351"/>
                  </a:lnTo>
                  <a:lnTo>
                    <a:pt x="706" y="384"/>
                  </a:lnTo>
                  <a:lnTo>
                    <a:pt x="723" y="419"/>
                  </a:lnTo>
                  <a:lnTo>
                    <a:pt x="732" y="3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76" name="Freeform 1696"/>
            <p:cNvSpPr>
              <a:spLocks/>
            </p:cNvSpPr>
            <p:nvPr/>
          </p:nvSpPr>
          <p:spPr bwMode="auto">
            <a:xfrm>
              <a:off x="4510" y="2260"/>
              <a:ext cx="15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4" y="33"/>
                </a:cxn>
                <a:cxn ang="0">
                  <a:pos x="7" y="30"/>
                </a:cxn>
                <a:cxn ang="0">
                  <a:pos x="10" y="27"/>
                </a:cxn>
                <a:cxn ang="0">
                  <a:pos x="15" y="25"/>
                </a:cxn>
                <a:cxn ang="0">
                  <a:pos x="18" y="25"/>
                </a:cxn>
                <a:cxn ang="0">
                  <a:pos x="22" y="25"/>
                </a:cxn>
                <a:cxn ang="0">
                  <a:pos x="25" y="27"/>
                </a:cxn>
                <a:cxn ang="0">
                  <a:pos x="27" y="28"/>
                </a:cxn>
                <a:cxn ang="0">
                  <a:pos x="28" y="30"/>
                </a:cxn>
                <a:cxn ang="0">
                  <a:pos x="28" y="22"/>
                </a:cxn>
                <a:cxn ang="0">
                  <a:pos x="28" y="15"/>
                </a:cxn>
                <a:cxn ang="0">
                  <a:pos x="27" y="7"/>
                </a:cxn>
                <a:cxn ang="0">
                  <a:pos x="27" y="0"/>
                </a:cxn>
                <a:cxn ang="0">
                  <a:pos x="0" y="18"/>
                </a:cxn>
              </a:cxnLst>
              <a:rect l="0" t="0" r="r" b="b"/>
              <a:pathLst>
                <a:path w="28" h="36">
                  <a:moveTo>
                    <a:pt x="0" y="18"/>
                  </a:moveTo>
                  <a:lnTo>
                    <a:pt x="0" y="22"/>
                  </a:lnTo>
                  <a:lnTo>
                    <a:pt x="1" y="27"/>
                  </a:lnTo>
                  <a:lnTo>
                    <a:pt x="1" y="36"/>
                  </a:lnTo>
                  <a:lnTo>
                    <a:pt x="4" y="33"/>
                  </a:lnTo>
                  <a:lnTo>
                    <a:pt x="7" y="30"/>
                  </a:lnTo>
                  <a:lnTo>
                    <a:pt x="10" y="27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5" y="27"/>
                  </a:lnTo>
                  <a:lnTo>
                    <a:pt x="27" y="28"/>
                  </a:lnTo>
                  <a:lnTo>
                    <a:pt x="28" y="30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1F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77" name="Freeform 1697"/>
            <p:cNvSpPr>
              <a:spLocks/>
            </p:cNvSpPr>
            <p:nvPr/>
          </p:nvSpPr>
          <p:spPr bwMode="auto">
            <a:xfrm>
              <a:off x="4269" y="1991"/>
              <a:ext cx="29" cy="70"/>
            </a:xfrm>
            <a:custGeom>
              <a:avLst/>
              <a:gdLst/>
              <a:ahLst/>
              <a:cxnLst>
                <a:cxn ang="0">
                  <a:pos x="53" y="141"/>
                </a:cxn>
                <a:cxn ang="0">
                  <a:pos x="56" y="130"/>
                </a:cxn>
                <a:cxn ang="0">
                  <a:pos x="57" y="121"/>
                </a:cxn>
                <a:cxn ang="0">
                  <a:pos x="57" y="112"/>
                </a:cxn>
                <a:cxn ang="0">
                  <a:pos x="56" y="104"/>
                </a:cxn>
                <a:cxn ang="0">
                  <a:pos x="53" y="97"/>
                </a:cxn>
                <a:cxn ang="0">
                  <a:pos x="50" y="89"/>
                </a:cxn>
                <a:cxn ang="0">
                  <a:pos x="47" y="82"/>
                </a:cxn>
                <a:cxn ang="0">
                  <a:pos x="42" y="74"/>
                </a:cxn>
                <a:cxn ang="0">
                  <a:pos x="31" y="61"/>
                </a:cxn>
                <a:cxn ang="0">
                  <a:pos x="21" y="47"/>
                </a:cxn>
                <a:cxn ang="0">
                  <a:pos x="10" y="34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4" y="9"/>
                </a:cxn>
                <a:cxn ang="0">
                  <a:pos x="12" y="23"/>
                </a:cxn>
                <a:cxn ang="0">
                  <a:pos x="27" y="44"/>
                </a:cxn>
                <a:cxn ang="0">
                  <a:pos x="34" y="53"/>
                </a:cxn>
                <a:cxn ang="0">
                  <a:pos x="40" y="64"/>
                </a:cxn>
                <a:cxn ang="0">
                  <a:pos x="51" y="83"/>
                </a:cxn>
                <a:cxn ang="0">
                  <a:pos x="54" y="94"/>
                </a:cxn>
                <a:cxn ang="0">
                  <a:pos x="56" y="100"/>
                </a:cxn>
                <a:cxn ang="0">
                  <a:pos x="56" y="104"/>
                </a:cxn>
                <a:cxn ang="0">
                  <a:pos x="57" y="115"/>
                </a:cxn>
                <a:cxn ang="0">
                  <a:pos x="57" y="127"/>
                </a:cxn>
                <a:cxn ang="0">
                  <a:pos x="53" y="141"/>
                </a:cxn>
              </a:cxnLst>
              <a:rect l="0" t="0" r="r" b="b"/>
              <a:pathLst>
                <a:path w="57" h="141">
                  <a:moveTo>
                    <a:pt x="53" y="141"/>
                  </a:moveTo>
                  <a:lnTo>
                    <a:pt x="56" y="130"/>
                  </a:lnTo>
                  <a:lnTo>
                    <a:pt x="57" y="121"/>
                  </a:lnTo>
                  <a:lnTo>
                    <a:pt x="57" y="112"/>
                  </a:lnTo>
                  <a:lnTo>
                    <a:pt x="56" y="104"/>
                  </a:lnTo>
                  <a:lnTo>
                    <a:pt x="53" y="97"/>
                  </a:lnTo>
                  <a:lnTo>
                    <a:pt x="50" y="89"/>
                  </a:lnTo>
                  <a:lnTo>
                    <a:pt x="47" y="82"/>
                  </a:lnTo>
                  <a:lnTo>
                    <a:pt x="42" y="74"/>
                  </a:lnTo>
                  <a:lnTo>
                    <a:pt x="31" y="61"/>
                  </a:lnTo>
                  <a:lnTo>
                    <a:pt x="21" y="47"/>
                  </a:lnTo>
                  <a:lnTo>
                    <a:pt x="10" y="3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5"/>
                  </a:lnTo>
                  <a:lnTo>
                    <a:pt x="4" y="9"/>
                  </a:lnTo>
                  <a:lnTo>
                    <a:pt x="12" y="23"/>
                  </a:lnTo>
                  <a:lnTo>
                    <a:pt x="27" y="44"/>
                  </a:lnTo>
                  <a:lnTo>
                    <a:pt x="34" y="53"/>
                  </a:lnTo>
                  <a:lnTo>
                    <a:pt x="40" y="64"/>
                  </a:lnTo>
                  <a:lnTo>
                    <a:pt x="51" y="83"/>
                  </a:lnTo>
                  <a:lnTo>
                    <a:pt x="54" y="94"/>
                  </a:lnTo>
                  <a:lnTo>
                    <a:pt x="56" y="100"/>
                  </a:lnTo>
                  <a:lnTo>
                    <a:pt x="56" y="104"/>
                  </a:lnTo>
                  <a:lnTo>
                    <a:pt x="57" y="115"/>
                  </a:lnTo>
                  <a:lnTo>
                    <a:pt x="57" y="127"/>
                  </a:lnTo>
                  <a:lnTo>
                    <a:pt x="53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78" name="Freeform 1698"/>
            <p:cNvSpPr>
              <a:spLocks/>
            </p:cNvSpPr>
            <p:nvPr/>
          </p:nvSpPr>
          <p:spPr bwMode="auto">
            <a:xfrm>
              <a:off x="4267" y="1998"/>
              <a:ext cx="33" cy="64"/>
            </a:xfrm>
            <a:custGeom>
              <a:avLst/>
              <a:gdLst/>
              <a:ahLst/>
              <a:cxnLst>
                <a:cxn ang="0">
                  <a:pos x="53" y="124"/>
                </a:cxn>
                <a:cxn ang="0">
                  <a:pos x="58" y="106"/>
                </a:cxn>
                <a:cxn ang="0">
                  <a:pos x="56" y="91"/>
                </a:cxn>
                <a:cxn ang="0">
                  <a:pos x="50" y="77"/>
                </a:cxn>
                <a:cxn ang="0">
                  <a:pos x="42" y="64"/>
                </a:cxn>
                <a:cxn ang="0">
                  <a:pos x="21" y="37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9" y="29"/>
                </a:cxn>
                <a:cxn ang="0">
                  <a:pos x="50" y="56"/>
                </a:cxn>
                <a:cxn ang="0">
                  <a:pos x="59" y="73"/>
                </a:cxn>
                <a:cxn ang="0">
                  <a:pos x="65" y="88"/>
                </a:cxn>
                <a:cxn ang="0">
                  <a:pos x="67" y="106"/>
                </a:cxn>
                <a:cxn ang="0">
                  <a:pos x="62" y="127"/>
                </a:cxn>
                <a:cxn ang="0">
                  <a:pos x="53" y="124"/>
                </a:cxn>
              </a:cxnLst>
              <a:rect l="0" t="0" r="r" b="b"/>
              <a:pathLst>
                <a:path w="67" h="127">
                  <a:moveTo>
                    <a:pt x="53" y="124"/>
                  </a:moveTo>
                  <a:lnTo>
                    <a:pt x="58" y="106"/>
                  </a:lnTo>
                  <a:lnTo>
                    <a:pt x="56" y="91"/>
                  </a:lnTo>
                  <a:lnTo>
                    <a:pt x="50" y="77"/>
                  </a:lnTo>
                  <a:lnTo>
                    <a:pt x="42" y="64"/>
                  </a:lnTo>
                  <a:lnTo>
                    <a:pt x="21" y="37"/>
                  </a:lnTo>
                  <a:lnTo>
                    <a:pt x="0" y="8"/>
                  </a:lnTo>
                  <a:lnTo>
                    <a:pt x="8" y="0"/>
                  </a:lnTo>
                  <a:lnTo>
                    <a:pt x="29" y="29"/>
                  </a:lnTo>
                  <a:lnTo>
                    <a:pt x="50" y="56"/>
                  </a:lnTo>
                  <a:lnTo>
                    <a:pt x="59" y="73"/>
                  </a:lnTo>
                  <a:lnTo>
                    <a:pt x="65" y="88"/>
                  </a:lnTo>
                  <a:lnTo>
                    <a:pt x="67" y="106"/>
                  </a:lnTo>
                  <a:lnTo>
                    <a:pt x="62" y="127"/>
                  </a:lnTo>
                  <a:lnTo>
                    <a:pt x="53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79" name="Freeform 1699"/>
            <p:cNvSpPr>
              <a:spLocks/>
            </p:cNvSpPr>
            <p:nvPr/>
          </p:nvSpPr>
          <p:spPr bwMode="auto">
            <a:xfrm>
              <a:off x="4267" y="1991"/>
              <a:ext cx="5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9" y="9"/>
                </a:cxn>
                <a:cxn ang="0">
                  <a:pos x="9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11" y="0"/>
                  </a:lnTo>
                  <a:lnTo>
                    <a:pt x="9" y="9"/>
                  </a:lnTo>
                  <a:lnTo>
                    <a:pt x="9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0" name="Freeform 1700"/>
            <p:cNvSpPr>
              <a:spLocks/>
            </p:cNvSpPr>
            <p:nvPr/>
          </p:nvSpPr>
          <p:spPr bwMode="auto">
            <a:xfrm>
              <a:off x="4267" y="1998"/>
              <a:ext cx="4" cy="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1" name="Freeform 1701"/>
            <p:cNvSpPr>
              <a:spLocks/>
            </p:cNvSpPr>
            <p:nvPr/>
          </p:nvSpPr>
          <p:spPr bwMode="auto">
            <a:xfrm>
              <a:off x="4267" y="1989"/>
              <a:ext cx="1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23"/>
                </a:cxn>
                <a:cxn ang="0">
                  <a:pos x="34" y="44"/>
                </a:cxn>
                <a:cxn ang="0">
                  <a:pos x="25" y="50"/>
                </a:cxn>
                <a:cxn ang="0">
                  <a:pos x="10" y="29"/>
                </a:cxn>
                <a:cxn ang="0">
                  <a:pos x="0" y="6"/>
                </a:cxn>
                <a:cxn ang="0">
                  <a:pos x="9" y="0"/>
                </a:cxn>
              </a:cxnLst>
              <a:rect l="0" t="0" r="r" b="b"/>
              <a:pathLst>
                <a:path w="34" h="50">
                  <a:moveTo>
                    <a:pt x="9" y="0"/>
                  </a:moveTo>
                  <a:lnTo>
                    <a:pt x="19" y="23"/>
                  </a:lnTo>
                  <a:lnTo>
                    <a:pt x="34" y="44"/>
                  </a:lnTo>
                  <a:lnTo>
                    <a:pt x="25" y="50"/>
                  </a:lnTo>
                  <a:lnTo>
                    <a:pt x="10" y="29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2" name="Freeform 1702"/>
            <p:cNvSpPr>
              <a:spLocks/>
            </p:cNvSpPr>
            <p:nvPr/>
          </p:nvSpPr>
          <p:spPr bwMode="auto">
            <a:xfrm>
              <a:off x="4267" y="1982"/>
              <a:ext cx="5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0"/>
                </a:cxn>
                <a:cxn ang="0">
                  <a:pos x="9" y="15"/>
                </a:cxn>
                <a:cxn ang="0">
                  <a:pos x="0" y="21"/>
                </a:cxn>
                <a:cxn ang="0">
                  <a:pos x="9" y="18"/>
                </a:cxn>
                <a:cxn ang="0">
                  <a:pos x="0" y="18"/>
                </a:cxn>
              </a:cxnLst>
              <a:rect l="0" t="0" r="r" b="b"/>
              <a:pathLst>
                <a:path w="9" h="21">
                  <a:moveTo>
                    <a:pt x="0" y="18"/>
                  </a:moveTo>
                  <a:lnTo>
                    <a:pt x="1" y="0"/>
                  </a:lnTo>
                  <a:lnTo>
                    <a:pt x="9" y="15"/>
                  </a:lnTo>
                  <a:lnTo>
                    <a:pt x="0" y="21"/>
                  </a:lnTo>
                  <a:lnTo>
                    <a:pt x="9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3" name="Freeform 1703"/>
            <p:cNvSpPr>
              <a:spLocks/>
            </p:cNvSpPr>
            <p:nvPr/>
          </p:nvSpPr>
          <p:spPr bwMode="auto">
            <a:xfrm>
              <a:off x="4280" y="2011"/>
              <a:ext cx="20" cy="4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3" y="18"/>
                </a:cxn>
                <a:cxn ang="0">
                  <a:pos x="32" y="42"/>
                </a:cxn>
                <a:cxn ang="0">
                  <a:pos x="38" y="63"/>
                </a:cxn>
                <a:cxn ang="0">
                  <a:pos x="40" y="86"/>
                </a:cxn>
                <a:cxn ang="0">
                  <a:pos x="29" y="86"/>
                </a:cxn>
                <a:cxn ang="0">
                  <a:pos x="28" y="65"/>
                </a:cxn>
                <a:cxn ang="0">
                  <a:pos x="21" y="44"/>
                </a:cxn>
                <a:cxn ang="0">
                  <a:pos x="14" y="24"/>
                </a:cxn>
                <a:cxn ang="0">
                  <a:pos x="0" y="6"/>
                </a:cxn>
                <a:cxn ang="0">
                  <a:pos x="9" y="0"/>
                </a:cxn>
              </a:cxnLst>
              <a:rect l="0" t="0" r="r" b="b"/>
              <a:pathLst>
                <a:path w="40" h="86">
                  <a:moveTo>
                    <a:pt x="9" y="0"/>
                  </a:moveTo>
                  <a:lnTo>
                    <a:pt x="23" y="18"/>
                  </a:lnTo>
                  <a:lnTo>
                    <a:pt x="32" y="42"/>
                  </a:lnTo>
                  <a:lnTo>
                    <a:pt x="38" y="63"/>
                  </a:lnTo>
                  <a:lnTo>
                    <a:pt x="40" y="86"/>
                  </a:lnTo>
                  <a:lnTo>
                    <a:pt x="29" y="86"/>
                  </a:lnTo>
                  <a:lnTo>
                    <a:pt x="28" y="65"/>
                  </a:lnTo>
                  <a:lnTo>
                    <a:pt x="21" y="44"/>
                  </a:lnTo>
                  <a:lnTo>
                    <a:pt x="14" y="24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4" name="Freeform 1704"/>
            <p:cNvSpPr>
              <a:spLocks/>
            </p:cNvSpPr>
            <p:nvPr/>
          </p:nvSpPr>
          <p:spPr bwMode="auto">
            <a:xfrm>
              <a:off x="4280" y="2011"/>
              <a:ext cx="5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5" name="Freeform 1705"/>
            <p:cNvSpPr>
              <a:spLocks/>
            </p:cNvSpPr>
            <p:nvPr/>
          </p:nvSpPr>
          <p:spPr bwMode="auto">
            <a:xfrm>
              <a:off x="4292" y="2053"/>
              <a:ext cx="8" cy="8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" y="0"/>
                </a:cxn>
                <a:cxn ang="0">
                  <a:pos x="0" y="14"/>
                </a:cxn>
                <a:cxn ang="0">
                  <a:pos x="10" y="16"/>
                </a:cxn>
                <a:cxn ang="0">
                  <a:pos x="15" y="2"/>
                </a:cxn>
              </a:cxnLst>
              <a:rect l="0" t="0" r="r" b="b"/>
              <a:pathLst>
                <a:path w="15" h="16">
                  <a:moveTo>
                    <a:pt x="15" y="2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0" y="1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6" name="Freeform 1706"/>
            <p:cNvSpPr>
              <a:spLocks/>
            </p:cNvSpPr>
            <p:nvPr/>
          </p:nvSpPr>
          <p:spPr bwMode="auto">
            <a:xfrm>
              <a:off x="4292" y="2060"/>
              <a:ext cx="6" cy="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10" y="2"/>
                </a:cxn>
              </a:cxnLst>
              <a:rect l="0" t="0" r="r" b="b"/>
              <a:pathLst>
                <a:path w="10" h="3">
                  <a:moveTo>
                    <a:pt x="10" y="2"/>
                  </a:moveTo>
                  <a:lnTo>
                    <a:pt x="1" y="0"/>
                  </a:lnTo>
                  <a:lnTo>
                    <a:pt x="10" y="3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7" name="Freeform 1707"/>
            <p:cNvSpPr>
              <a:spLocks/>
            </p:cNvSpPr>
            <p:nvPr/>
          </p:nvSpPr>
          <p:spPr bwMode="auto">
            <a:xfrm>
              <a:off x="4466" y="2070"/>
              <a:ext cx="139" cy="59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61" y="13"/>
                </a:cxn>
                <a:cxn ang="0">
                  <a:pos x="252" y="21"/>
                </a:cxn>
                <a:cxn ang="0">
                  <a:pos x="243" y="28"/>
                </a:cxn>
                <a:cxn ang="0">
                  <a:pos x="234" y="34"/>
                </a:cxn>
                <a:cxn ang="0">
                  <a:pos x="223" y="39"/>
                </a:cxn>
                <a:cxn ang="0">
                  <a:pos x="212" y="43"/>
                </a:cxn>
                <a:cxn ang="0">
                  <a:pos x="200" y="45"/>
                </a:cxn>
                <a:cxn ang="0">
                  <a:pos x="184" y="46"/>
                </a:cxn>
                <a:cxn ang="0">
                  <a:pos x="167" y="48"/>
                </a:cxn>
                <a:cxn ang="0">
                  <a:pos x="158" y="48"/>
                </a:cxn>
                <a:cxn ang="0">
                  <a:pos x="149" y="49"/>
                </a:cxn>
                <a:cxn ang="0">
                  <a:pos x="142" y="52"/>
                </a:cxn>
                <a:cxn ang="0">
                  <a:pos x="134" y="54"/>
                </a:cxn>
                <a:cxn ang="0">
                  <a:pos x="117" y="63"/>
                </a:cxn>
                <a:cxn ang="0">
                  <a:pos x="101" y="72"/>
                </a:cxn>
                <a:cxn ang="0">
                  <a:pos x="69" y="91"/>
                </a:cxn>
                <a:cxn ang="0">
                  <a:pos x="52" y="101"/>
                </a:cxn>
                <a:cxn ang="0">
                  <a:pos x="36" y="108"/>
                </a:cxn>
                <a:cxn ang="0">
                  <a:pos x="18" y="114"/>
                </a:cxn>
                <a:cxn ang="0">
                  <a:pos x="9" y="116"/>
                </a:cxn>
                <a:cxn ang="0">
                  <a:pos x="0" y="117"/>
                </a:cxn>
                <a:cxn ang="0">
                  <a:pos x="7" y="116"/>
                </a:cxn>
                <a:cxn ang="0">
                  <a:pos x="13" y="114"/>
                </a:cxn>
                <a:cxn ang="0">
                  <a:pos x="28" y="116"/>
                </a:cxn>
                <a:cxn ang="0">
                  <a:pos x="36" y="116"/>
                </a:cxn>
                <a:cxn ang="0">
                  <a:pos x="42" y="114"/>
                </a:cxn>
                <a:cxn ang="0">
                  <a:pos x="49" y="113"/>
                </a:cxn>
                <a:cxn ang="0">
                  <a:pos x="55" y="110"/>
                </a:cxn>
                <a:cxn ang="0">
                  <a:pos x="66" y="102"/>
                </a:cxn>
                <a:cxn ang="0">
                  <a:pos x="78" y="96"/>
                </a:cxn>
                <a:cxn ang="0">
                  <a:pos x="102" y="84"/>
                </a:cxn>
                <a:cxn ang="0">
                  <a:pos x="125" y="73"/>
                </a:cxn>
                <a:cxn ang="0">
                  <a:pos x="149" y="66"/>
                </a:cxn>
                <a:cxn ang="0">
                  <a:pos x="173" y="58"/>
                </a:cxn>
                <a:cxn ang="0">
                  <a:pos x="197" y="54"/>
                </a:cxn>
                <a:cxn ang="0">
                  <a:pos x="223" y="51"/>
                </a:cxn>
                <a:cxn ang="0">
                  <a:pos x="249" y="49"/>
                </a:cxn>
                <a:cxn ang="0">
                  <a:pos x="279" y="0"/>
                </a:cxn>
              </a:cxnLst>
              <a:rect l="0" t="0" r="r" b="b"/>
              <a:pathLst>
                <a:path w="279" h="117">
                  <a:moveTo>
                    <a:pt x="279" y="0"/>
                  </a:moveTo>
                  <a:lnTo>
                    <a:pt x="261" y="13"/>
                  </a:lnTo>
                  <a:lnTo>
                    <a:pt x="252" y="21"/>
                  </a:lnTo>
                  <a:lnTo>
                    <a:pt x="243" y="28"/>
                  </a:lnTo>
                  <a:lnTo>
                    <a:pt x="234" y="34"/>
                  </a:lnTo>
                  <a:lnTo>
                    <a:pt x="223" y="39"/>
                  </a:lnTo>
                  <a:lnTo>
                    <a:pt x="212" y="43"/>
                  </a:lnTo>
                  <a:lnTo>
                    <a:pt x="200" y="45"/>
                  </a:lnTo>
                  <a:lnTo>
                    <a:pt x="184" y="46"/>
                  </a:lnTo>
                  <a:lnTo>
                    <a:pt x="167" y="48"/>
                  </a:lnTo>
                  <a:lnTo>
                    <a:pt x="158" y="48"/>
                  </a:lnTo>
                  <a:lnTo>
                    <a:pt x="149" y="49"/>
                  </a:lnTo>
                  <a:lnTo>
                    <a:pt x="142" y="52"/>
                  </a:lnTo>
                  <a:lnTo>
                    <a:pt x="134" y="54"/>
                  </a:lnTo>
                  <a:lnTo>
                    <a:pt x="117" y="63"/>
                  </a:lnTo>
                  <a:lnTo>
                    <a:pt x="101" y="72"/>
                  </a:lnTo>
                  <a:lnTo>
                    <a:pt x="69" y="91"/>
                  </a:lnTo>
                  <a:lnTo>
                    <a:pt x="52" y="101"/>
                  </a:lnTo>
                  <a:lnTo>
                    <a:pt x="36" y="108"/>
                  </a:lnTo>
                  <a:lnTo>
                    <a:pt x="18" y="114"/>
                  </a:lnTo>
                  <a:lnTo>
                    <a:pt x="9" y="116"/>
                  </a:lnTo>
                  <a:lnTo>
                    <a:pt x="0" y="117"/>
                  </a:lnTo>
                  <a:lnTo>
                    <a:pt x="7" y="116"/>
                  </a:lnTo>
                  <a:lnTo>
                    <a:pt x="13" y="114"/>
                  </a:lnTo>
                  <a:lnTo>
                    <a:pt x="28" y="116"/>
                  </a:lnTo>
                  <a:lnTo>
                    <a:pt x="36" y="116"/>
                  </a:lnTo>
                  <a:lnTo>
                    <a:pt x="42" y="114"/>
                  </a:lnTo>
                  <a:lnTo>
                    <a:pt x="49" y="113"/>
                  </a:lnTo>
                  <a:lnTo>
                    <a:pt x="55" y="110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102" y="84"/>
                  </a:lnTo>
                  <a:lnTo>
                    <a:pt x="125" y="73"/>
                  </a:lnTo>
                  <a:lnTo>
                    <a:pt x="149" y="66"/>
                  </a:lnTo>
                  <a:lnTo>
                    <a:pt x="173" y="58"/>
                  </a:lnTo>
                  <a:lnTo>
                    <a:pt x="197" y="54"/>
                  </a:lnTo>
                  <a:lnTo>
                    <a:pt x="223" y="51"/>
                  </a:lnTo>
                  <a:lnTo>
                    <a:pt x="249" y="4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8" name="Freeform 1708"/>
            <p:cNvSpPr>
              <a:spLocks/>
            </p:cNvSpPr>
            <p:nvPr/>
          </p:nvSpPr>
          <p:spPr bwMode="auto">
            <a:xfrm>
              <a:off x="4325" y="2275"/>
              <a:ext cx="127" cy="2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30" y="39"/>
                </a:cxn>
                <a:cxn ang="0">
                  <a:pos x="62" y="28"/>
                </a:cxn>
                <a:cxn ang="0">
                  <a:pos x="92" y="19"/>
                </a:cxn>
                <a:cxn ang="0">
                  <a:pos x="124" y="12"/>
                </a:cxn>
                <a:cxn ang="0">
                  <a:pos x="140" y="7"/>
                </a:cxn>
                <a:cxn ang="0">
                  <a:pos x="155" y="6"/>
                </a:cxn>
                <a:cxn ang="0">
                  <a:pos x="172" y="3"/>
                </a:cxn>
                <a:cxn ang="0">
                  <a:pos x="189" y="1"/>
                </a:cxn>
                <a:cxn ang="0">
                  <a:pos x="220" y="0"/>
                </a:cxn>
                <a:cxn ang="0">
                  <a:pos x="237" y="0"/>
                </a:cxn>
                <a:cxn ang="0">
                  <a:pos x="253" y="1"/>
                </a:cxn>
                <a:cxn ang="0">
                  <a:pos x="250" y="4"/>
                </a:cxn>
                <a:cxn ang="0">
                  <a:pos x="247" y="6"/>
                </a:cxn>
                <a:cxn ang="0">
                  <a:pos x="241" y="12"/>
                </a:cxn>
                <a:cxn ang="0">
                  <a:pos x="235" y="16"/>
                </a:cxn>
                <a:cxn ang="0">
                  <a:pos x="231" y="18"/>
                </a:cxn>
                <a:cxn ang="0">
                  <a:pos x="228" y="18"/>
                </a:cxn>
                <a:cxn ang="0">
                  <a:pos x="199" y="16"/>
                </a:cxn>
                <a:cxn ang="0">
                  <a:pos x="186" y="15"/>
                </a:cxn>
                <a:cxn ang="0">
                  <a:pos x="170" y="15"/>
                </a:cxn>
                <a:cxn ang="0">
                  <a:pos x="143" y="16"/>
                </a:cxn>
                <a:cxn ang="0">
                  <a:pos x="130" y="18"/>
                </a:cxn>
                <a:cxn ang="0">
                  <a:pos x="115" y="19"/>
                </a:cxn>
                <a:cxn ang="0">
                  <a:pos x="101" y="22"/>
                </a:cxn>
                <a:cxn ang="0">
                  <a:pos x="87" y="24"/>
                </a:cxn>
                <a:cxn ang="0">
                  <a:pos x="62" y="31"/>
                </a:cxn>
                <a:cxn ang="0">
                  <a:pos x="35" y="39"/>
                </a:cxn>
                <a:cxn ang="0">
                  <a:pos x="7" y="50"/>
                </a:cxn>
                <a:cxn ang="0">
                  <a:pos x="0" y="50"/>
                </a:cxn>
              </a:cxnLst>
              <a:rect l="0" t="0" r="r" b="b"/>
              <a:pathLst>
                <a:path w="253" h="50">
                  <a:moveTo>
                    <a:pt x="0" y="50"/>
                  </a:moveTo>
                  <a:lnTo>
                    <a:pt x="30" y="39"/>
                  </a:lnTo>
                  <a:lnTo>
                    <a:pt x="62" y="28"/>
                  </a:lnTo>
                  <a:lnTo>
                    <a:pt x="92" y="19"/>
                  </a:lnTo>
                  <a:lnTo>
                    <a:pt x="124" y="12"/>
                  </a:lnTo>
                  <a:lnTo>
                    <a:pt x="140" y="7"/>
                  </a:lnTo>
                  <a:lnTo>
                    <a:pt x="155" y="6"/>
                  </a:lnTo>
                  <a:lnTo>
                    <a:pt x="172" y="3"/>
                  </a:lnTo>
                  <a:lnTo>
                    <a:pt x="189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53" y="1"/>
                  </a:lnTo>
                  <a:lnTo>
                    <a:pt x="250" y="4"/>
                  </a:lnTo>
                  <a:lnTo>
                    <a:pt x="247" y="6"/>
                  </a:lnTo>
                  <a:lnTo>
                    <a:pt x="241" y="12"/>
                  </a:lnTo>
                  <a:lnTo>
                    <a:pt x="235" y="16"/>
                  </a:lnTo>
                  <a:lnTo>
                    <a:pt x="231" y="18"/>
                  </a:lnTo>
                  <a:lnTo>
                    <a:pt x="228" y="18"/>
                  </a:lnTo>
                  <a:lnTo>
                    <a:pt x="199" y="16"/>
                  </a:lnTo>
                  <a:lnTo>
                    <a:pt x="186" y="15"/>
                  </a:lnTo>
                  <a:lnTo>
                    <a:pt x="170" y="15"/>
                  </a:lnTo>
                  <a:lnTo>
                    <a:pt x="143" y="16"/>
                  </a:lnTo>
                  <a:lnTo>
                    <a:pt x="130" y="18"/>
                  </a:lnTo>
                  <a:lnTo>
                    <a:pt x="115" y="19"/>
                  </a:lnTo>
                  <a:lnTo>
                    <a:pt x="101" y="22"/>
                  </a:lnTo>
                  <a:lnTo>
                    <a:pt x="87" y="24"/>
                  </a:lnTo>
                  <a:lnTo>
                    <a:pt x="62" y="31"/>
                  </a:lnTo>
                  <a:lnTo>
                    <a:pt x="35" y="39"/>
                  </a:lnTo>
                  <a:lnTo>
                    <a:pt x="7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89" name="Freeform 1709"/>
            <p:cNvSpPr>
              <a:spLocks/>
            </p:cNvSpPr>
            <p:nvPr/>
          </p:nvSpPr>
          <p:spPr bwMode="auto">
            <a:xfrm>
              <a:off x="4325" y="2274"/>
              <a:ext cx="127" cy="2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4" y="27"/>
                </a:cxn>
                <a:cxn ang="0">
                  <a:pos x="126" y="9"/>
                </a:cxn>
                <a:cxn ang="0">
                  <a:pos x="191" y="0"/>
                </a:cxn>
                <a:cxn ang="0">
                  <a:pos x="255" y="0"/>
                </a:cxn>
                <a:cxn ang="0">
                  <a:pos x="255" y="10"/>
                </a:cxn>
                <a:cxn ang="0">
                  <a:pos x="191" y="10"/>
                </a:cxn>
                <a:cxn ang="0">
                  <a:pos x="127" y="19"/>
                </a:cxn>
                <a:cxn ang="0">
                  <a:pos x="65" y="37"/>
                </a:cxn>
                <a:cxn ang="0">
                  <a:pos x="2" y="59"/>
                </a:cxn>
                <a:cxn ang="0">
                  <a:pos x="0" y="48"/>
                </a:cxn>
              </a:cxnLst>
              <a:rect l="0" t="0" r="r" b="b"/>
              <a:pathLst>
                <a:path w="255" h="59">
                  <a:moveTo>
                    <a:pt x="0" y="48"/>
                  </a:moveTo>
                  <a:lnTo>
                    <a:pt x="64" y="27"/>
                  </a:lnTo>
                  <a:lnTo>
                    <a:pt x="126" y="9"/>
                  </a:lnTo>
                  <a:lnTo>
                    <a:pt x="191" y="0"/>
                  </a:lnTo>
                  <a:lnTo>
                    <a:pt x="255" y="0"/>
                  </a:lnTo>
                  <a:lnTo>
                    <a:pt x="255" y="10"/>
                  </a:lnTo>
                  <a:lnTo>
                    <a:pt x="191" y="10"/>
                  </a:lnTo>
                  <a:lnTo>
                    <a:pt x="127" y="19"/>
                  </a:lnTo>
                  <a:lnTo>
                    <a:pt x="65" y="37"/>
                  </a:lnTo>
                  <a:lnTo>
                    <a:pt x="2" y="5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0" name="Freeform 1710"/>
            <p:cNvSpPr>
              <a:spLocks/>
            </p:cNvSpPr>
            <p:nvPr/>
          </p:nvSpPr>
          <p:spPr bwMode="auto">
            <a:xfrm>
              <a:off x="4439" y="2275"/>
              <a:ext cx="15" cy="12"/>
            </a:xfrm>
            <a:custGeom>
              <a:avLst/>
              <a:gdLst/>
              <a:ahLst/>
              <a:cxnLst>
                <a:cxn ang="0">
                  <a:pos x="30" y="8"/>
                </a:cxn>
                <a:cxn ang="0">
                  <a:pos x="18" y="18"/>
                </a:cxn>
                <a:cxn ang="0">
                  <a:pos x="11" y="23"/>
                </a:cxn>
                <a:cxn ang="0">
                  <a:pos x="3" y="24"/>
                </a:cxn>
                <a:cxn ang="0">
                  <a:pos x="0" y="15"/>
                </a:cxn>
                <a:cxn ang="0">
                  <a:pos x="6" y="14"/>
                </a:cxn>
                <a:cxn ang="0">
                  <a:pos x="11" y="11"/>
                </a:cxn>
                <a:cxn ang="0">
                  <a:pos x="23" y="0"/>
                </a:cxn>
                <a:cxn ang="0">
                  <a:pos x="30" y="8"/>
                </a:cxn>
              </a:cxnLst>
              <a:rect l="0" t="0" r="r" b="b"/>
              <a:pathLst>
                <a:path w="30" h="24">
                  <a:moveTo>
                    <a:pt x="30" y="8"/>
                  </a:moveTo>
                  <a:lnTo>
                    <a:pt x="18" y="18"/>
                  </a:lnTo>
                  <a:lnTo>
                    <a:pt x="11" y="23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1" y="11"/>
                  </a:lnTo>
                  <a:lnTo>
                    <a:pt x="23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1" name="Freeform 1711"/>
            <p:cNvSpPr>
              <a:spLocks/>
            </p:cNvSpPr>
            <p:nvPr/>
          </p:nvSpPr>
          <p:spPr bwMode="auto">
            <a:xfrm>
              <a:off x="4450" y="2274"/>
              <a:ext cx="10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0" y="0"/>
                </a:cxn>
                <a:cxn ang="0">
                  <a:pos x="7" y="9"/>
                </a:cxn>
                <a:cxn ang="0">
                  <a:pos x="0" y="1"/>
                </a:cxn>
                <a:cxn ang="0">
                  <a:pos x="4" y="10"/>
                </a:cxn>
                <a:cxn ang="0">
                  <a:pos x="4" y="0"/>
                </a:cxn>
              </a:cxnLst>
              <a:rect l="0" t="0" r="r" b="b"/>
              <a:pathLst>
                <a:path w="20" h="10">
                  <a:moveTo>
                    <a:pt x="4" y="0"/>
                  </a:moveTo>
                  <a:lnTo>
                    <a:pt x="20" y="0"/>
                  </a:lnTo>
                  <a:lnTo>
                    <a:pt x="7" y="9"/>
                  </a:lnTo>
                  <a:lnTo>
                    <a:pt x="0" y="1"/>
                  </a:lnTo>
                  <a:lnTo>
                    <a:pt x="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2" name="Freeform 1712"/>
            <p:cNvSpPr>
              <a:spLocks/>
            </p:cNvSpPr>
            <p:nvPr/>
          </p:nvSpPr>
          <p:spPr bwMode="auto">
            <a:xfrm>
              <a:off x="4328" y="2281"/>
              <a:ext cx="111" cy="22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66" y="11"/>
                </a:cxn>
                <a:cxn ang="0">
                  <a:pos x="112" y="14"/>
                </a:cxn>
                <a:cxn ang="0">
                  <a:pos x="58" y="26"/>
                </a:cxn>
                <a:cxn ang="0">
                  <a:pos x="5" y="44"/>
                </a:cxn>
                <a:cxn ang="0">
                  <a:pos x="0" y="35"/>
                </a:cxn>
                <a:cxn ang="0">
                  <a:pos x="53" y="17"/>
                </a:cxn>
                <a:cxn ang="0">
                  <a:pos x="109" y="5"/>
                </a:cxn>
                <a:cxn ang="0">
                  <a:pos x="166" y="0"/>
                </a:cxn>
                <a:cxn ang="0">
                  <a:pos x="224" y="3"/>
                </a:cxn>
                <a:cxn ang="0">
                  <a:pos x="224" y="12"/>
                </a:cxn>
              </a:cxnLst>
              <a:rect l="0" t="0" r="r" b="b"/>
              <a:pathLst>
                <a:path w="224" h="44">
                  <a:moveTo>
                    <a:pt x="224" y="12"/>
                  </a:moveTo>
                  <a:lnTo>
                    <a:pt x="166" y="11"/>
                  </a:lnTo>
                  <a:lnTo>
                    <a:pt x="112" y="14"/>
                  </a:lnTo>
                  <a:lnTo>
                    <a:pt x="58" y="26"/>
                  </a:lnTo>
                  <a:lnTo>
                    <a:pt x="5" y="44"/>
                  </a:lnTo>
                  <a:lnTo>
                    <a:pt x="0" y="35"/>
                  </a:lnTo>
                  <a:lnTo>
                    <a:pt x="53" y="17"/>
                  </a:lnTo>
                  <a:lnTo>
                    <a:pt x="109" y="5"/>
                  </a:lnTo>
                  <a:lnTo>
                    <a:pt x="166" y="0"/>
                  </a:lnTo>
                  <a:lnTo>
                    <a:pt x="224" y="3"/>
                  </a:lnTo>
                  <a:lnTo>
                    <a:pt x="2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3" name="Freeform 1713"/>
            <p:cNvSpPr>
              <a:spLocks/>
            </p:cNvSpPr>
            <p:nvPr/>
          </p:nvSpPr>
          <p:spPr bwMode="auto">
            <a:xfrm>
              <a:off x="4439" y="2282"/>
              <a:ext cx="1" cy="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2" y="9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9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2" y="9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4" name="Freeform 1714"/>
            <p:cNvSpPr>
              <a:spLocks/>
            </p:cNvSpPr>
            <p:nvPr/>
          </p:nvSpPr>
          <p:spPr bwMode="auto">
            <a:xfrm>
              <a:off x="4328" y="2298"/>
              <a:ext cx="2" cy="5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5" y="9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lnTo>
                    <a:pt x="3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5" name="Freeform 1715"/>
            <p:cNvSpPr>
              <a:spLocks/>
            </p:cNvSpPr>
            <p:nvPr/>
          </p:nvSpPr>
          <p:spPr bwMode="auto">
            <a:xfrm>
              <a:off x="4325" y="2298"/>
              <a:ext cx="1" cy="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6" name="Freeform 1716"/>
            <p:cNvSpPr>
              <a:spLocks/>
            </p:cNvSpPr>
            <p:nvPr/>
          </p:nvSpPr>
          <p:spPr bwMode="auto">
            <a:xfrm>
              <a:off x="4502" y="2312"/>
              <a:ext cx="24" cy="6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5" y="9"/>
                </a:cxn>
                <a:cxn ang="0">
                  <a:pos x="32" y="17"/>
                </a:cxn>
                <a:cxn ang="0">
                  <a:pos x="26" y="33"/>
                </a:cxn>
                <a:cxn ang="0">
                  <a:pos x="11" y="66"/>
                </a:cxn>
                <a:cxn ang="0">
                  <a:pos x="5" y="83"/>
                </a:cxn>
                <a:cxn ang="0">
                  <a:pos x="3" y="91"/>
                </a:cxn>
                <a:cxn ang="0">
                  <a:pos x="2" y="100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0" y="125"/>
                </a:cxn>
                <a:cxn ang="0">
                  <a:pos x="2" y="134"/>
                </a:cxn>
                <a:cxn ang="0">
                  <a:pos x="5" y="125"/>
                </a:cxn>
                <a:cxn ang="0">
                  <a:pos x="6" y="116"/>
                </a:cxn>
                <a:cxn ang="0">
                  <a:pos x="12" y="100"/>
                </a:cxn>
                <a:cxn ang="0">
                  <a:pos x="18" y="86"/>
                </a:cxn>
                <a:cxn ang="0">
                  <a:pos x="24" y="72"/>
                </a:cxn>
                <a:cxn ang="0">
                  <a:pos x="38" y="47"/>
                </a:cxn>
                <a:cxn ang="0">
                  <a:pos x="44" y="35"/>
                </a:cxn>
                <a:cxn ang="0">
                  <a:pos x="48" y="21"/>
                </a:cxn>
                <a:cxn ang="0">
                  <a:pos x="38" y="0"/>
                </a:cxn>
              </a:cxnLst>
              <a:rect l="0" t="0" r="r" b="b"/>
              <a:pathLst>
                <a:path w="48" h="134">
                  <a:moveTo>
                    <a:pt x="38" y="0"/>
                  </a:moveTo>
                  <a:lnTo>
                    <a:pt x="35" y="9"/>
                  </a:lnTo>
                  <a:lnTo>
                    <a:pt x="32" y="17"/>
                  </a:lnTo>
                  <a:lnTo>
                    <a:pt x="26" y="33"/>
                  </a:lnTo>
                  <a:lnTo>
                    <a:pt x="11" y="66"/>
                  </a:lnTo>
                  <a:lnTo>
                    <a:pt x="5" y="83"/>
                  </a:lnTo>
                  <a:lnTo>
                    <a:pt x="3" y="91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5"/>
                  </a:lnTo>
                  <a:lnTo>
                    <a:pt x="2" y="134"/>
                  </a:lnTo>
                  <a:lnTo>
                    <a:pt x="5" y="125"/>
                  </a:lnTo>
                  <a:lnTo>
                    <a:pt x="6" y="116"/>
                  </a:lnTo>
                  <a:lnTo>
                    <a:pt x="12" y="100"/>
                  </a:lnTo>
                  <a:lnTo>
                    <a:pt x="18" y="86"/>
                  </a:lnTo>
                  <a:lnTo>
                    <a:pt x="24" y="72"/>
                  </a:lnTo>
                  <a:lnTo>
                    <a:pt x="38" y="47"/>
                  </a:lnTo>
                  <a:lnTo>
                    <a:pt x="44" y="35"/>
                  </a:lnTo>
                  <a:lnTo>
                    <a:pt x="48" y="2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7" name="Freeform 1717"/>
            <p:cNvSpPr>
              <a:spLocks/>
            </p:cNvSpPr>
            <p:nvPr/>
          </p:nvSpPr>
          <p:spPr bwMode="auto">
            <a:xfrm>
              <a:off x="4453" y="2035"/>
              <a:ext cx="460" cy="359"/>
            </a:xfrm>
            <a:custGeom>
              <a:avLst/>
              <a:gdLst/>
              <a:ahLst/>
              <a:cxnLst>
                <a:cxn ang="0">
                  <a:pos x="80" y="520"/>
                </a:cxn>
                <a:cxn ang="0">
                  <a:pos x="104" y="488"/>
                </a:cxn>
                <a:cxn ang="0">
                  <a:pos x="137" y="460"/>
                </a:cxn>
                <a:cxn ang="0">
                  <a:pos x="190" y="419"/>
                </a:cxn>
                <a:cxn ang="0">
                  <a:pos x="235" y="372"/>
                </a:cxn>
                <a:cxn ang="0">
                  <a:pos x="291" y="302"/>
                </a:cxn>
                <a:cxn ang="0">
                  <a:pos x="315" y="262"/>
                </a:cxn>
                <a:cxn ang="0">
                  <a:pos x="347" y="225"/>
                </a:cxn>
                <a:cxn ang="0">
                  <a:pos x="383" y="184"/>
                </a:cxn>
                <a:cxn ang="0">
                  <a:pos x="415" y="157"/>
                </a:cxn>
                <a:cxn ang="0">
                  <a:pos x="450" y="134"/>
                </a:cxn>
                <a:cxn ang="0">
                  <a:pos x="495" y="112"/>
                </a:cxn>
                <a:cxn ang="0">
                  <a:pos x="534" y="100"/>
                </a:cxn>
                <a:cxn ang="0">
                  <a:pos x="596" y="89"/>
                </a:cxn>
                <a:cxn ang="0">
                  <a:pos x="640" y="89"/>
                </a:cxn>
                <a:cxn ang="0">
                  <a:pos x="688" y="95"/>
                </a:cxn>
                <a:cxn ang="0">
                  <a:pos x="736" y="106"/>
                </a:cxn>
                <a:cxn ang="0">
                  <a:pos x="818" y="136"/>
                </a:cxn>
                <a:cxn ang="0">
                  <a:pos x="860" y="145"/>
                </a:cxn>
                <a:cxn ang="0">
                  <a:pos x="892" y="148"/>
                </a:cxn>
                <a:cxn ang="0">
                  <a:pos x="909" y="145"/>
                </a:cxn>
                <a:cxn ang="0">
                  <a:pos x="916" y="137"/>
                </a:cxn>
                <a:cxn ang="0">
                  <a:pos x="918" y="121"/>
                </a:cxn>
                <a:cxn ang="0">
                  <a:pos x="906" y="110"/>
                </a:cxn>
                <a:cxn ang="0">
                  <a:pos x="865" y="103"/>
                </a:cxn>
                <a:cxn ang="0">
                  <a:pos x="815" y="101"/>
                </a:cxn>
                <a:cxn ang="0">
                  <a:pos x="789" y="95"/>
                </a:cxn>
                <a:cxn ang="0">
                  <a:pos x="749" y="79"/>
                </a:cxn>
                <a:cxn ang="0">
                  <a:pos x="699" y="62"/>
                </a:cxn>
                <a:cxn ang="0">
                  <a:pos x="647" y="53"/>
                </a:cxn>
                <a:cxn ang="0">
                  <a:pos x="542" y="49"/>
                </a:cxn>
                <a:cxn ang="0">
                  <a:pos x="487" y="52"/>
                </a:cxn>
                <a:cxn ang="0">
                  <a:pos x="456" y="38"/>
                </a:cxn>
                <a:cxn ang="0">
                  <a:pos x="423" y="11"/>
                </a:cxn>
                <a:cxn ang="0">
                  <a:pos x="415" y="3"/>
                </a:cxn>
                <a:cxn ang="0">
                  <a:pos x="406" y="18"/>
                </a:cxn>
                <a:cxn ang="0">
                  <a:pos x="409" y="26"/>
                </a:cxn>
                <a:cxn ang="0">
                  <a:pos x="429" y="42"/>
                </a:cxn>
                <a:cxn ang="0">
                  <a:pos x="475" y="70"/>
                </a:cxn>
                <a:cxn ang="0">
                  <a:pos x="480" y="79"/>
                </a:cxn>
                <a:cxn ang="0">
                  <a:pos x="430" y="109"/>
                </a:cxn>
                <a:cxn ang="0">
                  <a:pos x="386" y="143"/>
                </a:cxn>
                <a:cxn ang="0">
                  <a:pos x="324" y="205"/>
                </a:cxn>
                <a:cxn ang="0">
                  <a:pos x="272" y="273"/>
                </a:cxn>
                <a:cxn ang="0">
                  <a:pos x="223" y="339"/>
                </a:cxn>
                <a:cxn ang="0">
                  <a:pos x="189" y="377"/>
                </a:cxn>
                <a:cxn ang="0">
                  <a:pos x="109" y="449"/>
                </a:cxn>
                <a:cxn ang="0">
                  <a:pos x="72" y="490"/>
                </a:cxn>
                <a:cxn ang="0">
                  <a:pos x="51" y="521"/>
                </a:cxn>
                <a:cxn ang="0">
                  <a:pos x="23" y="592"/>
                </a:cxn>
                <a:cxn ang="0">
                  <a:pos x="6" y="642"/>
                </a:cxn>
                <a:cxn ang="0">
                  <a:pos x="0" y="674"/>
                </a:cxn>
                <a:cxn ang="0">
                  <a:pos x="5" y="717"/>
                </a:cxn>
                <a:cxn ang="0">
                  <a:pos x="14" y="716"/>
                </a:cxn>
                <a:cxn ang="0">
                  <a:pos x="38" y="621"/>
                </a:cxn>
                <a:cxn ang="0">
                  <a:pos x="65" y="547"/>
                </a:cxn>
              </a:cxnLst>
              <a:rect l="0" t="0" r="r" b="b"/>
              <a:pathLst>
                <a:path w="919" h="717">
                  <a:moveTo>
                    <a:pt x="65" y="547"/>
                  </a:moveTo>
                  <a:lnTo>
                    <a:pt x="72" y="534"/>
                  </a:lnTo>
                  <a:lnTo>
                    <a:pt x="80" y="520"/>
                  </a:lnTo>
                  <a:lnTo>
                    <a:pt x="88" y="508"/>
                  </a:lnTo>
                  <a:lnTo>
                    <a:pt x="97" y="497"/>
                  </a:lnTo>
                  <a:lnTo>
                    <a:pt x="104" y="488"/>
                  </a:lnTo>
                  <a:lnTo>
                    <a:pt x="115" y="479"/>
                  </a:lnTo>
                  <a:lnTo>
                    <a:pt x="125" y="470"/>
                  </a:lnTo>
                  <a:lnTo>
                    <a:pt x="137" y="460"/>
                  </a:lnTo>
                  <a:lnTo>
                    <a:pt x="157" y="448"/>
                  </a:lnTo>
                  <a:lnTo>
                    <a:pt x="174" y="433"/>
                  </a:lnTo>
                  <a:lnTo>
                    <a:pt x="190" y="419"/>
                  </a:lnTo>
                  <a:lnTo>
                    <a:pt x="207" y="404"/>
                  </a:lnTo>
                  <a:lnTo>
                    <a:pt x="220" y="387"/>
                  </a:lnTo>
                  <a:lnTo>
                    <a:pt x="235" y="372"/>
                  </a:lnTo>
                  <a:lnTo>
                    <a:pt x="249" y="356"/>
                  </a:lnTo>
                  <a:lnTo>
                    <a:pt x="263" y="338"/>
                  </a:lnTo>
                  <a:lnTo>
                    <a:pt x="291" y="302"/>
                  </a:lnTo>
                  <a:lnTo>
                    <a:pt x="302" y="287"/>
                  </a:lnTo>
                  <a:lnTo>
                    <a:pt x="311" y="267"/>
                  </a:lnTo>
                  <a:lnTo>
                    <a:pt x="315" y="262"/>
                  </a:lnTo>
                  <a:lnTo>
                    <a:pt x="321" y="255"/>
                  </a:lnTo>
                  <a:lnTo>
                    <a:pt x="334" y="243"/>
                  </a:lnTo>
                  <a:lnTo>
                    <a:pt x="347" y="225"/>
                  </a:lnTo>
                  <a:lnTo>
                    <a:pt x="361" y="208"/>
                  </a:lnTo>
                  <a:lnTo>
                    <a:pt x="376" y="192"/>
                  </a:lnTo>
                  <a:lnTo>
                    <a:pt x="383" y="184"/>
                  </a:lnTo>
                  <a:lnTo>
                    <a:pt x="391" y="177"/>
                  </a:lnTo>
                  <a:lnTo>
                    <a:pt x="407" y="163"/>
                  </a:lnTo>
                  <a:lnTo>
                    <a:pt x="415" y="157"/>
                  </a:lnTo>
                  <a:lnTo>
                    <a:pt x="424" y="151"/>
                  </a:lnTo>
                  <a:lnTo>
                    <a:pt x="441" y="139"/>
                  </a:lnTo>
                  <a:lnTo>
                    <a:pt x="450" y="134"/>
                  </a:lnTo>
                  <a:lnTo>
                    <a:pt x="459" y="130"/>
                  </a:lnTo>
                  <a:lnTo>
                    <a:pt x="477" y="119"/>
                  </a:lnTo>
                  <a:lnTo>
                    <a:pt x="495" y="112"/>
                  </a:lnTo>
                  <a:lnTo>
                    <a:pt x="515" y="104"/>
                  </a:lnTo>
                  <a:lnTo>
                    <a:pt x="524" y="101"/>
                  </a:lnTo>
                  <a:lnTo>
                    <a:pt x="534" y="100"/>
                  </a:lnTo>
                  <a:lnTo>
                    <a:pt x="554" y="95"/>
                  </a:lnTo>
                  <a:lnTo>
                    <a:pt x="575" y="91"/>
                  </a:lnTo>
                  <a:lnTo>
                    <a:pt x="596" y="89"/>
                  </a:lnTo>
                  <a:lnTo>
                    <a:pt x="617" y="88"/>
                  </a:lnTo>
                  <a:lnTo>
                    <a:pt x="628" y="88"/>
                  </a:lnTo>
                  <a:lnTo>
                    <a:pt x="640" y="89"/>
                  </a:lnTo>
                  <a:lnTo>
                    <a:pt x="652" y="91"/>
                  </a:lnTo>
                  <a:lnTo>
                    <a:pt x="664" y="92"/>
                  </a:lnTo>
                  <a:lnTo>
                    <a:pt x="688" y="95"/>
                  </a:lnTo>
                  <a:lnTo>
                    <a:pt x="712" y="100"/>
                  </a:lnTo>
                  <a:lnTo>
                    <a:pt x="724" y="101"/>
                  </a:lnTo>
                  <a:lnTo>
                    <a:pt x="736" y="106"/>
                  </a:lnTo>
                  <a:lnTo>
                    <a:pt x="777" y="122"/>
                  </a:lnTo>
                  <a:lnTo>
                    <a:pt x="797" y="130"/>
                  </a:lnTo>
                  <a:lnTo>
                    <a:pt x="818" y="136"/>
                  </a:lnTo>
                  <a:lnTo>
                    <a:pt x="839" y="142"/>
                  </a:lnTo>
                  <a:lnTo>
                    <a:pt x="850" y="143"/>
                  </a:lnTo>
                  <a:lnTo>
                    <a:pt x="860" y="145"/>
                  </a:lnTo>
                  <a:lnTo>
                    <a:pt x="871" y="146"/>
                  </a:lnTo>
                  <a:lnTo>
                    <a:pt x="881" y="148"/>
                  </a:lnTo>
                  <a:lnTo>
                    <a:pt x="892" y="148"/>
                  </a:lnTo>
                  <a:lnTo>
                    <a:pt x="903" y="146"/>
                  </a:lnTo>
                  <a:lnTo>
                    <a:pt x="906" y="146"/>
                  </a:lnTo>
                  <a:lnTo>
                    <a:pt x="909" y="145"/>
                  </a:lnTo>
                  <a:lnTo>
                    <a:pt x="910" y="143"/>
                  </a:lnTo>
                  <a:lnTo>
                    <a:pt x="913" y="142"/>
                  </a:lnTo>
                  <a:lnTo>
                    <a:pt x="916" y="137"/>
                  </a:lnTo>
                  <a:lnTo>
                    <a:pt x="918" y="131"/>
                  </a:lnTo>
                  <a:lnTo>
                    <a:pt x="919" y="127"/>
                  </a:lnTo>
                  <a:lnTo>
                    <a:pt x="918" y="121"/>
                  </a:lnTo>
                  <a:lnTo>
                    <a:pt x="916" y="116"/>
                  </a:lnTo>
                  <a:lnTo>
                    <a:pt x="913" y="113"/>
                  </a:lnTo>
                  <a:lnTo>
                    <a:pt x="906" y="110"/>
                  </a:lnTo>
                  <a:lnTo>
                    <a:pt x="898" y="107"/>
                  </a:lnTo>
                  <a:lnTo>
                    <a:pt x="881" y="104"/>
                  </a:lnTo>
                  <a:lnTo>
                    <a:pt x="865" y="103"/>
                  </a:lnTo>
                  <a:lnTo>
                    <a:pt x="848" y="103"/>
                  </a:lnTo>
                  <a:lnTo>
                    <a:pt x="832" y="103"/>
                  </a:lnTo>
                  <a:lnTo>
                    <a:pt x="815" y="101"/>
                  </a:lnTo>
                  <a:lnTo>
                    <a:pt x="806" y="100"/>
                  </a:lnTo>
                  <a:lnTo>
                    <a:pt x="797" y="98"/>
                  </a:lnTo>
                  <a:lnTo>
                    <a:pt x="789" y="95"/>
                  </a:lnTo>
                  <a:lnTo>
                    <a:pt x="782" y="92"/>
                  </a:lnTo>
                  <a:lnTo>
                    <a:pt x="765" y="85"/>
                  </a:lnTo>
                  <a:lnTo>
                    <a:pt x="749" y="79"/>
                  </a:lnTo>
                  <a:lnTo>
                    <a:pt x="732" y="73"/>
                  </a:lnTo>
                  <a:lnTo>
                    <a:pt x="715" y="67"/>
                  </a:lnTo>
                  <a:lnTo>
                    <a:pt x="699" y="62"/>
                  </a:lnTo>
                  <a:lnTo>
                    <a:pt x="682" y="59"/>
                  </a:lnTo>
                  <a:lnTo>
                    <a:pt x="664" y="55"/>
                  </a:lnTo>
                  <a:lnTo>
                    <a:pt x="647" y="53"/>
                  </a:lnTo>
                  <a:lnTo>
                    <a:pt x="613" y="49"/>
                  </a:lnTo>
                  <a:lnTo>
                    <a:pt x="577" y="47"/>
                  </a:lnTo>
                  <a:lnTo>
                    <a:pt x="542" y="49"/>
                  </a:lnTo>
                  <a:lnTo>
                    <a:pt x="506" y="52"/>
                  </a:lnTo>
                  <a:lnTo>
                    <a:pt x="494" y="52"/>
                  </a:lnTo>
                  <a:lnTo>
                    <a:pt x="487" y="52"/>
                  </a:lnTo>
                  <a:lnTo>
                    <a:pt x="481" y="49"/>
                  </a:lnTo>
                  <a:lnTo>
                    <a:pt x="468" y="44"/>
                  </a:lnTo>
                  <a:lnTo>
                    <a:pt x="456" y="38"/>
                  </a:lnTo>
                  <a:lnTo>
                    <a:pt x="444" y="29"/>
                  </a:lnTo>
                  <a:lnTo>
                    <a:pt x="433" y="20"/>
                  </a:lnTo>
                  <a:lnTo>
                    <a:pt x="423" y="11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3"/>
                  </a:lnTo>
                  <a:lnTo>
                    <a:pt x="412" y="8"/>
                  </a:lnTo>
                  <a:lnTo>
                    <a:pt x="407" y="12"/>
                  </a:lnTo>
                  <a:lnTo>
                    <a:pt x="406" y="18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9" y="26"/>
                  </a:lnTo>
                  <a:lnTo>
                    <a:pt x="412" y="29"/>
                  </a:lnTo>
                  <a:lnTo>
                    <a:pt x="420" y="35"/>
                  </a:lnTo>
                  <a:lnTo>
                    <a:pt x="429" y="42"/>
                  </a:lnTo>
                  <a:lnTo>
                    <a:pt x="453" y="55"/>
                  </a:lnTo>
                  <a:lnTo>
                    <a:pt x="472" y="67"/>
                  </a:lnTo>
                  <a:lnTo>
                    <a:pt x="475" y="70"/>
                  </a:lnTo>
                  <a:lnTo>
                    <a:pt x="478" y="74"/>
                  </a:lnTo>
                  <a:lnTo>
                    <a:pt x="480" y="77"/>
                  </a:lnTo>
                  <a:lnTo>
                    <a:pt x="480" y="79"/>
                  </a:lnTo>
                  <a:lnTo>
                    <a:pt x="478" y="80"/>
                  </a:lnTo>
                  <a:lnTo>
                    <a:pt x="453" y="94"/>
                  </a:lnTo>
                  <a:lnTo>
                    <a:pt x="430" y="109"/>
                  </a:lnTo>
                  <a:lnTo>
                    <a:pt x="418" y="116"/>
                  </a:lnTo>
                  <a:lnTo>
                    <a:pt x="407" y="125"/>
                  </a:lnTo>
                  <a:lnTo>
                    <a:pt x="386" y="143"/>
                  </a:lnTo>
                  <a:lnTo>
                    <a:pt x="365" y="161"/>
                  </a:lnTo>
                  <a:lnTo>
                    <a:pt x="346" y="183"/>
                  </a:lnTo>
                  <a:lnTo>
                    <a:pt x="324" y="205"/>
                  </a:lnTo>
                  <a:lnTo>
                    <a:pt x="303" y="229"/>
                  </a:lnTo>
                  <a:lnTo>
                    <a:pt x="288" y="252"/>
                  </a:lnTo>
                  <a:lnTo>
                    <a:pt x="272" y="273"/>
                  </a:lnTo>
                  <a:lnTo>
                    <a:pt x="254" y="300"/>
                  </a:lnTo>
                  <a:lnTo>
                    <a:pt x="237" y="321"/>
                  </a:lnTo>
                  <a:lnTo>
                    <a:pt x="223" y="339"/>
                  </a:lnTo>
                  <a:lnTo>
                    <a:pt x="211" y="354"/>
                  </a:lnTo>
                  <a:lnTo>
                    <a:pt x="201" y="366"/>
                  </a:lnTo>
                  <a:lnTo>
                    <a:pt x="189" y="377"/>
                  </a:lnTo>
                  <a:lnTo>
                    <a:pt x="163" y="401"/>
                  </a:lnTo>
                  <a:lnTo>
                    <a:pt x="134" y="425"/>
                  </a:lnTo>
                  <a:lnTo>
                    <a:pt x="109" y="449"/>
                  </a:lnTo>
                  <a:lnTo>
                    <a:pt x="95" y="463"/>
                  </a:lnTo>
                  <a:lnTo>
                    <a:pt x="83" y="476"/>
                  </a:lnTo>
                  <a:lnTo>
                    <a:pt x="72" y="490"/>
                  </a:lnTo>
                  <a:lnTo>
                    <a:pt x="62" y="505"/>
                  </a:lnTo>
                  <a:lnTo>
                    <a:pt x="54" y="517"/>
                  </a:lnTo>
                  <a:lnTo>
                    <a:pt x="51" y="521"/>
                  </a:lnTo>
                  <a:lnTo>
                    <a:pt x="48" y="529"/>
                  </a:lnTo>
                  <a:lnTo>
                    <a:pt x="39" y="552"/>
                  </a:lnTo>
                  <a:lnTo>
                    <a:pt x="23" y="592"/>
                  </a:lnTo>
                  <a:lnTo>
                    <a:pt x="15" y="612"/>
                  </a:lnTo>
                  <a:lnTo>
                    <a:pt x="8" y="633"/>
                  </a:lnTo>
                  <a:lnTo>
                    <a:pt x="6" y="642"/>
                  </a:lnTo>
                  <a:lnTo>
                    <a:pt x="3" y="653"/>
                  </a:lnTo>
                  <a:lnTo>
                    <a:pt x="1" y="663"/>
                  </a:lnTo>
                  <a:lnTo>
                    <a:pt x="0" y="674"/>
                  </a:lnTo>
                  <a:lnTo>
                    <a:pt x="0" y="695"/>
                  </a:lnTo>
                  <a:lnTo>
                    <a:pt x="1" y="707"/>
                  </a:lnTo>
                  <a:lnTo>
                    <a:pt x="5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4" y="716"/>
                  </a:lnTo>
                  <a:lnTo>
                    <a:pt x="21" y="683"/>
                  </a:lnTo>
                  <a:lnTo>
                    <a:pt x="29" y="653"/>
                  </a:lnTo>
                  <a:lnTo>
                    <a:pt x="38" y="621"/>
                  </a:lnTo>
                  <a:lnTo>
                    <a:pt x="42" y="604"/>
                  </a:lnTo>
                  <a:lnTo>
                    <a:pt x="48" y="588"/>
                  </a:lnTo>
                  <a:lnTo>
                    <a:pt x="65" y="5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8" name="Freeform 1718"/>
            <p:cNvSpPr>
              <a:spLocks/>
            </p:cNvSpPr>
            <p:nvPr/>
          </p:nvSpPr>
          <p:spPr bwMode="auto">
            <a:xfrm>
              <a:off x="4318" y="2309"/>
              <a:ext cx="158" cy="128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308" y="9"/>
                </a:cxn>
                <a:cxn ang="0">
                  <a:pos x="299" y="16"/>
                </a:cxn>
                <a:cxn ang="0">
                  <a:pos x="290" y="22"/>
                </a:cxn>
                <a:cxn ang="0">
                  <a:pos x="284" y="25"/>
                </a:cxn>
                <a:cxn ang="0">
                  <a:pos x="279" y="27"/>
                </a:cxn>
                <a:cxn ang="0">
                  <a:pos x="220" y="46"/>
                </a:cxn>
                <a:cxn ang="0">
                  <a:pos x="193" y="55"/>
                </a:cxn>
                <a:cxn ang="0">
                  <a:pos x="176" y="60"/>
                </a:cxn>
                <a:cxn ang="0">
                  <a:pos x="160" y="63"/>
                </a:cxn>
                <a:cxn ang="0">
                  <a:pos x="148" y="64"/>
                </a:cxn>
                <a:cxn ang="0">
                  <a:pos x="133" y="69"/>
                </a:cxn>
                <a:cxn ang="0">
                  <a:pos x="122" y="70"/>
                </a:cxn>
                <a:cxn ang="0">
                  <a:pos x="112" y="75"/>
                </a:cxn>
                <a:cxn ang="0">
                  <a:pos x="101" y="81"/>
                </a:cxn>
                <a:cxn ang="0">
                  <a:pos x="89" y="87"/>
                </a:cxn>
                <a:cxn ang="0">
                  <a:pos x="80" y="95"/>
                </a:cxn>
                <a:cxn ang="0">
                  <a:pos x="71" y="102"/>
                </a:cxn>
                <a:cxn ang="0">
                  <a:pos x="62" y="110"/>
                </a:cxn>
                <a:cxn ang="0">
                  <a:pos x="59" y="114"/>
                </a:cxn>
                <a:cxn ang="0">
                  <a:pos x="56" y="119"/>
                </a:cxn>
                <a:cxn ang="0">
                  <a:pos x="48" y="131"/>
                </a:cxn>
                <a:cxn ang="0">
                  <a:pos x="42" y="140"/>
                </a:cxn>
                <a:cxn ang="0">
                  <a:pos x="39" y="147"/>
                </a:cxn>
                <a:cxn ang="0">
                  <a:pos x="36" y="155"/>
                </a:cxn>
                <a:cxn ang="0">
                  <a:pos x="32" y="170"/>
                </a:cxn>
                <a:cxn ang="0">
                  <a:pos x="21" y="195"/>
                </a:cxn>
                <a:cxn ang="0">
                  <a:pos x="16" y="209"/>
                </a:cxn>
                <a:cxn ang="0">
                  <a:pos x="10" y="227"/>
                </a:cxn>
                <a:cxn ang="0">
                  <a:pos x="6" y="244"/>
                </a:cxn>
                <a:cxn ang="0">
                  <a:pos x="3" y="251"/>
                </a:cxn>
                <a:cxn ang="0">
                  <a:pos x="0" y="256"/>
                </a:cxn>
                <a:cxn ang="0">
                  <a:pos x="12" y="233"/>
                </a:cxn>
                <a:cxn ang="0">
                  <a:pos x="24" y="207"/>
                </a:cxn>
                <a:cxn ang="0">
                  <a:pos x="36" y="182"/>
                </a:cxn>
                <a:cxn ang="0">
                  <a:pos x="50" y="156"/>
                </a:cxn>
                <a:cxn ang="0">
                  <a:pos x="66" y="132"/>
                </a:cxn>
                <a:cxn ang="0">
                  <a:pos x="74" y="122"/>
                </a:cxn>
                <a:cxn ang="0">
                  <a:pos x="83" y="113"/>
                </a:cxn>
                <a:cxn ang="0">
                  <a:pos x="92" y="104"/>
                </a:cxn>
                <a:cxn ang="0">
                  <a:pos x="98" y="99"/>
                </a:cxn>
                <a:cxn ang="0">
                  <a:pos x="102" y="96"/>
                </a:cxn>
                <a:cxn ang="0">
                  <a:pos x="113" y="90"/>
                </a:cxn>
                <a:cxn ang="0">
                  <a:pos x="125" y="85"/>
                </a:cxn>
                <a:cxn ang="0">
                  <a:pos x="149" y="78"/>
                </a:cxn>
                <a:cxn ang="0">
                  <a:pos x="172" y="72"/>
                </a:cxn>
                <a:cxn ang="0">
                  <a:pos x="217" y="64"/>
                </a:cxn>
                <a:cxn ang="0">
                  <a:pos x="238" y="60"/>
                </a:cxn>
                <a:cxn ang="0">
                  <a:pos x="250" y="57"/>
                </a:cxn>
                <a:cxn ang="0">
                  <a:pos x="261" y="52"/>
                </a:cxn>
                <a:cxn ang="0">
                  <a:pos x="271" y="49"/>
                </a:cxn>
                <a:cxn ang="0">
                  <a:pos x="284" y="45"/>
                </a:cxn>
                <a:cxn ang="0">
                  <a:pos x="294" y="39"/>
                </a:cxn>
                <a:cxn ang="0">
                  <a:pos x="306" y="33"/>
                </a:cxn>
                <a:cxn ang="0">
                  <a:pos x="315" y="0"/>
                </a:cxn>
              </a:cxnLst>
              <a:rect l="0" t="0" r="r" b="b"/>
              <a:pathLst>
                <a:path w="315" h="256">
                  <a:moveTo>
                    <a:pt x="315" y="0"/>
                  </a:moveTo>
                  <a:lnTo>
                    <a:pt x="308" y="9"/>
                  </a:lnTo>
                  <a:lnTo>
                    <a:pt x="299" y="16"/>
                  </a:lnTo>
                  <a:lnTo>
                    <a:pt x="290" y="22"/>
                  </a:lnTo>
                  <a:lnTo>
                    <a:pt x="284" y="25"/>
                  </a:lnTo>
                  <a:lnTo>
                    <a:pt x="279" y="27"/>
                  </a:lnTo>
                  <a:lnTo>
                    <a:pt x="220" y="46"/>
                  </a:lnTo>
                  <a:lnTo>
                    <a:pt x="193" y="55"/>
                  </a:lnTo>
                  <a:lnTo>
                    <a:pt x="176" y="60"/>
                  </a:lnTo>
                  <a:lnTo>
                    <a:pt x="160" y="63"/>
                  </a:lnTo>
                  <a:lnTo>
                    <a:pt x="148" y="64"/>
                  </a:lnTo>
                  <a:lnTo>
                    <a:pt x="133" y="69"/>
                  </a:lnTo>
                  <a:lnTo>
                    <a:pt x="122" y="70"/>
                  </a:lnTo>
                  <a:lnTo>
                    <a:pt x="112" y="75"/>
                  </a:lnTo>
                  <a:lnTo>
                    <a:pt x="101" y="81"/>
                  </a:lnTo>
                  <a:lnTo>
                    <a:pt x="89" y="87"/>
                  </a:lnTo>
                  <a:lnTo>
                    <a:pt x="80" y="95"/>
                  </a:lnTo>
                  <a:lnTo>
                    <a:pt x="71" y="102"/>
                  </a:lnTo>
                  <a:lnTo>
                    <a:pt x="62" y="110"/>
                  </a:lnTo>
                  <a:lnTo>
                    <a:pt x="59" y="114"/>
                  </a:lnTo>
                  <a:lnTo>
                    <a:pt x="56" y="119"/>
                  </a:lnTo>
                  <a:lnTo>
                    <a:pt x="48" y="131"/>
                  </a:lnTo>
                  <a:lnTo>
                    <a:pt x="42" y="140"/>
                  </a:lnTo>
                  <a:lnTo>
                    <a:pt x="39" y="147"/>
                  </a:lnTo>
                  <a:lnTo>
                    <a:pt x="36" y="155"/>
                  </a:lnTo>
                  <a:lnTo>
                    <a:pt x="32" y="170"/>
                  </a:lnTo>
                  <a:lnTo>
                    <a:pt x="21" y="195"/>
                  </a:lnTo>
                  <a:lnTo>
                    <a:pt x="16" y="209"/>
                  </a:lnTo>
                  <a:lnTo>
                    <a:pt x="10" y="227"/>
                  </a:lnTo>
                  <a:lnTo>
                    <a:pt x="6" y="244"/>
                  </a:lnTo>
                  <a:lnTo>
                    <a:pt x="3" y="251"/>
                  </a:lnTo>
                  <a:lnTo>
                    <a:pt x="0" y="256"/>
                  </a:lnTo>
                  <a:lnTo>
                    <a:pt x="12" y="233"/>
                  </a:lnTo>
                  <a:lnTo>
                    <a:pt x="24" y="207"/>
                  </a:lnTo>
                  <a:lnTo>
                    <a:pt x="36" y="182"/>
                  </a:lnTo>
                  <a:lnTo>
                    <a:pt x="50" y="156"/>
                  </a:lnTo>
                  <a:lnTo>
                    <a:pt x="66" y="132"/>
                  </a:lnTo>
                  <a:lnTo>
                    <a:pt x="74" y="122"/>
                  </a:lnTo>
                  <a:lnTo>
                    <a:pt x="83" y="113"/>
                  </a:lnTo>
                  <a:lnTo>
                    <a:pt x="92" y="104"/>
                  </a:lnTo>
                  <a:lnTo>
                    <a:pt x="98" y="99"/>
                  </a:lnTo>
                  <a:lnTo>
                    <a:pt x="102" y="96"/>
                  </a:lnTo>
                  <a:lnTo>
                    <a:pt x="113" y="90"/>
                  </a:lnTo>
                  <a:lnTo>
                    <a:pt x="125" y="85"/>
                  </a:lnTo>
                  <a:lnTo>
                    <a:pt x="149" y="78"/>
                  </a:lnTo>
                  <a:lnTo>
                    <a:pt x="172" y="72"/>
                  </a:lnTo>
                  <a:lnTo>
                    <a:pt x="217" y="64"/>
                  </a:lnTo>
                  <a:lnTo>
                    <a:pt x="238" y="60"/>
                  </a:lnTo>
                  <a:lnTo>
                    <a:pt x="250" y="57"/>
                  </a:lnTo>
                  <a:lnTo>
                    <a:pt x="261" y="52"/>
                  </a:lnTo>
                  <a:lnTo>
                    <a:pt x="271" y="49"/>
                  </a:lnTo>
                  <a:lnTo>
                    <a:pt x="284" y="45"/>
                  </a:lnTo>
                  <a:lnTo>
                    <a:pt x="294" y="39"/>
                  </a:lnTo>
                  <a:lnTo>
                    <a:pt x="306" y="33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99" name="Freeform 1719"/>
            <p:cNvSpPr>
              <a:spLocks/>
            </p:cNvSpPr>
            <p:nvPr/>
          </p:nvSpPr>
          <p:spPr bwMode="auto">
            <a:xfrm>
              <a:off x="4455" y="2308"/>
              <a:ext cx="22" cy="16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27" y="24"/>
                </a:cxn>
                <a:cxn ang="0">
                  <a:pos x="18" y="30"/>
                </a:cxn>
                <a:cxn ang="0">
                  <a:pos x="4" y="33"/>
                </a:cxn>
                <a:cxn ang="0">
                  <a:pos x="0" y="24"/>
                </a:cxn>
                <a:cxn ang="0">
                  <a:pos x="12" y="21"/>
                </a:cxn>
                <a:cxn ang="0">
                  <a:pos x="19" y="16"/>
                </a:cxn>
                <a:cxn ang="0">
                  <a:pos x="36" y="0"/>
                </a:cxn>
                <a:cxn ang="0">
                  <a:pos x="43" y="7"/>
                </a:cxn>
              </a:cxnLst>
              <a:rect l="0" t="0" r="r" b="b"/>
              <a:pathLst>
                <a:path w="43" h="33">
                  <a:moveTo>
                    <a:pt x="43" y="7"/>
                  </a:moveTo>
                  <a:lnTo>
                    <a:pt x="27" y="24"/>
                  </a:lnTo>
                  <a:lnTo>
                    <a:pt x="18" y="30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12" y="21"/>
                  </a:lnTo>
                  <a:lnTo>
                    <a:pt x="19" y="16"/>
                  </a:lnTo>
                  <a:lnTo>
                    <a:pt x="36" y="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0" name="Freeform 1720"/>
            <p:cNvSpPr>
              <a:spLocks/>
            </p:cNvSpPr>
            <p:nvPr/>
          </p:nvSpPr>
          <p:spPr bwMode="auto">
            <a:xfrm>
              <a:off x="4427" y="2320"/>
              <a:ext cx="31" cy="15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5" y="30"/>
                </a:cxn>
                <a:cxn ang="0">
                  <a:pos x="0" y="21"/>
                </a:cxn>
                <a:cxn ang="0">
                  <a:pos x="58" y="0"/>
                </a:cxn>
                <a:cxn ang="0">
                  <a:pos x="62" y="9"/>
                </a:cxn>
              </a:cxnLst>
              <a:rect l="0" t="0" r="r" b="b"/>
              <a:pathLst>
                <a:path w="62" h="30">
                  <a:moveTo>
                    <a:pt x="62" y="9"/>
                  </a:moveTo>
                  <a:lnTo>
                    <a:pt x="5" y="30"/>
                  </a:lnTo>
                  <a:lnTo>
                    <a:pt x="0" y="21"/>
                  </a:lnTo>
                  <a:lnTo>
                    <a:pt x="58" y="0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1" name="Freeform 1721"/>
            <p:cNvSpPr>
              <a:spLocks/>
            </p:cNvSpPr>
            <p:nvPr/>
          </p:nvSpPr>
          <p:spPr bwMode="auto">
            <a:xfrm>
              <a:off x="4455" y="2320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2" name="Freeform 1722"/>
            <p:cNvSpPr>
              <a:spLocks/>
            </p:cNvSpPr>
            <p:nvPr/>
          </p:nvSpPr>
          <p:spPr bwMode="auto">
            <a:xfrm>
              <a:off x="4382" y="2330"/>
              <a:ext cx="47" cy="15"/>
            </a:xfrm>
            <a:custGeom>
              <a:avLst/>
              <a:gdLst/>
              <a:ahLst/>
              <a:cxnLst>
                <a:cxn ang="0">
                  <a:pos x="94" y="9"/>
                </a:cxn>
                <a:cxn ang="0">
                  <a:pos x="50" y="22"/>
                </a:cxn>
                <a:cxn ang="0">
                  <a:pos x="5" y="30"/>
                </a:cxn>
                <a:cxn ang="0">
                  <a:pos x="0" y="21"/>
                </a:cxn>
                <a:cxn ang="0">
                  <a:pos x="45" y="13"/>
                </a:cxn>
                <a:cxn ang="0">
                  <a:pos x="89" y="0"/>
                </a:cxn>
                <a:cxn ang="0">
                  <a:pos x="94" y="9"/>
                </a:cxn>
              </a:cxnLst>
              <a:rect l="0" t="0" r="r" b="b"/>
              <a:pathLst>
                <a:path w="94" h="30">
                  <a:moveTo>
                    <a:pt x="94" y="9"/>
                  </a:moveTo>
                  <a:lnTo>
                    <a:pt x="50" y="22"/>
                  </a:lnTo>
                  <a:lnTo>
                    <a:pt x="5" y="30"/>
                  </a:lnTo>
                  <a:lnTo>
                    <a:pt x="0" y="21"/>
                  </a:lnTo>
                  <a:lnTo>
                    <a:pt x="45" y="13"/>
                  </a:lnTo>
                  <a:lnTo>
                    <a:pt x="89" y="0"/>
                  </a:lnTo>
                  <a:lnTo>
                    <a:pt x="9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3" name="Freeform 1723"/>
            <p:cNvSpPr>
              <a:spLocks/>
            </p:cNvSpPr>
            <p:nvPr/>
          </p:nvSpPr>
          <p:spPr bwMode="auto">
            <a:xfrm>
              <a:off x="4427" y="2330"/>
              <a:ext cx="2" cy="5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0" y="0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4" name="Freeform 1724"/>
            <p:cNvSpPr>
              <a:spLocks/>
            </p:cNvSpPr>
            <p:nvPr/>
          </p:nvSpPr>
          <p:spPr bwMode="auto">
            <a:xfrm>
              <a:off x="4344" y="2341"/>
              <a:ext cx="40" cy="30"/>
            </a:xfrm>
            <a:custGeom>
              <a:avLst/>
              <a:gdLst/>
              <a:ahLst/>
              <a:cxnLst>
                <a:cxn ang="0">
                  <a:pos x="82" y="9"/>
                </a:cxn>
                <a:cxn ang="0">
                  <a:pos x="64" y="16"/>
                </a:cxn>
                <a:cxn ang="0">
                  <a:pos x="41" y="28"/>
                </a:cxn>
                <a:cxn ang="0">
                  <a:pos x="21" y="44"/>
                </a:cxn>
                <a:cxn ang="0">
                  <a:pos x="8" y="60"/>
                </a:cxn>
                <a:cxn ang="0">
                  <a:pos x="0" y="53"/>
                </a:cxn>
                <a:cxn ang="0">
                  <a:pos x="14" y="36"/>
                </a:cxn>
                <a:cxn ang="0">
                  <a:pos x="33" y="21"/>
                </a:cxn>
                <a:cxn ang="0">
                  <a:pos x="57" y="7"/>
                </a:cxn>
                <a:cxn ang="0">
                  <a:pos x="77" y="0"/>
                </a:cxn>
                <a:cxn ang="0">
                  <a:pos x="82" y="9"/>
                </a:cxn>
              </a:cxnLst>
              <a:rect l="0" t="0" r="r" b="b"/>
              <a:pathLst>
                <a:path w="82" h="60">
                  <a:moveTo>
                    <a:pt x="82" y="9"/>
                  </a:moveTo>
                  <a:lnTo>
                    <a:pt x="64" y="16"/>
                  </a:lnTo>
                  <a:lnTo>
                    <a:pt x="41" y="28"/>
                  </a:lnTo>
                  <a:lnTo>
                    <a:pt x="21" y="44"/>
                  </a:lnTo>
                  <a:lnTo>
                    <a:pt x="8" y="60"/>
                  </a:lnTo>
                  <a:lnTo>
                    <a:pt x="0" y="53"/>
                  </a:lnTo>
                  <a:lnTo>
                    <a:pt x="14" y="36"/>
                  </a:lnTo>
                  <a:lnTo>
                    <a:pt x="33" y="21"/>
                  </a:lnTo>
                  <a:lnTo>
                    <a:pt x="57" y="7"/>
                  </a:lnTo>
                  <a:lnTo>
                    <a:pt x="77" y="0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5" name="Freeform 1725"/>
            <p:cNvSpPr>
              <a:spLocks/>
            </p:cNvSpPr>
            <p:nvPr/>
          </p:nvSpPr>
          <p:spPr bwMode="auto">
            <a:xfrm>
              <a:off x="4382" y="2341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6" name="Freeform 1726"/>
            <p:cNvSpPr>
              <a:spLocks/>
            </p:cNvSpPr>
            <p:nvPr/>
          </p:nvSpPr>
          <p:spPr bwMode="auto">
            <a:xfrm>
              <a:off x="4325" y="2367"/>
              <a:ext cx="23" cy="40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32" y="27"/>
                </a:cxn>
                <a:cxn ang="0">
                  <a:pos x="26" y="39"/>
                </a:cxn>
                <a:cxn ang="0">
                  <a:pos x="10" y="79"/>
                </a:cxn>
                <a:cxn ang="0">
                  <a:pos x="0" y="78"/>
                </a:cxn>
                <a:cxn ang="0">
                  <a:pos x="15" y="37"/>
                </a:cxn>
                <a:cxn ang="0">
                  <a:pos x="23" y="21"/>
                </a:cxn>
                <a:cxn ang="0">
                  <a:pos x="36" y="0"/>
                </a:cxn>
                <a:cxn ang="0">
                  <a:pos x="45" y="6"/>
                </a:cxn>
              </a:cxnLst>
              <a:rect l="0" t="0" r="r" b="b"/>
              <a:pathLst>
                <a:path w="45" h="79">
                  <a:moveTo>
                    <a:pt x="45" y="6"/>
                  </a:moveTo>
                  <a:lnTo>
                    <a:pt x="32" y="27"/>
                  </a:lnTo>
                  <a:lnTo>
                    <a:pt x="26" y="39"/>
                  </a:lnTo>
                  <a:lnTo>
                    <a:pt x="10" y="79"/>
                  </a:lnTo>
                  <a:lnTo>
                    <a:pt x="0" y="78"/>
                  </a:lnTo>
                  <a:lnTo>
                    <a:pt x="15" y="37"/>
                  </a:lnTo>
                  <a:lnTo>
                    <a:pt x="23" y="21"/>
                  </a:lnTo>
                  <a:lnTo>
                    <a:pt x="36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7" name="Freeform 1727"/>
            <p:cNvSpPr>
              <a:spLocks/>
            </p:cNvSpPr>
            <p:nvPr/>
          </p:nvSpPr>
          <p:spPr bwMode="auto">
            <a:xfrm>
              <a:off x="4315" y="2406"/>
              <a:ext cx="16" cy="31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62"/>
                </a:cxn>
                <a:cxn ang="0">
                  <a:pos x="0" y="60"/>
                </a:cxn>
                <a:cxn ang="0">
                  <a:pos x="21" y="0"/>
                </a:cxn>
                <a:cxn ang="0">
                  <a:pos x="31" y="1"/>
                </a:cxn>
              </a:cxnLst>
              <a:rect l="0" t="0" r="r" b="b"/>
              <a:pathLst>
                <a:path w="31" h="62">
                  <a:moveTo>
                    <a:pt x="31" y="1"/>
                  </a:moveTo>
                  <a:lnTo>
                    <a:pt x="10" y="62"/>
                  </a:lnTo>
                  <a:lnTo>
                    <a:pt x="0" y="60"/>
                  </a:lnTo>
                  <a:lnTo>
                    <a:pt x="21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8" name="Freeform 1728"/>
            <p:cNvSpPr>
              <a:spLocks/>
            </p:cNvSpPr>
            <p:nvPr/>
          </p:nvSpPr>
          <p:spPr bwMode="auto">
            <a:xfrm>
              <a:off x="4325" y="2406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09" name="Freeform 1729"/>
            <p:cNvSpPr>
              <a:spLocks/>
            </p:cNvSpPr>
            <p:nvPr/>
          </p:nvSpPr>
          <p:spPr bwMode="auto">
            <a:xfrm>
              <a:off x="4316" y="2349"/>
              <a:ext cx="65" cy="9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24" y="125"/>
                </a:cxn>
                <a:cxn ang="0">
                  <a:pos x="50" y="74"/>
                </a:cxn>
                <a:cxn ang="0">
                  <a:pos x="67" y="50"/>
                </a:cxn>
                <a:cxn ang="0">
                  <a:pos x="83" y="29"/>
                </a:cxn>
                <a:cxn ang="0">
                  <a:pos x="104" y="12"/>
                </a:cxn>
                <a:cxn ang="0">
                  <a:pos x="115" y="5"/>
                </a:cxn>
                <a:cxn ang="0">
                  <a:pos x="127" y="0"/>
                </a:cxn>
                <a:cxn ang="0">
                  <a:pos x="132" y="9"/>
                </a:cxn>
                <a:cxn ang="0">
                  <a:pos x="120" y="14"/>
                </a:cxn>
                <a:cxn ang="0">
                  <a:pos x="110" y="22"/>
                </a:cxn>
                <a:cxn ang="0">
                  <a:pos x="91" y="37"/>
                </a:cxn>
                <a:cxn ang="0">
                  <a:pos x="74" y="58"/>
                </a:cxn>
                <a:cxn ang="0">
                  <a:pos x="59" y="80"/>
                </a:cxn>
                <a:cxn ang="0">
                  <a:pos x="33" y="131"/>
                </a:cxn>
                <a:cxn ang="0">
                  <a:pos x="9" y="180"/>
                </a:cxn>
                <a:cxn ang="0">
                  <a:pos x="0" y="174"/>
                </a:cxn>
              </a:cxnLst>
              <a:rect l="0" t="0" r="r" b="b"/>
              <a:pathLst>
                <a:path w="132" h="180">
                  <a:moveTo>
                    <a:pt x="0" y="174"/>
                  </a:moveTo>
                  <a:lnTo>
                    <a:pt x="24" y="125"/>
                  </a:lnTo>
                  <a:lnTo>
                    <a:pt x="50" y="74"/>
                  </a:lnTo>
                  <a:lnTo>
                    <a:pt x="67" y="50"/>
                  </a:lnTo>
                  <a:lnTo>
                    <a:pt x="83" y="29"/>
                  </a:lnTo>
                  <a:lnTo>
                    <a:pt x="104" y="12"/>
                  </a:lnTo>
                  <a:lnTo>
                    <a:pt x="115" y="5"/>
                  </a:lnTo>
                  <a:lnTo>
                    <a:pt x="127" y="0"/>
                  </a:lnTo>
                  <a:lnTo>
                    <a:pt x="132" y="9"/>
                  </a:lnTo>
                  <a:lnTo>
                    <a:pt x="120" y="14"/>
                  </a:lnTo>
                  <a:lnTo>
                    <a:pt x="110" y="22"/>
                  </a:lnTo>
                  <a:lnTo>
                    <a:pt x="91" y="37"/>
                  </a:lnTo>
                  <a:lnTo>
                    <a:pt x="74" y="58"/>
                  </a:lnTo>
                  <a:lnTo>
                    <a:pt x="59" y="80"/>
                  </a:lnTo>
                  <a:lnTo>
                    <a:pt x="33" y="131"/>
                  </a:lnTo>
                  <a:lnTo>
                    <a:pt x="9" y="18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0" name="Freeform 1730"/>
            <p:cNvSpPr>
              <a:spLocks/>
            </p:cNvSpPr>
            <p:nvPr/>
          </p:nvSpPr>
          <p:spPr bwMode="auto">
            <a:xfrm>
              <a:off x="4315" y="2436"/>
              <a:ext cx="5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6"/>
                </a:cxn>
                <a:cxn ang="0">
                  <a:pos x="1" y="0"/>
                </a:cxn>
                <a:cxn ang="0">
                  <a:pos x="10" y="3"/>
                </a:cxn>
                <a:cxn ang="0">
                  <a:pos x="0" y="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lnTo>
                    <a:pt x="10" y="6"/>
                  </a:lnTo>
                  <a:lnTo>
                    <a:pt x="1" y="0"/>
                  </a:lnTo>
                  <a:lnTo>
                    <a:pt x="1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1" name="Freeform 1731"/>
            <p:cNvSpPr>
              <a:spLocks/>
            </p:cNvSpPr>
            <p:nvPr/>
          </p:nvSpPr>
          <p:spPr bwMode="auto">
            <a:xfrm>
              <a:off x="4381" y="2324"/>
              <a:ext cx="92" cy="3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45"/>
                </a:cxn>
                <a:cxn ang="0">
                  <a:pos x="47" y="39"/>
                </a:cxn>
                <a:cxn ang="0">
                  <a:pos x="92" y="32"/>
                </a:cxn>
                <a:cxn ang="0">
                  <a:pos x="136" y="20"/>
                </a:cxn>
                <a:cxn ang="0">
                  <a:pos x="156" y="12"/>
                </a:cxn>
                <a:cxn ang="0">
                  <a:pos x="178" y="0"/>
                </a:cxn>
                <a:cxn ang="0">
                  <a:pos x="184" y="9"/>
                </a:cxn>
                <a:cxn ang="0">
                  <a:pos x="160" y="21"/>
                </a:cxn>
                <a:cxn ang="0">
                  <a:pos x="137" y="30"/>
                </a:cxn>
                <a:cxn ang="0">
                  <a:pos x="94" y="42"/>
                </a:cxn>
                <a:cxn ang="0">
                  <a:pos x="48" y="50"/>
                </a:cxn>
                <a:cxn ang="0">
                  <a:pos x="26" y="56"/>
                </a:cxn>
                <a:cxn ang="0">
                  <a:pos x="2" y="62"/>
                </a:cxn>
                <a:cxn ang="0">
                  <a:pos x="0" y="51"/>
                </a:cxn>
              </a:cxnLst>
              <a:rect l="0" t="0" r="r" b="b"/>
              <a:pathLst>
                <a:path w="184" h="62">
                  <a:moveTo>
                    <a:pt x="0" y="51"/>
                  </a:moveTo>
                  <a:lnTo>
                    <a:pt x="24" y="45"/>
                  </a:lnTo>
                  <a:lnTo>
                    <a:pt x="47" y="39"/>
                  </a:lnTo>
                  <a:lnTo>
                    <a:pt x="92" y="32"/>
                  </a:lnTo>
                  <a:lnTo>
                    <a:pt x="136" y="20"/>
                  </a:lnTo>
                  <a:lnTo>
                    <a:pt x="156" y="12"/>
                  </a:lnTo>
                  <a:lnTo>
                    <a:pt x="178" y="0"/>
                  </a:lnTo>
                  <a:lnTo>
                    <a:pt x="184" y="9"/>
                  </a:lnTo>
                  <a:lnTo>
                    <a:pt x="160" y="21"/>
                  </a:lnTo>
                  <a:lnTo>
                    <a:pt x="137" y="30"/>
                  </a:lnTo>
                  <a:lnTo>
                    <a:pt x="94" y="42"/>
                  </a:lnTo>
                  <a:lnTo>
                    <a:pt x="48" y="50"/>
                  </a:lnTo>
                  <a:lnTo>
                    <a:pt x="26" y="56"/>
                  </a:lnTo>
                  <a:lnTo>
                    <a:pt x="2" y="6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2" name="Freeform 1732"/>
            <p:cNvSpPr>
              <a:spLocks/>
            </p:cNvSpPr>
            <p:nvPr/>
          </p:nvSpPr>
          <p:spPr bwMode="auto">
            <a:xfrm>
              <a:off x="4375" y="2349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0" y="0"/>
                </a:cxn>
                <a:cxn ang="0">
                  <a:pos x="12" y="11"/>
                </a:cxn>
                <a:cxn ang="0">
                  <a:pos x="12" y="9"/>
                </a:cxn>
                <a:cxn ang="0">
                  <a:pos x="7" y="0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lnTo>
                    <a:pt x="0" y="3"/>
                  </a:lnTo>
                  <a:lnTo>
                    <a:pt x="10" y="0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3" name="Freeform 1733"/>
            <p:cNvSpPr>
              <a:spLocks/>
            </p:cNvSpPr>
            <p:nvPr/>
          </p:nvSpPr>
          <p:spPr bwMode="auto">
            <a:xfrm>
              <a:off x="4469" y="2309"/>
              <a:ext cx="9" cy="1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38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33"/>
                </a:cxn>
              </a:cxnLst>
              <a:rect l="0" t="0" r="r" b="b"/>
              <a:pathLst>
                <a:path w="18" h="38">
                  <a:moveTo>
                    <a:pt x="0" y="33"/>
                  </a:moveTo>
                  <a:lnTo>
                    <a:pt x="9" y="38"/>
                  </a:lnTo>
                  <a:lnTo>
                    <a:pt x="18" y="5"/>
                  </a:lnTo>
                  <a:lnTo>
                    <a:pt x="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4" name="Freeform 1734"/>
            <p:cNvSpPr>
              <a:spLocks/>
            </p:cNvSpPr>
            <p:nvPr/>
          </p:nvSpPr>
          <p:spPr bwMode="auto">
            <a:xfrm>
              <a:off x="4469" y="2324"/>
              <a:ext cx="4" cy="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9" y="8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7" y="9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9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5" name="Freeform 1735"/>
            <p:cNvSpPr>
              <a:spLocks/>
            </p:cNvSpPr>
            <p:nvPr/>
          </p:nvSpPr>
          <p:spPr bwMode="auto">
            <a:xfrm>
              <a:off x="4473" y="2308"/>
              <a:ext cx="5" cy="4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0" y="1"/>
                </a:cxn>
                <a:cxn ang="0">
                  <a:pos x="9" y="6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6" name="Freeform 1736"/>
            <p:cNvSpPr>
              <a:spLocks/>
            </p:cNvSpPr>
            <p:nvPr/>
          </p:nvSpPr>
          <p:spPr bwMode="auto">
            <a:xfrm>
              <a:off x="4076" y="2412"/>
              <a:ext cx="22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39" y="39"/>
                </a:cxn>
                <a:cxn ang="0">
                  <a:pos x="44" y="35"/>
                </a:cxn>
                <a:cxn ang="0">
                  <a:pos x="4" y="0"/>
                </a:cxn>
              </a:cxnLst>
              <a:rect l="0" t="0" r="r" b="b"/>
              <a:pathLst>
                <a:path w="44" h="39">
                  <a:moveTo>
                    <a:pt x="4" y="0"/>
                  </a:moveTo>
                  <a:lnTo>
                    <a:pt x="0" y="4"/>
                  </a:lnTo>
                  <a:lnTo>
                    <a:pt x="39" y="39"/>
                  </a:lnTo>
                  <a:lnTo>
                    <a:pt x="44" y="3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7" name="Freeform 1737"/>
            <p:cNvSpPr>
              <a:spLocks/>
            </p:cNvSpPr>
            <p:nvPr/>
          </p:nvSpPr>
          <p:spPr bwMode="auto">
            <a:xfrm>
              <a:off x="4096" y="2408"/>
              <a:ext cx="306" cy="67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38" y="74"/>
                </a:cxn>
                <a:cxn ang="0">
                  <a:pos x="54" y="86"/>
                </a:cxn>
                <a:cxn ang="0">
                  <a:pos x="71" y="95"/>
                </a:cxn>
                <a:cxn ang="0">
                  <a:pos x="107" y="111"/>
                </a:cxn>
                <a:cxn ang="0">
                  <a:pos x="145" y="122"/>
                </a:cxn>
                <a:cxn ang="0">
                  <a:pos x="183" y="126"/>
                </a:cxn>
                <a:cxn ang="0">
                  <a:pos x="222" y="128"/>
                </a:cxn>
                <a:cxn ang="0">
                  <a:pos x="261" y="123"/>
                </a:cxn>
                <a:cxn ang="0">
                  <a:pos x="302" y="116"/>
                </a:cxn>
                <a:cxn ang="0">
                  <a:pos x="341" y="105"/>
                </a:cxn>
                <a:cxn ang="0">
                  <a:pos x="382" y="93"/>
                </a:cxn>
                <a:cxn ang="0">
                  <a:pos x="462" y="63"/>
                </a:cxn>
                <a:cxn ang="0">
                  <a:pos x="611" y="0"/>
                </a:cxn>
                <a:cxn ang="0">
                  <a:pos x="613" y="6"/>
                </a:cxn>
                <a:cxn ang="0">
                  <a:pos x="463" y="69"/>
                </a:cxn>
                <a:cxn ang="0">
                  <a:pos x="383" y="99"/>
                </a:cxn>
                <a:cxn ang="0">
                  <a:pos x="343" y="111"/>
                </a:cxn>
                <a:cxn ang="0">
                  <a:pos x="302" y="122"/>
                </a:cxn>
                <a:cxn ang="0">
                  <a:pos x="261" y="129"/>
                </a:cxn>
                <a:cxn ang="0">
                  <a:pos x="222" y="134"/>
                </a:cxn>
                <a:cxn ang="0">
                  <a:pos x="183" y="132"/>
                </a:cxn>
                <a:cxn ang="0">
                  <a:pos x="143" y="128"/>
                </a:cxn>
                <a:cxn ang="0">
                  <a:pos x="106" y="117"/>
                </a:cxn>
                <a:cxn ang="0">
                  <a:pos x="70" y="101"/>
                </a:cxn>
                <a:cxn ang="0">
                  <a:pos x="50" y="90"/>
                </a:cxn>
                <a:cxn ang="0">
                  <a:pos x="33" y="78"/>
                </a:cxn>
                <a:cxn ang="0">
                  <a:pos x="0" y="48"/>
                </a:cxn>
                <a:cxn ang="0">
                  <a:pos x="5" y="44"/>
                </a:cxn>
              </a:cxnLst>
              <a:rect l="0" t="0" r="r" b="b"/>
              <a:pathLst>
                <a:path w="613" h="134">
                  <a:moveTo>
                    <a:pt x="5" y="44"/>
                  </a:moveTo>
                  <a:lnTo>
                    <a:pt x="38" y="74"/>
                  </a:lnTo>
                  <a:lnTo>
                    <a:pt x="54" y="86"/>
                  </a:lnTo>
                  <a:lnTo>
                    <a:pt x="71" y="95"/>
                  </a:lnTo>
                  <a:lnTo>
                    <a:pt x="107" y="111"/>
                  </a:lnTo>
                  <a:lnTo>
                    <a:pt x="145" y="122"/>
                  </a:lnTo>
                  <a:lnTo>
                    <a:pt x="183" y="126"/>
                  </a:lnTo>
                  <a:lnTo>
                    <a:pt x="222" y="128"/>
                  </a:lnTo>
                  <a:lnTo>
                    <a:pt x="261" y="123"/>
                  </a:lnTo>
                  <a:lnTo>
                    <a:pt x="302" y="116"/>
                  </a:lnTo>
                  <a:lnTo>
                    <a:pt x="341" y="105"/>
                  </a:lnTo>
                  <a:lnTo>
                    <a:pt x="382" y="93"/>
                  </a:lnTo>
                  <a:lnTo>
                    <a:pt x="462" y="63"/>
                  </a:lnTo>
                  <a:lnTo>
                    <a:pt x="611" y="0"/>
                  </a:lnTo>
                  <a:lnTo>
                    <a:pt x="613" y="6"/>
                  </a:lnTo>
                  <a:lnTo>
                    <a:pt x="463" y="69"/>
                  </a:lnTo>
                  <a:lnTo>
                    <a:pt x="383" y="99"/>
                  </a:lnTo>
                  <a:lnTo>
                    <a:pt x="343" y="111"/>
                  </a:lnTo>
                  <a:lnTo>
                    <a:pt x="302" y="122"/>
                  </a:lnTo>
                  <a:lnTo>
                    <a:pt x="261" y="129"/>
                  </a:lnTo>
                  <a:lnTo>
                    <a:pt x="222" y="134"/>
                  </a:lnTo>
                  <a:lnTo>
                    <a:pt x="183" y="132"/>
                  </a:lnTo>
                  <a:lnTo>
                    <a:pt x="143" y="128"/>
                  </a:lnTo>
                  <a:lnTo>
                    <a:pt x="106" y="117"/>
                  </a:lnTo>
                  <a:lnTo>
                    <a:pt x="70" y="101"/>
                  </a:lnTo>
                  <a:lnTo>
                    <a:pt x="50" y="90"/>
                  </a:lnTo>
                  <a:lnTo>
                    <a:pt x="33" y="78"/>
                  </a:lnTo>
                  <a:lnTo>
                    <a:pt x="0" y="48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8" name="Freeform 1738"/>
            <p:cNvSpPr>
              <a:spLocks/>
            </p:cNvSpPr>
            <p:nvPr/>
          </p:nvSpPr>
          <p:spPr bwMode="auto">
            <a:xfrm>
              <a:off x="4096" y="2430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19" name="Freeform 1739"/>
            <p:cNvSpPr>
              <a:spLocks/>
            </p:cNvSpPr>
            <p:nvPr/>
          </p:nvSpPr>
          <p:spPr bwMode="auto">
            <a:xfrm>
              <a:off x="4402" y="2364"/>
              <a:ext cx="122" cy="4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21" y="42"/>
                </a:cxn>
                <a:cxn ang="0">
                  <a:pos x="243" y="0"/>
                </a:cxn>
                <a:cxn ang="0">
                  <a:pos x="245" y="6"/>
                </a:cxn>
                <a:cxn ang="0">
                  <a:pos x="123" y="48"/>
                </a:cxn>
                <a:cxn ang="0">
                  <a:pos x="2" y="93"/>
                </a:cxn>
                <a:cxn ang="0">
                  <a:pos x="0" y="87"/>
                </a:cxn>
              </a:cxnLst>
              <a:rect l="0" t="0" r="r" b="b"/>
              <a:pathLst>
                <a:path w="245" h="93">
                  <a:moveTo>
                    <a:pt x="0" y="87"/>
                  </a:moveTo>
                  <a:lnTo>
                    <a:pt x="121" y="42"/>
                  </a:lnTo>
                  <a:lnTo>
                    <a:pt x="243" y="0"/>
                  </a:lnTo>
                  <a:lnTo>
                    <a:pt x="245" y="6"/>
                  </a:lnTo>
                  <a:lnTo>
                    <a:pt x="123" y="48"/>
                  </a:lnTo>
                  <a:lnTo>
                    <a:pt x="2" y="9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0" name="Freeform 1740"/>
            <p:cNvSpPr>
              <a:spLocks/>
            </p:cNvSpPr>
            <p:nvPr/>
          </p:nvSpPr>
          <p:spPr bwMode="auto">
            <a:xfrm>
              <a:off x="4402" y="240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1" name="Freeform 1741"/>
            <p:cNvSpPr>
              <a:spLocks/>
            </p:cNvSpPr>
            <p:nvPr/>
          </p:nvSpPr>
          <p:spPr bwMode="auto">
            <a:xfrm>
              <a:off x="4070" y="1831"/>
              <a:ext cx="31" cy="53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44" y="27"/>
                </a:cxn>
                <a:cxn ang="0">
                  <a:pos x="27" y="51"/>
                </a:cxn>
                <a:cxn ang="0">
                  <a:pos x="15" y="77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9" y="75"/>
                </a:cxn>
                <a:cxn ang="0">
                  <a:pos x="23" y="48"/>
                </a:cxn>
                <a:cxn ang="0">
                  <a:pos x="40" y="23"/>
                </a:cxn>
                <a:cxn ang="0">
                  <a:pos x="58" y="0"/>
                </a:cxn>
                <a:cxn ang="0">
                  <a:pos x="62" y="5"/>
                </a:cxn>
              </a:cxnLst>
              <a:rect l="0" t="0" r="r" b="b"/>
              <a:pathLst>
                <a:path w="62" h="106">
                  <a:moveTo>
                    <a:pt x="62" y="5"/>
                  </a:moveTo>
                  <a:lnTo>
                    <a:pt x="44" y="27"/>
                  </a:lnTo>
                  <a:lnTo>
                    <a:pt x="27" y="51"/>
                  </a:lnTo>
                  <a:lnTo>
                    <a:pt x="15" y="77"/>
                  </a:lnTo>
                  <a:lnTo>
                    <a:pt x="6" y="106"/>
                  </a:lnTo>
                  <a:lnTo>
                    <a:pt x="0" y="104"/>
                  </a:lnTo>
                  <a:lnTo>
                    <a:pt x="9" y="75"/>
                  </a:lnTo>
                  <a:lnTo>
                    <a:pt x="23" y="48"/>
                  </a:lnTo>
                  <a:lnTo>
                    <a:pt x="40" y="23"/>
                  </a:lnTo>
                  <a:lnTo>
                    <a:pt x="58" y="0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2" name="Freeform 1742"/>
            <p:cNvSpPr>
              <a:spLocks/>
            </p:cNvSpPr>
            <p:nvPr/>
          </p:nvSpPr>
          <p:spPr bwMode="auto">
            <a:xfrm>
              <a:off x="4012" y="1883"/>
              <a:ext cx="61" cy="414"/>
            </a:xfrm>
            <a:custGeom>
              <a:avLst/>
              <a:gdLst/>
              <a:ahLst/>
              <a:cxnLst>
                <a:cxn ang="0">
                  <a:pos x="122" y="2"/>
                </a:cxn>
                <a:cxn ang="0">
                  <a:pos x="69" y="203"/>
                </a:cxn>
                <a:cxn ang="0">
                  <a:pos x="47" y="306"/>
                </a:cxn>
                <a:cxn ang="0">
                  <a:pos x="38" y="359"/>
                </a:cxn>
                <a:cxn ang="0">
                  <a:pos x="29" y="411"/>
                </a:cxn>
                <a:cxn ang="0">
                  <a:pos x="15" y="517"/>
                </a:cxn>
                <a:cxn ang="0">
                  <a:pos x="6" y="622"/>
                </a:cxn>
                <a:cxn ang="0">
                  <a:pos x="6" y="726"/>
                </a:cxn>
                <a:cxn ang="0">
                  <a:pos x="8" y="777"/>
                </a:cxn>
                <a:cxn ang="0">
                  <a:pos x="12" y="829"/>
                </a:cxn>
                <a:cxn ang="0">
                  <a:pos x="6" y="829"/>
                </a:cxn>
                <a:cxn ang="0">
                  <a:pos x="2" y="777"/>
                </a:cxn>
                <a:cxn ang="0">
                  <a:pos x="0" y="726"/>
                </a:cxn>
                <a:cxn ang="0">
                  <a:pos x="0" y="622"/>
                </a:cxn>
                <a:cxn ang="0">
                  <a:pos x="9" y="517"/>
                </a:cxn>
                <a:cxn ang="0">
                  <a:pos x="23" y="411"/>
                </a:cxn>
                <a:cxn ang="0">
                  <a:pos x="32" y="359"/>
                </a:cxn>
                <a:cxn ang="0">
                  <a:pos x="41" y="306"/>
                </a:cxn>
                <a:cxn ang="0">
                  <a:pos x="63" y="203"/>
                </a:cxn>
                <a:cxn ang="0">
                  <a:pos x="116" y="0"/>
                </a:cxn>
                <a:cxn ang="0">
                  <a:pos x="122" y="2"/>
                </a:cxn>
              </a:cxnLst>
              <a:rect l="0" t="0" r="r" b="b"/>
              <a:pathLst>
                <a:path w="122" h="829">
                  <a:moveTo>
                    <a:pt x="122" y="2"/>
                  </a:moveTo>
                  <a:lnTo>
                    <a:pt x="69" y="203"/>
                  </a:lnTo>
                  <a:lnTo>
                    <a:pt x="47" y="306"/>
                  </a:lnTo>
                  <a:lnTo>
                    <a:pt x="38" y="359"/>
                  </a:lnTo>
                  <a:lnTo>
                    <a:pt x="29" y="411"/>
                  </a:lnTo>
                  <a:lnTo>
                    <a:pt x="15" y="517"/>
                  </a:lnTo>
                  <a:lnTo>
                    <a:pt x="6" y="622"/>
                  </a:lnTo>
                  <a:lnTo>
                    <a:pt x="6" y="726"/>
                  </a:lnTo>
                  <a:lnTo>
                    <a:pt x="8" y="777"/>
                  </a:lnTo>
                  <a:lnTo>
                    <a:pt x="12" y="829"/>
                  </a:lnTo>
                  <a:lnTo>
                    <a:pt x="6" y="829"/>
                  </a:lnTo>
                  <a:lnTo>
                    <a:pt x="2" y="777"/>
                  </a:lnTo>
                  <a:lnTo>
                    <a:pt x="0" y="726"/>
                  </a:lnTo>
                  <a:lnTo>
                    <a:pt x="0" y="622"/>
                  </a:lnTo>
                  <a:lnTo>
                    <a:pt x="9" y="517"/>
                  </a:lnTo>
                  <a:lnTo>
                    <a:pt x="23" y="411"/>
                  </a:lnTo>
                  <a:lnTo>
                    <a:pt x="32" y="359"/>
                  </a:lnTo>
                  <a:lnTo>
                    <a:pt x="41" y="306"/>
                  </a:lnTo>
                  <a:lnTo>
                    <a:pt x="63" y="203"/>
                  </a:lnTo>
                  <a:lnTo>
                    <a:pt x="116" y="0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3" name="Freeform 1743"/>
            <p:cNvSpPr>
              <a:spLocks/>
            </p:cNvSpPr>
            <p:nvPr/>
          </p:nvSpPr>
          <p:spPr bwMode="auto">
            <a:xfrm>
              <a:off x="4070" y="1883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4" name="Freeform 1744"/>
            <p:cNvSpPr>
              <a:spLocks/>
            </p:cNvSpPr>
            <p:nvPr/>
          </p:nvSpPr>
          <p:spPr bwMode="auto">
            <a:xfrm>
              <a:off x="4015" y="2297"/>
              <a:ext cx="49" cy="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5"/>
                </a:cxn>
                <a:cxn ang="0">
                  <a:pos x="18" y="49"/>
                </a:cxn>
                <a:cxn ang="0">
                  <a:pos x="39" y="100"/>
                </a:cxn>
                <a:cxn ang="0">
                  <a:pos x="67" y="149"/>
                </a:cxn>
                <a:cxn ang="0">
                  <a:pos x="100" y="194"/>
                </a:cxn>
                <a:cxn ang="0">
                  <a:pos x="95" y="198"/>
                </a:cxn>
                <a:cxn ang="0">
                  <a:pos x="62" y="153"/>
                </a:cxn>
                <a:cxn ang="0">
                  <a:pos x="33" y="102"/>
                </a:cxn>
                <a:cxn ang="0">
                  <a:pos x="12" y="51"/>
                </a:cxn>
                <a:cxn ang="0">
                  <a:pos x="5" y="27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100" h="198">
                  <a:moveTo>
                    <a:pt x="6" y="0"/>
                  </a:moveTo>
                  <a:lnTo>
                    <a:pt x="11" y="25"/>
                  </a:lnTo>
                  <a:lnTo>
                    <a:pt x="18" y="49"/>
                  </a:lnTo>
                  <a:lnTo>
                    <a:pt x="39" y="100"/>
                  </a:lnTo>
                  <a:lnTo>
                    <a:pt x="67" y="149"/>
                  </a:lnTo>
                  <a:lnTo>
                    <a:pt x="100" y="194"/>
                  </a:lnTo>
                  <a:lnTo>
                    <a:pt x="95" y="198"/>
                  </a:lnTo>
                  <a:lnTo>
                    <a:pt x="62" y="153"/>
                  </a:lnTo>
                  <a:lnTo>
                    <a:pt x="33" y="102"/>
                  </a:lnTo>
                  <a:lnTo>
                    <a:pt x="12" y="51"/>
                  </a:lnTo>
                  <a:lnTo>
                    <a:pt x="5" y="27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5" name="Oval 1745"/>
            <p:cNvSpPr>
              <a:spLocks noChangeArrowheads="1"/>
            </p:cNvSpPr>
            <p:nvPr/>
          </p:nvSpPr>
          <p:spPr bwMode="auto">
            <a:xfrm>
              <a:off x="4098" y="1830"/>
              <a:ext cx="3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6" name="Freeform 1746"/>
            <p:cNvSpPr>
              <a:spLocks/>
            </p:cNvSpPr>
            <p:nvPr/>
          </p:nvSpPr>
          <p:spPr bwMode="auto">
            <a:xfrm>
              <a:off x="4224" y="1886"/>
              <a:ext cx="46" cy="1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" y="12"/>
                </a:cxn>
                <a:cxn ang="0">
                  <a:pos x="21" y="24"/>
                </a:cxn>
                <a:cxn ang="0">
                  <a:pos x="22" y="35"/>
                </a:cxn>
                <a:cxn ang="0">
                  <a:pos x="24" y="45"/>
                </a:cxn>
                <a:cxn ang="0">
                  <a:pos x="27" y="56"/>
                </a:cxn>
                <a:cxn ang="0">
                  <a:pos x="30" y="66"/>
                </a:cxn>
                <a:cxn ang="0">
                  <a:pos x="39" y="87"/>
                </a:cxn>
                <a:cxn ang="0">
                  <a:pos x="49" y="107"/>
                </a:cxn>
                <a:cxn ang="0">
                  <a:pos x="60" y="127"/>
                </a:cxn>
                <a:cxn ang="0">
                  <a:pos x="71" y="146"/>
                </a:cxn>
                <a:cxn ang="0">
                  <a:pos x="81" y="167"/>
                </a:cxn>
                <a:cxn ang="0">
                  <a:pos x="84" y="173"/>
                </a:cxn>
                <a:cxn ang="0">
                  <a:pos x="86" y="181"/>
                </a:cxn>
                <a:cxn ang="0">
                  <a:pos x="89" y="194"/>
                </a:cxn>
                <a:cxn ang="0">
                  <a:pos x="92" y="209"/>
                </a:cxn>
                <a:cxn ang="0">
                  <a:pos x="92" y="223"/>
                </a:cxn>
                <a:cxn ang="0">
                  <a:pos x="92" y="238"/>
                </a:cxn>
                <a:cxn ang="0">
                  <a:pos x="90" y="252"/>
                </a:cxn>
                <a:cxn ang="0">
                  <a:pos x="89" y="267"/>
                </a:cxn>
                <a:cxn ang="0">
                  <a:pos x="86" y="280"/>
                </a:cxn>
                <a:cxn ang="0">
                  <a:pos x="78" y="309"/>
                </a:cxn>
                <a:cxn ang="0">
                  <a:pos x="69" y="337"/>
                </a:cxn>
                <a:cxn ang="0">
                  <a:pos x="62" y="366"/>
                </a:cxn>
                <a:cxn ang="0">
                  <a:pos x="52" y="393"/>
                </a:cxn>
                <a:cxn ang="0">
                  <a:pos x="56" y="366"/>
                </a:cxn>
                <a:cxn ang="0">
                  <a:pos x="59" y="339"/>
                </a:cxn>
                <a:cxn ang="0">
                  <a:pos x="68" y="285"/>
                </a:cxn>
                <a:cxn ang="0">
                  <a:pos x="71" y="256"/>
                </a:cxn>
                <a:cxn ang="0">
                  <a:pos x="72" y="243"/>
                </a:cxn>
                <a:cxn ang="0">
                  <a:pos x="72" y="229"/>
                </a:cxn>
                <a:cxn ang="0">
                  <a:pos x="72" y="203"/>
                </a:cxn>
                <a:cxn ang="0">
                  <a:pos x="69" y="190"/>
                </a:cxn>
                <a:cxn ang="0">
                  <a:pos x="66" y="176"/>
                </a:cxn>
                <a:cxn ang="0">
                  <a:pos x="65" y="169"/>
                </a:cxn>
                <a:cxn ang="0">
                  <a:pos x="62" y="161"/>
                </a:cxn>
                <a:cxn ang="0">
                  <a:pos x="56" y="148"/>
                </a:cxn>
                <a:cxn ang="0">
                  <a:pos x="46" y="134"/>
                </a:cxn>
                <a:cxn ang="0">
                  <a:pos x="37" y="122"/>
                </a:cxn>
                <a:cxn ang="0">
                  <a:pos x="28" y="109"/>
                </a:cxn>
                <a:cxn ang="0">
                  <a:pos x="19" y="96"/>
                </a:cxn>
                <a:cxn ang="0">
                  <a:pos x="10" y="83"/>
                </a:cxn>
                <a:cxn ang="0">
                  <a:pos x="7" y="75"/>
                </a:cxn>
                <a:cxn ang="0">
                  <a:pos x="4" y="68"/>
                </a:cxn>
                <a:cxn ang="0">
                  <a:pos x="3" y="62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24" y="0"/>
                </a:cxn>
              </a:cxnLst>
              <a:rect l="0" t="0" r="r" b="b"/>
              <a:pathLst>
                <a:path w="92" h="393">
                  <a:moveTo>
                    <a:pt x="24" y="0"/>
                  </a:moveTo>
                  <a:lnTo>
                    <a:pt x="22" y="12"/>
                  </a:lnTo>
                  <a:lnTo>
                    <a:pt x="21" y="24"/>
                  </a:lnTo>
                  <a:lnTo>
                    <a:pt x="22" y="35"/>
                  </a:lnTo>
                  <a:lnTo>
                    <a:pt x="24" y="45"/>
                  </a:lnTo>
                  <a:lnTo>
                    <a:pt x="27" y="56"/>
                  </a:lnTo>
                  <a:lnTo>
                    <a:pt x="30" y="66"/>
                  </a:lnTo>
                  <a:lnTo>
                    <a:pt x="39" y="87"/>
                  </a:lnTo>
                  <a:lnTo>
                    <a:pt x="49" y="107"/>
                  </a:lnTo>
                  <a:lnTo>
                    <a:pt x="60" y="127"/>
                  </a:lnTo>
                  <a:lnTo>
                    <a:pt x="71" y="146"/>
                  </a:lnTo>
                  <a:lnTo>
                    <a:pt x="81" y="167"/>
                  </a:lnTo>
                  <a:lnTo>
                    <a:pt x="84" y="173"/>
                  </a:lnTo>
                  <a:lnTo>
                    <a:pt x="86" y="181"/>
                  </a:lnTo>
                  <a:lnTo>
                    <a:pt x="89" y="194"/>
                  </a:lnTo>
                  <a:lnTo>
                    <a:pt x="92" y="209"/>
                  </a:lnTo>
                  <a:lnTo>
                    <a:pt x="92" y="223"/>
                  </a:lnTo>
                  <a:lnTo>
                    <a:pt x="92" y="238"/>
                  </a:lnTo>
                  <a:lnTo>
                    <a:pt x="90" y="252"/>
                  </a:lnTo>
                  <a:lnTo>
                    <a:pt x="89" y="267"/>
                  </a:lnTo>
                  <a:lnTo>
                    <a:pt x="86" y="280"/>
                  </a:lnTo>
                  <a:lnTo>
                    <a:pt x="78" y="309"/>
                  </a:lnTo>
                  <a:lnTo>
                    <a:pt x="69" y="337"/>
                  </a:lnTo>
                  <a:lnTo>
                    <a:pt x="62" y="366"/>
                  </a:lnTo>
                  <a:lnTo>
                    <a:pt x="52" y="393"/>
                  </a:lnTo>
                  <a:lnTo>
                    <a:pt x="56" y="366"/>
                  </a:lnTo>
                  <a:lnTo>
                    <a:pt x="59" y="339"/>
                  </a:lnTo>
                  <a:lnTo>
                    <a:pt x="68" y="285"/>
                  </a:lnTo>
                  <a:lnTo>
                    <a:pt x="71" y="256"/>
                  </a:lnTo>
                  <a:lnTo>
                    <a:pt x="72" y="243"/>
                  </a:lnTo>
                  <a:lnTo>
                    <a:pt x="72" y="229"/>
                  </a:lnTo>
                  <a:lnTo>
                    <a:pt x="72" y="203"/>
                  </a:lnTo>
                  <a:lnTo>
                    <a:pt x="69" y="190"/>
                  </a:lnTo>
                  <a:lnTo>
                    <a:pt x="66" y="176"/>
                  </a:lnTo>
                  <a:lnTo>
                    <a:pt x="65" y="169"/>
                  </a:lnTo>
                  <a:lnTo>
                    <a:pt x="62" y="161"/>
                  </a:lnTo>
                  <a:lnTo>
                    <a:pt x="56" y="148"/>
                  </a:lnTo>
                  <a:lnTo>
                    <a:pt x="46" y="134"/>
                  </a:lnTo>
                  <a:lnTo>
                    <a:pt x="37" y="122"/>
                  </a:lnTo>
                  <a:lnTo>
                    <a:pt x="28" y="109"/>
                  </a:lnTo>
                  <a:lnTo>
                    <a:pt x="19" y="96"/>
                  </a:lnTo>
                  <a:lnTo>
                    <a:pt x="10" y="83"/>
                  </a:lnTo>
                  <a:lnTo>
                    <a:pt x="7" y="75"/>
                  </a:lnTo>
                  <a:lnTo>
                    <a:pt x="4" y="68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7" name="Freeform 1747"/>
            <p:cNvSpPr>
              <a:spLocks/>
            </p:cNvSpPr>
            <p:nvPr/>
          </p:nvSpPr>
          <p:spPr bwMode="auto">
            <a:xfrm>
              <a:off x="4024" y="2065"/>
              <a:ext cx="45" cy="2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7" y="4"/>
                </a:cxn>
                <a:cxn ang="0">
                  <a:pos x="62" y="7"/>
                </a:cxn>
                <a:cxn ang="0">
                  <a:pos x="47" y="10"/>
                </a:cxn>
                <a:cxn ang="0">
                  <a:pos x="31" y="15"/>
                </a:cxn>
                <a:cxn ang="0">
                  <a:pos x="24" y="18"/>
                </a:cxn>
                <a:cxn ang="0">
                  <a:pos x="18" y="19"/>
                </a:cxn>
                <a:cxn ang="0">
                  <a:pos x="12" y="24"/>
                </a:cxn>
                <a:cxn ang="0">
                  <a:pos x="7" y="27"/>
                </a:cxn>
                <a:cxn ang="0">
                  <a:pos x="4" y="33"/>
                </a:cxn>
                <a:cxn ang="0">
                  <a:pos x="1" y="37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0" y="52"/>
                </a:cxn>
                <a:cxn ang="0">
                  <a:pos x="9" y="45"/>
                </a:cxn>
                <a:cxn ang="0">
                  <a:pos x="19" y="39"/>
                </a:cxn>
                <a:cxn ang="0">
                  <a:pos x="30" y="33"/>
                </a:cxn>
                <a:cxn ang="0">
                  <a:pos x="34" y="30"/>
                </a:cxn>
                <a:cxn ang="0">
                  <a:pos x="39" y="28"/>
                </a:cxn>
                <a:cxn ang="0">
                  <a:pos x="45" y="27"/>
                </a:cxn>
                <a:cxn ang="0">
                  <a:pos x="51" y="25"/>
                </a:cxn>
                <a:cxn ang="0">
                  <a:pos x="62" y="22"/>
                </a:cxn>
                <a:cxn ang="0">
                  <a:pos x="74" y="22"/>
                </a:cxn>
                <a:cxn ang="0">
                  <a:pos x="86" y="22"/>
                </a:cxn>
                <a:cxn ang="0">
                  <a:pos x="89" y="0"/>
                </a:cxn>
              </a:cxnLst>
              <a:rect l="0" t="0" r="r" b="b"/>
              <a:pathLst>
                <a:path w="89" h="52">
                  <a:moveTo>
                    <a:pt x="89" y="0"/>
                  </a:moveTo>
                  <a:lnTo>
                    <a:pt x="77" y="4"/>
                  </a:lnTo>
                  <a:lnTo>
                    <a:pt x="62" y="7"/>
                  </a:lnTo>
                  <a:lnTo>
                    <a:pt x="47" y="10"/>
                  </a:lnTo>
                  <a:lnTo>
                    <a:pt x="31" y="15"/>
                  </a:lnTo>
                  <a:lnTo>
                    <a:pt x="24" y="18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7" y="27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9" y="45"/>
                  </a:lnTo>
                  <a:lnTo>
                    <a:pt x="19" y="39"/>
                  </a:lnTo>
                  <a:lnTo>
                    <a:pt x="30" y="33"/>
                  </a:lnTo>
                  <a:lnTo>
                    <a:pt x="34" y="30"/>
                  </a:lnTo>
                  <a:lnTo>
                    <a:pt x="39" y="28"/>
                  </a:lnTo>
                  <a:lnTo>
                    <a:pt x="45" y="27"/>
                  </a:lnTo>
                  <a:lnTo>
                    <a:pt x="51" y="25"/>
                  </a:lnTo>
                  <a:lnTo>
                    <a:pt x="62" y="22"/>
                  </a:lnTo>
                  <a:lnTo>
                    <a:pt x="74" y="22"/>
                  </a:lnTo>
                  <a:lnTo>
                    <a:pt x="86" y="2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8" name="Freeform 1748"/>
            <p:cNvSpPr>
              <a:spLocks/>
            </p:cNvSpPr>
            <p:nvPr/>
          </p:nvSpPr>
          <p:spPr bwMode="auto">
            <a:xfrm>
              <a:off x="4015" y="1809"/>
              <a:ext cx="218" cy="504"/>
            </a:xfrm>
            <a:custGeom>
              <a:avLst/>
              <a:gdLst/>
              <a:ahLst/>
              <a:cxnLst>
                <a:cxn ang="0">
                  <a:pos x="208" y="392"/>
                </a:cxn>
                <a:cxn ang="0">
                  <a:pos x="234" y="339"/>
                </a:cxn>
                <a:cxn ang="0">
                  <a:pos x="246" y="303"/>
                </a:cxn>
                <a:cxn ang="0">
                  <a:pos x="257" y="246"/>
                </a:cxn>
                <a:cxn ang="0">
                  <a:pos x="258" y="187"/>
                </a:cxn>
                <a:cxn ang="0">
                  <a:pos x="249" y="127"/>
                </a:cxn>
                <a:cxn ang="0">
                  <a:pos x="240" y="91"/>
                </a:cxn>
                <a:cxn ang="0">
                  <a:pos x="243" y="76"/>
                </a:cxn>
                <a:cxn ang="0">
                  <a:pos x="297" y="65"/>
                </a:cxn>
                <a:cxn ang="0">
                  <a:pos x="406" y="55"/>
                </a:cxn>
                <a:cxn ang="0">
                  <a:pos x="427" y="46"/>
                </a:cxn>
                <a:cxn ang="0">
                  <a:pos x="436" y="8"/>
                </a:cxn>
                <a:cxn ang="0">
                  <a:pos x="406" y="0"/>
                </a:cxn>
                <a:cxn ang="0">
                  <a:pos x="334" y="5"/>
                </a:cxn>
                <a:cxn ang="0">
                  <a:pos x="240" y="14"/>
                </a:cxn>
                <a:cxn ang="0">
                  <a:pos x="213" y="15"/>
                </a:cxn>
                <a:cxn ang="0">
                  <a:pos x="189" y="6"/>
                </a:cxn>
                <a:cxn ang="0">
                  <a:pos x="169" y="11"/>
                </a:cxn>
                <a:cxn ang="0">
                  <a:pos x="162" y="18"/>
                </a:cxn>
                <a:cxn ang="0">
                  <a:pos x="157" y="37"/>
                </a:cxn>
                <a:cxn ang="0">
                  <a:pos x="165" y="58"/>
                </a:cxn>
                <a:cxn ang="0">
                  <a:pos x="177" y="73"/>
                </a:cxn>
                <a:cxn ang="0">
                  <a:pos x="198" y="101"/>
                </a:cxn>
                <a:cxn ang="0">
                  <a:pos x="211" y="134"/>
                </a:cxn>
                <a:cxn ang="0">
                  <a:pos x="217" y="168"/>
                </a:cxn>
                <a:cxn ang="0">
                  <a:pos x="222" y="249"/>
                </a:cxn>
                <a:cxn ang="0">
                  <a:pos x="219" y="296"/>
                </a:cxn>
                <a:cxn ang="0">
                  <a:pos x="205" y="342"/>
                </a:cxn>
                <a:cxn ang="0">
                  <a:pos x="186" y="388"/>
                </a:cxn>
                <a:cxn ang="0">
                  <a:pos x="159" y="431"/>
                </a:cxn>
                <a:cxn ang="0">
                  <a:pos x="118" y="485"/>
                </a:cxn>
                <a:cxn ang="0">
                  <a:pos x="21" y="600"/>
                </a:cxn>
                <a:cxn ang="0">
                  <a:pos x="6" y="632"/>
                </a:cxn>
                <a:cxn ang="0">
                  <a:pos x="0" y="672"/>
                </a:cxn>
                <a:cxn ang="0">
                  <a:pos x="3" y="696"/>
                </a:cxn>
                <a:cxn ang="0">
                  <a:pos x="5" y="666"/>
                </a:cxn>
                <a:cxn ang="0">
                  <a:pos x="15" y="641"/>
                </a:cxn>
                <a:cxn ang="0">
                  <a:pos x="30" y="618"/>
                </a:cxn>
                <a:cxn ang="0">
                  <a:pos x="59" y="580"/>
                </a:cxn>
                <a:cxn ang="0">
                  <a:pos x="68" y="607"/>
                </a:cxn>
                <a:cxn ang="0">
                  <a:pos x="51" y="735"/>
                </a:cxn>
                <a:cxn ang="0">
                  <a:pos x="38" y="841"/>
                </a:cxn>
                <a:cxn ang="0">
                  <a:pos x="38" y="906"/>
                </a:cxn>
                <a:cxn ang="0">
                  <a:pos x="35" y="931"/>
                </a:cxn>
                <a:cxn ang="0">
                  <a:pos x="20" y="983"/>
                </a:cxn>
                <a:cxn ang="0">
                  <a:pos x="17" y="1001"/>
                </a:cxn>
                <a:cxn ang="0">
                  <a:pos x="36" y="960"/>
                </a:cxn>
                <a:cxn ang="0">
                  <a:pos x="45" y="910"/>
                </a:cxn>
                <a:cxn ang="0">
                  <a:pos x="65" y="745"/>
                </a:cxn>
                <a:cxn ang="0">
                  <a:pos x="83" y="647"/>
                </a:cxn>
                <a:cxn ang="0">
                  <a:pos x="101" y="583"/>
                </a:cxn>
                <a:cxn ang="0">
                  <a:pos x="118" y="538"/>
                </a:cxn>
                <a:cxn ang="0">
                  <a:pos x="150" y="481"/>
                </a:cxn>
                <a:cxn ang="0">
                  <a:pos x="180" y="442"/>
                </a:cxn>
              </a:cxnLst>
              <a:rect l="0" t="0" r="r" b="b"/>
              <a:pathLst>
                <a:path w="438" h="1008">
                  <a:moveTo>
                    <a:pt x="186" y="431"/>
                  </a:moveTo>
                  <a:lnTo>
                    <a:pt x="198" y="409"/>
                  </a:lnTo>
                  <a:lnTo>
                    <a:pt x="208" y="392"/>
                  </a:lnTo>
                  <a:lnTo>
                    <a:pt x="217" y="374"/>
                  </a:lnTo>
                  <a:lnTo>
                    <a:pt x="226" y="357"/>
                  </a:lnTo>
                  <a:lnTo>
                    <a:pt x="234" y="339"/>
                  </a:lnTo>
                  <a:lnTo>
                    <a:pt x="240" y="321"/>
                  </a:lnTo>
                  <a:lnTo>
                    <a:pt x="243" y="312"/>
                  </a:lnTo>
                  <a:lnTo>
                    <a:pt x="246" y="303"/>
                  </a:lnTo>
                  <a:lnTo>
                    <a:pt x="251" y="284"/>
                  </a:lnTo>
                  <a:lnTo>
                    <a:pt x="254" y="266"/>
                  </a:lnTo>
                  <a:lnTo>
                    <a:pt x="257" y="246"/>
                  </a:lnTo>
                  <a:lnTo>
                    <a:pt x="258" y="226"/>
                  </a:lnTo>
                  <a:lnTo>
                    <a:pt x="260" y="207"/>
                  </a:lnTo>
                  <a:lnTo>
                    <a:pt x="258" y="187"/>
                  </a:lnTo>
                  <a:lnTo>
                    <a:pt x="257" y="168"/>
                  </a:lnTo>
                  <a:lnTo>
                    <a:pt x="254" y="148"/>
                  </a:lnTo>
                  <a:lnTo>
                    <a:pt x="249" y="127"/>
                  </a:lnTo>
                  <a:lnTo>
                    <a:pt x="243" y="106"/>
                  </a:lnTo>
                  <a:lnTo>
                    <a:pt x="242" y="97"/>
                  </a:lnTo>
                  <a:lnTo>
                    <a:pt x="240" y="91"/>
                  </a:lnTo>
                  <a:lnTo>
                    <a:pt x="240" y="85"/>
                  </a:lnTo>
                  <a:lnTo>
                    <a:pt x="242" y="80"/>
                  </a:lnTo>
                  <a:lnTo>
                    <a:pt x="243" y="76"/>
                  </a:lnTo>
                  <a:lnTo>
                    <a:pt x="246" y="73"/>
                  </a:lnTo>
                  <a:lnTo>
                    <a:pt x="251" y="71"/>
                  </a:lnTo>
                  <a:lnTo>
                    <a:pt x="297" y="65"/>
                  </a:lnTo>
                  <a:lnTo>
                    <a:pt x="344" y="59"/>
                  </a:lnTo>
                  <a:lnTo>
                    <a:pt x="388" y="55"/>
                  </a:lnTo>
                  <a:lnTo>
                    <a:pt x="406" y="55"/>
                  </a:lnTo>
                  <a:lnTo>
                    <a:pt x="423" y="53"/>
                  </a:lnTo>
                  <a:lnTo>
                    <a:pt x="424" y="52"/>
                  </a:lnTo>
                  <a:lnTo>
                    <a:pt x="427" y="46"/>
                  </a:lnTo>
                  <a:lnTo>
                    <a:pt x="430" y="37"/>
                  </a:lnTo>
                  <a:lnTo>
                    <a:pt x="433" y="28"/>
                  </a:lnTo>
                  <a:lnTo>
                    <a:pt x="436" y="8"/>
                  </a:lnTo>
                  <a:lnTo>
                    <a:pt x="438" y="2"/>
                  </a:lnTo>
                  <a:lnTo>
                    <a:pt x="438" y="0"/>
                  </a:lnTo>
                  <a:lnTo>
                    <a:pt x="406" y="0"/>
                  </a:lnTo>
                  <a:lnTo>
                    <a:pt x="388" y="0"/>
                  </a:lnTo>
                  <a:lnTo>
                    <a:pt x="370" y="2"/>
                  </a:lnTo>
                  <a:lnTo>
                    <a:pt x="334" y="5"/>
                  </a:lnTo>
                  <a:lnTo>
                    <a:pt x="299" y="8"/>
                  </a:lnTo>
                  <a:lnTo>
                    <a:pt x="267" y="11"/>
                  </a:lnTo>
                  <a:lnTo>
                    <a:pt x="240" y="14"/>
                  </a:lnTo>
                  <a:lnTo>
                    <a:pt x="222" y="15"/>
                  </a:lnTo>
                  <a:lnTo>
                    <a:pt x="216" y="15"/>
                  </a:lnTo>
                  <a:lnTo>
                    <a:pt x="213" y="15"/>
                  </a:lnTo>
                  <a:lnTo>
                    <a:pt x="204" y="11"/>
                  </a:lnTo>
                  <a:lnTo>
                    <a:pt x="196" y="8"/>
                  </a:lnTo>
                  <a:lnTo>
                    <a:pt x="189" y="6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1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59" y="25"/>
                  </a:lnTo>
                  <a:lnTo>
                    <a:pt x="157" y="29"/>
                  </a:lnTo>
                  <a:lnTo>
                    <a:pt x="157" y="37"/>
                  </a:lnTo>
                  <a:lnTo>
                    <a:pt x="159" y="43"/>
                  </a:lnTo>
                  <a:lnTo>
                    <a:pt x="160" y="50"/>
                  </a:lnTo>
                  <a:lnTo>
                    <a:pt x="165" y="58"/>
                  </a:lnTo>
                  <a:lnTo>
                    <a:pt x="169" y="65"/>
                  </a:lnTo>
                  <a:lnTo>
                    <a:pt x="172" y="68"/>
                  </a:lnTo>
                  <a:lnTo>
                    <a:pt x="177" y="73"/>
                  </a:lnTo>
                  <a:lnTo>
                    <a:pt x="184" y="82"/>
                  </a:lnTo>
                  <a:lnTo>
                    <a:pt x="192" y="92"/>
                  </a:lnTo>
                  <a:lnTo>
                    <a:pt x="198" y="101"/>
                  </a:lnTo>
                  <a:lnTo>
                    <a:pt x="204" y="112"/>
                  </a:lnTo>
                  <a:lnTo>
                    <a:pt x="207" y="122"/>
                  </a:lnTo>
                  <a:lnTo>
                    <a:pt x="211" y="134"/>
                  </a:lnTo>
                  <a:lnTo>
                    <a:pt x="213" y="145"/>
                  </a:lnTo>
                  <a:lnTo>
                    <a:pt x="216" y="156"/>
                  </a:lnTo>
                  <a:lnTo>
                    <a:pt x="217" y="168"/>
                  </a:lnTo>
                  <a:lnTo>
                    <a:pt x="219" y="180"/>
                  </a:lnTo>
                  <a:lnTo>
                    <a:pt x="220" y="202"/>
                  </a:lnTo>
                  <a:lnTo>
                    <a:pt x="222" y="249"/>
                  </a:lnTo>
                  <a:lnTo>
                    <a:pt x="222" y="264"/>
                  </a:lnTo>
                  <a:lnTo>
                    <a:pt x="220" y="281"/>
                  </a:lnTo>
                  <a:lnTo>
                    <a:pt x="219" y="296"/>
                  </a:lnTo>
                  <a:lnTo>
                    <a:pt x="214" y="312"/>
                  </a:lnTo>
                  <a:lnTo>
                    <a:pt x="211" y="327"/>
                  </a:lnTo>
                  <a:lnTo>
                    <a:pt x="205" y="342"/>
                  </a:lnTo>
                  <a:lnTo>
                    <a:pt x="199" y="357"/>
                  </a:lnTo>
                  <a:lnTo>
                    <a:pt x="193" y="372"/>
                  </a:lnTo>
                  <a:lnTo>
                    <a:pt x="186" y="388"/>
                  </a:lnTo>
                  <a:lnTo>
                    <a:pt x="177" y="403"/>
                  </a:lnTo>
                  <a:lnTo>
                    <a:pt x="168" y="418"/>
                  </a:lnTo>
                  <a:lnTo>
                    <a:pt x="159" y="431"/>
                  </a:lnTo>
                  <a:lnTo>
                    <a:pt x="139" y="458"/>
                  </a:lnTo>
                  <a:lnTo>
                    <a:pt x="128" y="472"/>
                  </a:lnTo>
                  <a:lnTo>
                    <a:pt x="118" y="485"/>
                  </a:lnTo>
                  <a:lnTo>
                    <a:pt x="70" y="541"/>
                  </a:lnTo>
                  <a:lnTo>
                    <a:pt x="47" y="568"/>
                  </a:lnTo>
                  <a:lnTo>
                    <a:pt x="21" y="600"/>
                  </a:lnTo>
                  <a:lnTo>
                    <a:pt x="15" y="609"/>
                  </a:lnTo>
                  <a:lnTo>
                    <a:pt x="9" y="620"/>
                  </a:lnTo>
                  <a:lnTo>
                    <a:pt x="6" y="632"/>
                  </a:lnTo>
                  <a:lnTo>
                    <a:pt x="2" y="645"/>
                  </a:lnTo>
                  <a:lnTo>
                    <a:pt x="0" y="659"/>
                  </a:lnTo>
                  <a:lnTo>
                    <a:pt x="0" y="672"/>
                  </a:lnTo>
                  <a:lnTo>
                    <a:pt x="0" y="678"/>
                  </a:lnTo>
                  <a:lnTo>
                    <a:pt x="0" y="684"/>
                  </a:lnTo>
                  <a:lnTo>
                    <a:pt x="3" y="696"/>
                  </a:lnTo>
                  <a:lnTo>
                    <a:pt x="3" y="686"/>
                  </a:lnTo>
                  <a:lnTo>
                    <a:pt x="3" y="675"/>
                  </a:lnTo>
                  <a:lnTo>
                    <a:pt x="5" y="666"/>
                  </a:lnTo>
                  <a:lnTo>
                    <a:pt x="8" y="657"/>
                  </a:lnTo>
                  <a:lnTo>
                    <a:pt x="11" y="650"/>
                  </a:lnTo>
                  <a:lnTo>
                    <a:pt x="15" y="641"/>
                  </a:lnTo>
                  <a:lnTo>
                    <a:pt x="20" y="633"/>
                  </a:lnTo>
                  <a:lnTo>
                    <a:pt x="24" y="626"/>
                  </a:lnTo>
                  <a:lnTo>
                    <a:pt x="30" y="618"/>
                  </a:lnTo>
                  <a:lnTo>
                    <a:pt x="36" y="610"/>
                  </a:lnTo>
                  <a:lnTo>
                    <a:pt x="47" y="595"/>
                  </a:lnTo>
                  <a:lnTo>
                    <a:pt x="59" y="580"/>
                  </a:lnTo>
                  <a:lnTo>
                    <a:pt x="70" y="565"/>
                  </a:lnTo>
                  <a:lnTo>
                    <a:pt x="70" y="586"/>
                  </a:lnTo>
                  <a:lnTo>
                    <a:pt x="68" y="607"/>
                  </a:lnTo>
                  <a:lnTo>
                    <a:pt x="63" y="650"/>
                  </a:lnTo>
                  <a:lnTo>
                    <a:pt x="57" y="693"/>
                  </a:lnTo>
                  <a:lnTo>
                    <a:pt x="51" y="735"/>
                  </a:lnTo>
                  <a:lnTo>
                    <a:pt x="45" y="778"/>
                  </a:lnTo>
                  <a:lnTo>
                    <a:pt x="39" y="820"/>
                  </a:lnTo>
                  <a:lnTo>
                    <a:pt x="38" y="841"/>
                  </a:lnTo>
                  <a:lnTo>
                    <a:pt x="38" y="862"/>
                  </a:lnTo>
                  <a:lnTo>
                    <a:pt x="38" y="883"/>
                  </a:lnTo>
                  <a:lnTo>
                    <a:pt x="38" y="906"/>
                  </a:lnTo>
                  <a:lnTo>
                    <a:pt x="38" y="912"/>
                  </a:lnTo>
                  <a:lnTo>
                    <a:pt x="38" y="918"/>
                  </a:lnTo>
                  <a:lnTo>
                    <a:pt x="35" y="931"/>
                  </a:lnTo>
                  <a:lnTo>
                    <a:pt x="32" y="943"/>
                  </a:lnTo>
                  <a:lnTo>
                    <a:pt x="27" y="957"/>
                  </a:lnTo>
                  <a:lnTo>
                    <a:pt x="20" y="983"/>
                  </a:lnTo>
                  <a:lnTo>
                    <a:pt x="15" y="996"/>
                  </a:lnTo>
                  <a:lnTo>
                    <a:pt x="14" y="1008"/>
                  </a:lnTo>
                  <a:lnTo>
                    <a:pt x="17" y="1001"/>
                  </a:lnTo>
                  <a:lnTo>
                    <a:pt x="20" y="992"/>
                  </a:lnTo>
                  <a:lnTo>
                    <a:pt x="27" y="975"/>
                  </a:lnTo>
                  <a:lnTo>
                    <a:pt x="36" y="960"/>
                  </a:lnTo>
                  <a:lnTo>
                    <a:pt x="39" y="951"/>
                  </a:lnTo>
                  <a:lnTo>
                    <a:pt x="41" y="943"/>
                  </a:lnTo>
                  <a:lnTo>
                    <a:pt x="45" y="910"/>
                  </a:lnTo>
                  <a:lnTo>
                    <a:pt x="50" y="877"/>
                  </a:lnTo>
                  <a:lnTo>
                    <a:pt x="57" y="811"/>
                  </a:lnTo>
                  <a:lnTo>
                    <a:pt x="65" y="745"/>
                  </a:lnTo>
                  <a:lnTo>
                    <a:pt x="70" y="711"/>
                  </a:lnTo>
                  <a:lnTo>
                    <a:pt x="76" y="678"/>
                  </a:lnTo>
                  <a:lnTo>
                    <a:pt x="83" y="647"/>
                  </a:lnTo>
                  <a:lnTo>
                    <a:pt x="91" y="615"/>
                  </a:lnTo>
                  <a:lnTo>
                    <a:pt x="95" y="600"/>
                  </a:lnTo>
                  <a:lnTo>
                    <a:pt x="101" y="583"/>
                  </a:lnTo>
                  <a:lnTo>
                    <a:pt x="106" y="568"/>
                  </a:lnTo>
                  <a:lnTo>
                    <a:pt x="112" y="553"/>
                  </a:lnTo>
                  <a:lnTo>
                    <a:pt x="118" y="538"/>
                  </a:lnTo>
                  <a:lnTo>
                    <a:pt x="125" y="525"/>
                  </a:lnTo>
                  <a:lnTo>
                    <a:pt x="140" y="496"/>
                  </a:lnTo>
                  <a:lnTo>
                    <a:pt x="150" y="481"/>
                  </a:lnTo>
                  <a:lnTo>
                    <a:pt x="159" y="467"/>
                  </a:lnTo>
                  <a:lnTo>
                    <a:pt x="169" y="454"/>
                  </a:lnTo>
                  <a:lnTo>
                    <a:pt x="180" y="442"/>
                  </a:lnTo>
                  <a:lnTo>
                    <a:pt x="186" y="4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29" name="Freeform 1749"/>
            <p:cNvSpPr>
              <a:spLocks/>
            </p:cNvSpPr>
            <p:nvPr/>
          </p:nvSpPr>
          <p:spPr bwMode="auto">
            <a:xfrm>
              <a:off x="4010" y="1747"/>
              <a:ext cx="917" cy="647"/>
            </a:xfrm>
            <a:custGeom>
              <a:avLst/>
              <a:gdLst/>
              <a:ahLst/>
              <a:cxnLst>
                <a:cxn ang="0">
                  <a:pos x="1378" y="378"/>
                </a:cxn>
                <a:cxn ang="0">
                  <a:pos x="1277" y="205"/>
                </a:cxn>
                <a:cxn ang="0">
                  <a:pos x="1124" y="118"/>
                </a:cxn>
                <a:cxn ang="0">
                  <a:pos x="832" y="71"/>
                </a:cxn>
                <a:cxn ang="0">
                  <a:pos x="637" y="24"/>
                </a:cxn>
                <a:cxn ang="0">
                  <a:pos x="519" y="0"/>
                </a:cxn>
                <a:cxn ang="0">
                  <a:pos x="346" y="29"/>
                </a:cxn>
                <a:cxn ang="0">
                  <a:pos x="246" y="61"/>
                </a:cxn>
                <a:cxn ang="0">
                  <a:pos x="205" y="119"/>
                </a:cxn>
                <a:cxn ang="0">
                  <a:pos x="231" y="148"/>
                </a:cxn>
                <a:cxn ang="0">
                  <a:pos x="340" y="112"/>
                </a:cxn>
                <a:cxn ang="0">
                  <a:pos x="450" y="98"/>
                </a:cxn>
                <a:cxn ang="0">
                  <a:pos x="408" y="231"/>
                </a:cxn>
                <a:cxn ang="0">
                  <a:pos x="308" y="398"/>
                </a:cxn>
                <a:cxn ang="0">
                  <a:pos x="146" y="588"/>
                </a:cxn>
                <a:cxn ang="0">
                  <a:pos x="47" y="794"/>
                </a:cxn>
                <a:cxn ang="0">
                  <a:pos x="0" y="1026"/>
                </a:cxn>
                <a:cxn ang="0">
                  <a:pos x="11" y="1109"/>
                </a:cxn>
                <a:cxn ang="0">
                  <a:pos x="27" y="970"/>
                </a:cxn>
                <a:cxn ang="0">
                  <a:pos x="74" y="803"/>
                </a:cxn>
                <a:cxn ang="0">
                  <a:pos x="125" y="666"/>
                </a:cxn>
                <a:cxn ang="0">
                  <a:pos x="239" y="528"/>
                </a:cxn>
                <a:cxn ang="0">
                  <a:pos x="424" y="333"/>
                </a:cxn>
                <a:cxn ang="0">
                  <a:pos x="527" y="142"/>
                </a:cxn>
                <a:cxn ang="0">
                  <a:pos x="604" y="89"/>
                </a:cxn>
                <a:cxn ang="0">
                  <a:pos x="758" y="146"/>
                </a:cxn>
                <a:cxn ang="0">
                  <a:pos x="975" y="210"/>
                </a:cxn>
                <a:cxn ang="0">
                  <a:pos x="1138" y="253"/>
                </a:cxn>
                <a:cxn ang="0">
                  <a:pos x="1236" y="333"/>
                </a:cxn>
                <a:cxn ang="0">
                  <a:pos x="1265" y="434"/>
                </a:cxn>
                <a:cxn ang="0">
                  <a:pos x="1227" y="577"/>
                </a:cxn>
                <a:cxn ang="0">
                  <a:pos x="1046" y="811"/>
                </a:cxn>
                <a:cxn ang="0">
                  <a:pos x="915" y="999"/>
                </a:cxn>
                <a:cxn ang="0">
                  <a:pos x="782" y="1108"/>
                </a:cxn>
                <a:cxn ang="0">
                  <a:pos x="651" y="1162"/>
                </a:cxn>
                <a:cxn ang="0">
                  <a:pos x="595" y="1243"/>
                </a:cxn>
                <a:cxn ang="0">
                  <a:pos x="593" y="1246"/>
                </a:cxn>
                <a:cxn ang="0">
                  <a:pos x="646" y="1178"/>
                </a:cxn>
                <a:cxn ang="0">
                  <a:pos x="806" y="1115"/>
                </a:cxn>
                <a:cxn ang="0">
                  <a:pos x="936" y="1034"/>
                </a:cxn>
                <a:cxn ang="0">
                  <a:pos x="998" y="983"/>
                </a:cxn>
                <a:cxn ang="0">
                  <a:pos x="1016" y="1129"/>
                </a:cxn>
                <a:cxn ang="0">
                  <a:pos x="1067" y="1233"/>
                </a:cxn>
                <a:cxn ang="0">
                  <a:pos x="1078" y="1207"/>
                </a:cxn>
                <a:cxn ang="0">
                  <a:pos x="1035" y="1086"/>
                </a:cxn>
                <a:cxn ang="0">
                  <a:pos x="1043" y="930"/>
                </a:cxn>
                <a:cxn ang="0">
                  <a:pos x="1144" y="776"/>
                </a:cxn>
                <a:cxn ang="0">
                  <a:pos x="1295" y="586"/>
                </a:cxn>
                <a:cxn ang="0">
                  <a:pos x="1345" y="470"/>
                </a:cxn>
                <a:cxn ang="0">
                  <a:pos x="1375" y="472"/>
                </a:cxn>
                <a:cxn ang="0">
                  <a:pos x="1475" y="571"/>
                </a:cxn>
                <a:cxn ang="0">
                  <a:pos x="1650" y="638"/>
                </a:cxn>
                <a:cxn ang="0">
                  <a:pos x="1804" y="684"/>
                </a:cxn>
                <a:cxn ang="0">
                  <a:pos x="1831" y="675"/>
                </a:cxn>
                <a:cxn ang="0">
                  <a:pos x="1801" y="635"/>
                </a:cxn>
                <a:cxn ang="0">
                  <a:pos x="1565" y="562"/>
                </a:cxn>
                <a:cxn ang="0">
                  <a:pos x="1463" y="494"/>
                </a:cxn>
              </a:cxnLst>
              <a:rect l="0" t="0" r="r" b="b"/>
              <a:pathLst>
                <a:path w="1834" h="1296">
                  <a:moveTo>
                    <a:pt x="1441" y="475"/>
                  </a:moveTo>
                  <a:lnTo>
                    <a:pt x="1435" y="469"/>
                  </a:lnTo>
                  <a:lnTo>
                    <a:pt x="1432" y="466"/>
                  </a:lnTo>
                  <a:lnTo>
                    <a:pt x="1429" y="463"/>
                  </a:lnTo>
                  <a:lnTo>
                    <a:pt x="1417" y="445"/>
                  </a:lnTo>
                  <a:lnTo>
                    <a:pt x="1398" y="410"/>
                  </a:lnTo>
                  <a:lnTo>
                    <a:pt x="1387" y="395"/>
                  </a:lnTo>
                  <a:lnTo>
                    <a:pt x="1378" y="378"/>
                  </a:lnTo>
                  <a:lnTo>
                    <a:pt x="1360" y="345"/>
                  </a:lnTo>
                  <a:lnTo>
                    <a:pt x="1345" y="311"/>
                  </a:lnTo>
                  <a:lnTo>
                    <a:pt x="1328" y="279"/>
                  </a:lnTo>
                  <a:lnTo>
                    <a:pt x="1319" y="262"/>
                  </a:lnTo>
                  <a:lnTo>
                    <a:pt x="1310" y="247"/>
                  </a:lnTo>
                  <a:lnTo>
                    <a:pt x="1300" y="232"/>
                  </a:lnTo>
                  <a:lnTo>
                    <a:pt x="1289" y="219"/>
                  </a:lnTo>
                  <a:lnTo>
                    <a:pt x="1277" y="205"/>
                  </a:lnTo>
                  <a:lnTo>
                    <a:pt x="1263" y="192"/>
                  </a:lnTo>
                  <a:lnTo>
                    <a:pt x="1250" y="180"/>
                  </a:lnTo>
                  <a:lnTo>
                    <a:pt x="1233" y="169"/>
                  </a:lnTo>
                  <a:lnTo>
                    <a:pt x="1210" y="156"/>
                  </a:lnTo>
                  <a:lnTo>
                    <a:pt x="1189" y="143"/>
                  </a:lnTo>
                  <a:lnTo>
                    <a:pt x="1168" y="134"/>
                  </a:lnTo>
                  <a:lnTo>
                    <a:pt x="1147" y="125"/>
                  </a:lnTo>
                  <a:lnTo>
                    <a:pt x="1124" y="118"/>
                  </a:lnTo>
                  <a:lnTo>
                    <a:pt x="1102" y="110"/>
                  </a:lnTo>
                  <a:lnTo>
                    <a:pt x="1079" y="104"/>
                  </a:lnTo>
                  <a:lnTo>
                    <a:pt x="1054" y="98"/>
                  </a:lnTo>
                  <a:lnTo>
                    <a:pt x="1031" y="92"/>
                  </a:lnTo>
                  <a:lnTo>
                    <a:pt x="986" y="86"/>
                  </a:lnTo>
                  <a:lnTo>
                    <a:pt x="945" y="82"/>
                  </a:lnTo>
                  <a:lnTo>
                    <a:pt x="869" y="76"/>
                  </a:lnTo>
                  <a:lnTo>
                    <a:pt x="832" y="71"/>
                  </a:lnTo>
                  <a:lnTo>
                    <a:pt x="794" y="67"/>
                  </a:lnTo>
                  <a:lnTo>
                    <a:pt x="774" y="64"/>
                  </a:lnTo>
                  <a:lnTo>
                    <a:pt x="753" y="59"/>
                  </a:lnTo>
                  <a:lnTo>
                    <a:pt x="731" y="55"/>
                  </a:lnTo>
                  <a:lnTo>
                    <a:pt x="708" y="50"/>
                  </a:lnTo>
                  <a:lnTo>
                    <a:pt x="684" y="41"/>
                  </a:lnTo>
                  <a:lnTo>
                    <a:pt x="649" y="31"/>
                  </a:lnTo>
                  <a:lnTo>
                    <a:pt x="637" y="24"/>
                  </a:lnTo>
                  <a:lnTo>
                    <a:pt x="631" y="21"/>
                  </a:lnTo>
                  <a:lnTo>
                    <a:pt x="626" y="20"/>
                  </a:lnTo>
                  <a:lnTo>
                    <a:pt x="596" y="12"/>
                  </a:lnTo>
                  <a:lnTo>
                    <a:pt x="581" y="8"/>
                  </a:lnTo>
                  <a:lnTo>
                    <a:pt x="566" y="3"/>
                  </a:lnTo>
                  <a:lnTo>
                    <a:pt x="551" y="0"/>
                  </a:lnTo>
                  <a:lnTo>
                    <a:pt x="534" y="0"/>
                  </a:lnTo>
                  <a:lnTo>
                    <a:pt x="519" y="0"/>
                  </a:lnTo>
                  <a:lnTo>
                    <a:pt x="512" y="2"/>
                  </a:lnTo>
                  <a:lnTo>
                    <a:pt x="503" y="5"/>
                  </a:lnTo>
                  <a:lnTo>
                    <a:pt x="468" y="15"/>
                  </a:lnTo>
                  <a:lnTo>
                    <a:pt x="450" y="20"/>
                  </a:lnTo>
                  <a:lnTo>
                    <a:pt x="432" y="23"/>
                  </a:lnTo>
                  <a:lnTo>
                    <a:pt x="398" y="24"/>
                  </a:lnTo>
                  <a:lnTo>
                    <a:pt x="364" y="27"/>
                  </a:lnTo>
                  <a:lnTo>
                    <a:pt x="346" y="29"/>
                  </a:lnTo>
                  <a:lnTo>
                    <a:pt x="328" y="32"/>
                  </a:lnTo>
                  <a:lnTo>
                    <a:pt x="309" y="37"/>
                  </a:lnTo>
                  <a:lnTo>
                    <a:pt x="293" y="41"/>
                  </a:lnTo>
                  <a:lnTo>
                    <a:pt x="276" y="46"/>
                  </a:lnTo>
                  <a:lnTo>
                    <a:pt x="269" y="49"/>
                  </a:lnTo>
                  <a:lnTo>
                    <a:pt x="261" y="53"/>
                  </a:lnTo>
                  <a:lnTo>
                    <a:pt x="254" y="56"/>
                  </a:lnTo>
                  <a:lnTo>
                    <a:pt x="246" y="61"/>
                  </a:lnTo>
                  <a:lnTo>
                    <a:pt x="240" y="65"/>
                  </a:lnTo>
                  <a:lnTo>
                    <a:pt x="234" y="71"/>
                  </a:lnTo>
                  <a:lnTo>
                    <a:pt x="223" y="82"/>
                  </a:lnTo>
                  <a:lnTo>
                    <a:pt x="219" y="89"/>
                  </a:lnTo>
                  <a:lnTo>
                    <a:pt x="214" y="95"/>
                  </a:lnTo>
                  <a:lnTo>
                    <a:pt x="211" y="103"/>
                  </a:lnTo>
                  <a:lnTo>
                    <a:pt x="208" y="110"/>
                  </a:lnTo>
                  <a:lnTo>
                    <a:pt x="205" y="119"/>
                  </a:lnTo>
                  <a:lnTo>
                    <a:pt x="204" y="128"/>
                  </a:lnTo>
                  <a:lnTo>
                    <a:pt x="204" y="136"/>
                  </a:lnTo>
                  <a:lnTo>
                    <a:pt x="204" y="139"/>
                  </a:lnTo>
                  <a:lnTo>
                    <a:pt x="213" y="145"/>
                  </a:lnTo>
                  <a:lnTo>
                    <a:pt x="217" y="146"/>
                  </a:lnTo>
                  <a:lnTo>
                    <a:pt x="222" y="148"/>
                  </a:lnTo>
                  <a:lnTo>
                    <a:pt x="226" y="148"/>
                  </a:lnTo>
                  <a:lnTo>
                    <a:pt x="231" y="148"/>
                  </a:lnTo>
                  <a:lnTo>
                    <a:pt x="240" y="146"/>
                  </a:lnTo>
                  <a:lnTo>
                    <a:pt x="249" y="145"/>
                  </a:lnTo>
                  <a:lnTo>
                    <a:pt x="257" y="140"/>
                  </a:lnTo>
                  <a:lnTo>
                    <a:pt x="266" y="137"/>
                  </a:lnTo>
                  <a:lnTo>
                    <a:pt x="275" y="134"/>
                  </a:lnTo>
                  <a:lnTo>
                    <a:pt x="296" y="128"/>
                  </a:lnTo>
                  <a:lnTo>
                    <a:pt x="317" y="121"/>
                  </a:lnTo>
                  <a:lnTo>
                    <a:pt x="340" y="112"/>
                  </a:lnTo>
                  <a:lnTo>
                    <a:pt x="361" y="104"/>
                  </a:lnTo>
                  <a:lnTo>
                    <a:pt x="383" y="98"/>
                  </a:lnTo>
                  <a:lnTo>
                    <a:pt x="394" y="97"/>
                  </a:lnTo>
                  <a:lnTo>
                    <a:pt x="405" y="95"/>
                  </a:lnTo>
                  <a:lnTo>
                    <a:pt x="417" y="95"/>
                  </a:lnTo>
                  <a:lnTo>
                    <a:pt x="427" y="95"/>
                  </a:lnTo>
                  <a:lnTo>
                    <a:pt x="438" y="97"/>
                  </a:lnTo>
                  <a:lnTo>
                    <a:pt x="450" y="98"/>
                  </a:lnTo>
                  <a:lnTo>
                    <a:pt x="450" y="113"/>
                  </a:lnTo>
                  <a:lnTo>
                    <a:pt x="448" y="127"/>
                  </a:lnTo>
                  <a:lnTo>
                    <a:pt x="445" y="140"/>
                  </a:lnTo>
                  <a:lnTo>
                    <a:pt x="442" y="154"/>
                  </a:lnTo>
                  <a:lnTo>
                    <a:pt x="438" y="168"/>
                  </a:lnTo>
                  <a:lnTo>
                    <a:pt x="433" y="181"/>
                  </a:lnTo>
                  <a:lnTo>
                    <a:pt x="421" y="207"/>
                  </a:lnTo>
                  <a:lnTo>
                    <a:pt x="408" y="231"/>
                  </a:lnTo>
                  <a:lnTo>
                    <a:pt x="394" y="256"/>
                  </a:lnTo>
                  <a:lnTo>
                    <a:pt x="379" y="281"/>
                  </a:lnTo>
                  <a:lnTo>
                    <a:pt x="367" y="306"/>
                  </a:lnTo>
                  <a:lnTo>
                    <a:pt x="356" y="326"/>
                  </a:lnTo>
                  <a:lnTo>
                    <a:pt x="346" y="344"/>
                  </a:lnTo>
                  <a:lnTo>
                    <a:pt x="334" y="363"/>
                  </a:lnTo>
                  <a:lnTo>
                    <a:pt x="322" y="381"/>
                  </a:lnTo>
                  <a:lnTo>
                    <a:pt x="308" y="398"/>
                  </a:lnTo>
                  <a:lnTo>
                    <a:pt x="294" y="416"/>
                  </a:lnTo>
                  <a:lnTo>
                    <a:pt x="266" y="449"/>
                  </a:lnTo>
                  <a:lnTo>
                    <a:pt x="235" y="482"/>
                  </a:lnTo>
                  <a:lnTo>
                    <a:pt x="205" y="517"/>
                  </a:lnTo>
                  <a:lnTo>
                    <a:pt x="190" y="534"/>
                  </a:lnTo>
                  <a:lnTo>
                    <a:pt x="175" y="552"/>
                  </a:lnTo>
                  <a:lnTo>
                    <a:pt x="160" y="570"/>
                  </a:lnTo>
                  <a:lnTo>
                    <a:pt x="146" y="588"/>
                  </a:lnTo>
                  <a:lnTo>
                    <a:pt x="134" y="607"/>
                  </a:lnTo>
                  <a:lnTo>
                    <a:pt x="122" y="627"/>
                  </a:lnTo>
                  <a:lnTo>
                    <a:pt x="110" y="648"/>
                  </a:lnTo>
                  <a:lnTo>
                    <a:pt x="100" y="668"/>
                  </a:lnTo>
                  <a:lnTo>
                    <a:pt x="89" y="689"/>
                  </a:lnTo>
                  <a:lnTo>
                    <a:pt x="79" y="710"/>
                  </a:lnTo>
                  <a:lnTo>
                    <a:pt x="62" y="752"/>
                  </a:lnTo>
                  <a:lnTo>
                    <a:pt x="47" y="794"/>
                  </a:lnTo>
                  <a:lnTo>
                    <a:pt x="33" y="833"/>
                  </a:lnTo>
                  <a:lnTo>
                    <a:pt x="23" y="871"/>
                  </a:lnTo>
                  <a:lnTo>
                    <a:pt x="15" y="904"/>
                  </a:lnTo>
                  <a:lnTo>
                    <a:pt x="11" y="927"/>
                  </a:lnTo>
                  <a:lnTo>
                    <a:pt x="8" y="942"/>
                  </a:lnTo>
                  <a:lnTo>
                    <a:pt x="6" y="957"/>
                  </a:lnTo>
                  <a:lnTo>
                    <a:pt x="3" y="992"/>
                  </a:lnTo>
                  <a:lnTo>
                    <a:pt x="0" y="1026"/>
                  </a:lnTo>
                  <a:lnTo>
                    <a:pt x="0" y="1059"/>
                  </a:lnTo>
                  <a:lnTo>
                    <a:pt x="0" y="1074"/>
                  </a:lnTo>
                  <a:lnTo>
                    <a:pt x="0" y="1086"/>
                  </a:lnTo>
                  <a:lnTo>
                    <a:pt x="2" y="1097"/>
                  </a:lnTo>
                  <a:lnTo>
                    <a:pt x="5" y="1103"/>
                  </a:lnTo>
                  <a:lnTo>
                    <a:pt x="8" y="1108"/>
                  </a:lnTo>
                  <a:lnTo>
                    <a:pt x="9" y="1109"/>
                  </a:lnTo>
                  <a:lnTo>
                    <a:pt x="11" y="1109"/>
                  </a:lnTo>
                  <a:lnTo>
                    <a:pt x="12" y="1108"/>
                  </a:lnTo>
                  <a:lnTo>
                    <a:pt x="15" y="1105"/>
                  </a:lnTo>
                  <a:lnTo>
                    <a:pt x="17" y="1094"/>
                  </a:lnTo>
                  <a:lnTo>
                    <a:pt x="18" y="1080"/>
                  </a:lnTo>
                  <a:lnTo>
                    <a:pt x="18" y="1067"/>
                  </a:lnTo>
                  <a:lnTo>
                    <a:pt x="18" y="1038"/>
                  </a:lnTo>
                  <a:lnTo>
                    <a:pt x="18" y="1025"/>
                  </a:lnTo>
                  <a:lnTo>
                    <a:pt x="27" y="970"/>
                  </a:lnTo>
                  <a:lnTo>
                    <a:pt x="32" y="936"/>
                  </a:lnTo>
                  <a:lnTo>
                    <a:pt x="35" y="918"/>
                  </a:lnTo>
                  <a:lnTo>
                    <a:pt x="41" y="900"/>
                  </a:lnTo>
                  <a:lnTo>
                    <a:pt x="47" y="877"/>
                  </a:lnTo>
                  <a:lnTo>
                    <a:pt x="56" y="848"/>
                  </a:lnTo>
                  <a:lnTo>
                    <a:pt x="60" y="835"/>
                  </a:lnTo>
                  <a:lnTo>
                    <a:pt x="68" y="820"/>
                  </a:lnTo>
                  <a:lnTo>
                    <a:pt x="74" y="803"/>
                  </a:lnTo>
                  <a:lnTo>
                    <a:pt x="76" y="796"/>
                  </a:lnTo>
                  <a:lnTo>
                    <a:pt x="79" y="788"/>
                  </a:lnTo>
                  <a:lnTo>
                    <a:pt x="85" y="761"/>
                  </a:lnTo>
                  <a:lnTo>
                    <a:pt x="88" y="749"/>
                  </a:lnTo>
                  <a:lnTo>
                    <a:pt x="92" y="735"/>
                  </a:lnTo>
                  <a:lnTo>
                    <a:pt x="101" y="711"/>
                  </a:lnTo>
                  <a:lnTo>
                    <a:pt x="112" y="689"/>
                  </a:lnTo>
                  <a:lnTo>
                    <a:pt x="125" y="666"/>
                  </a:lnTo>
                  <a:lnTo>
                    <a:pt x="131" y="654"/>
                  </a:lnTo>
                  <a:lnTo>
                    <a:pt x="139" y="644"/>
                  </a:lnTo>
                  <a:lnTo>
                    <a:pt x="152" y="622"/>
                  </a:lnTo>
                  <a:lnTo>
                    <a:pt x="169" y="603"/>
                  </a:lnTo>
                  <a:lnTo>
                    <a:pt x="186" y="583"/>
                  </a:lnTo>
                  <a:lnTo>
                    <a:pt x="202" y="564"/>
                  </a:lnTo>
                  <a:lnTo>
                    <a:pt x="220" y="546"/>
                  </a:lnTo>
                  <a:lnTo>
                    <a:pt x="239" y="528"/>
                  </a:lnTo>
                  <a:lnTo>
                    <a:pt x="276" y="491"/>
                  </a:lnTo>
                  <a:lnTo>
                    <a:pt x="314" y="457"/>
                  </a:lnTo>
                  <a:lnTo>
                    <a:pt x="334" y="437"/>
                  </a:lnTo>
                  <a:lnTo>
                    <a:pt x="353" y="418"/>
                  </a:lnTo>
                  <a:lnTo>
                    <a:pt x="371" y="398"/>
                  </a:lnTo>
                  <a:lnTo>
                    <a:pt x="389" y="377"/>
                  </a:lnTo>
                  <a:lnTo>
                    <a:pt x="408" y="356"/>
                  </a:lnTo>
                  <a:lnTo>
                    <a:pt x="424" y="333"/>
                  </a:lnTo>
                  <a:lnTo>
                    <a:pt x="439" y="311"/>
                  </a:lnTo>
                  <a:lnTo>
                    <a:pt x="454" y="288"/>
                  </a:lnTo>
                  <a:lnTo>
                    <a:pt x="469" y="265"/>
                  </a:lnTo>
                  <a:lnTo>
                    <a:pt x="481" y="241"/>
                  </a:lnTo>
                  <a:lnTo>
                    <a:pt x="495" y="217"/>
                  </a:lnTo>
                  <a:lnTo>
                    <a:pt x="507" y="193"/>
                  </a:lnTo>
                  <a:lnTo>
                    <a:pt x="518" y="168"/>
                  </a:lnTo>
                  <a:lnTo>
                    <a:pt x="527" y="142"/>
                  </a:lnTo>
                  <a:lnTo>
                    <a:pt x="536" y="116"/>
                  </a:lnTo>
                  <a:lnTo>
                    <a:pt x="540" y="103"/>
                  </a:lnTo>
                  <a:lnTo>
                    <a:pt x="545" y="91"/>
                  </a:lnTo>
                  <a:lnTo>
                    <a:pt x="560" y="88"/>
                  </a:lnTo>
                  <a:lnTo>
                    <a:pt x="575" y="86"/>
                  </a:lnTo>
                  <a:lnTo>
                    <a:pt x="589" y="88"/>
                  </a:lnTo>
                  <a:lnTo>
                    <a:pt x="596" y="89"/>
                  </a:lnTo>
                  <a:lnTo>
                    <a:pt x="604" y="89"/>
                  </a:lnTo>
                  <a:lnTo>
                    <a:pt x="617" y="94"/>
                  </a:lnTo>
                  <a:lnTo>
                    <a:pt x="632" y="97"/>
                  </a:lnTo>
                  <a:lnTo>
                    <a:pt x="646" y="103"/>
                  </a:lnTo>
                  <a:lnTo>
                    <a:pt x="660" y="107"/>
                  </a:lnTo>
                  <a:lnTo>
                    <a:pt x="687" y="119"/>
                  </a:lnTo>
                  <a:lnTo>
                    <a:pt x="715" y="131"/>
                  </a:lnTo>
                  <a:lnTo>
                    <a:pt x="744" y="142"/>
                  </a:lnTo>
                  <a:lnTo>
                    <a:pt x="758" y="146"/>
                  </a:lnTo>
                  <a:lnTo>
                    <a:pt x="773" y="150"/>
                  </a:lnTo>
                  <a:lnTo>
                    <a:pt x="794" y="153"/>
                  </a:lnTo>
                  <a:lnTo>
                    <a:pt x="815" y="159"/>
                  </a:lnTo>
                  <a:lnTo>
                    <a:pt x="836" y="163"/>
                  </a:lnTo>
                  <a:lnTo>
                    <a:pt x="856" y="169"/>
                  </a:lnTo>
                  <a:lnTo>
                    <a:pt x="897" y="183"/>
                  </a:lnTo>
                  <a:lnTo>
                    <a:pt x="936" y="196"/>
                  </a:lnTo>
                  <a:lnTo>
                    <a:pt x="975" y="210"/>
                  </a:lnTo>
                  <a:lnTo>
                    <a:pt x="1016" y="223"/>
                  </a:lnTo>
                  <a:lnTo>
                    <a:pt x="1057" y="234"/>
                  </a:lnTo>
                  <a:lnTo>
                    <a:pt x="1076" y="238"/>
                  </a:lnTo>
                  <a:lnTo>
                    <a:pt x="1099" y="243"/>
                  </a:lnTo>
                  <a:lnTo>
                    <a:pt x="1108" y="244"/>
                  </a:lnTo>
                  <a:lnTo>
                    <a:pt x="1118" y="247"/>
                  </a:lnTo>
                  <a:lnTo>
                    <a:pt x="1129" y="250"/>
                  </a:lnTo>
                  <a:lnTo>
                    <a:pt x="1138" y="253"/>
                  </a:lnTo>
                  <a:lnTo>
                    <a:pt x="1158" y="262"/>
                  </a:lnTo>
                  <a:lnTo>
                    <a:pt x="1174" y="272"/>
                  </a:lnTo>
                  <a:lnTo>
                    <a:pt x="1183" y="278"/>
                  </a:lnTo>
                  <a:lnTo>
                    <a:pt x="1191" y="284"/>
                  </a:lnTo>
                  <a:lnTo>
                    <a:pt x="1206" y="296"/>
                  </a:lnTo>
                  <a:lnTo>
                    <a:pt x="1220" y="309"/>
                  </a:lnTo>
                  <a:lnTo>
                    <a:pt x="1232" y="324"/>
                  </a:lnTo>
                  <a:lnTo>
                    <a:pt x="1236" y="333"/>
                  </a:lnTo>
                  <a:lnTo>
                    <a:pt x="1242" y="341"/>
                  </a:lnTo>
                  <a:lnTo>
                    <a:pt x="1250" y="359"/>
                  </a:lnTo>
                  <a:lnTo>
                    <a:pt x="1257" y="377"/>
                  </a:lnTo>
                  <a:lnTo>
                    <a:pt x="1262" y="395"/>
                  </a:lnTo>
                  <a:lnTo>
                    <a:pt x="1263" y="406"/>
                  </a:lnTo>
                  <a:lnTo>
                    <a:pt x="1265" y="415"/>
                  </a:lnTo>
                  <a:lnTo>
                    <a:pt x="1265" y="425"/>
                  </a:lnTo>
                  <a:lnTo>
                    <a:pt x="1265" y="434"/>
                  </a:lnTo>
                  <a:lnTo>
                    <a:pt x="1265" y="445"/>
                  </a:lnTo>
                  <a:lnTo>
                    <a:pt x="1263" y="455"/>
                  </a:lnTo>
                  <a:lnTo>
                    <a:pt x="1262" y="466"/>
                  </a:lnTo>
                  <a:lnTo>
                    <a:pt x="1260" y="476"/>
                  </a:lnTo>
                  <a:lnTo>
                    <a:pt x="1253" y="505"/>
                  </a:lnTo>
                  <a:lnTo>
                    <a:pt x="1244" y="531"/>
                  </a:lnTo>
                  <a:lnTo>
                    <a:pt x="1236" y="555"/>
                  </a:lnTo>
                  <a:lnTo>
                    <a:pt x="1227" y="577"/>
                  </a:lnTo>
                  <a:lnTo>
                    <a:pt x="1217" y="598"/>
                  </a:lnTo>
                  <a:lnTo>
                    <a:pt x="1206" y="618"/>
                  </a:lnTo>
                  <a:lnTo>
                    <a:pt x="1194" y="636"/>
                  </a:lnTo>
                  <a:lnTo>
                    <a:pt x="1182" y="656"/>
                  </a:lnTo>
                  <a:lnTo>
                    <a:pt x="1168" y="672"/>
                  </a:lnTo>
                  <a:lnTo>
                    <a:pt x="1155" y="690"/>
                  </a:lnTo>
                  <a:lnTo>
                    <a:pt x="1123" y="726"/>
                  </a:lnTo>
                  <a:lnTo>
                    <a:pt x="1046" y="811"/>
                  </a:lnTo>
                  <a:lnTo>
                    <a:pt x="1037" y="824"/>
                  </a:lnTo>
                  <a:lnTo>
                    <a:pt x="1023" y="845"/>
                  </a:lnTo>
                  <a:lnTo>
                    <a:pt x="999" y="883"/>
                  </a:lnTo>
                  <a:lnTo>
                    <a:pt x="974" y="922"/>
                  </a:lnTo>
                  <a:lnTo>
                    <a:pt x="960" y="942"/>
                  </a:lnTo>
                  <a:lnTo>
                    <a:pt x="946" y="961"/>
                  </a:lnTo>
                  <a:lnTo>
                    <a:pt x="931" y="979"/>
                  </a:lnTo>
                  <a:lnTo>
                    <a:pt x="915" y="999"/>
                  </a:lnTo>
                  <a:lnTo>
                    <a:pt x="898" y="1017"/>
                  </a:lnTo>
                  <a:lnTo>
                    <a:pt x="881" y="1035"/>
                  </a:lnTo>
                  <a:lnTo>
                    <a:pt x="863" y="1052"/>
                  </a:lnTo>
                  <a:lnTo>
                    <a:pt x="844" y="1067"/>
                  </a:lnTo>
                  <a:lnTo>
                    <a:pt x="835" y="1074"/>
                  </a:lnTo>
                  <a:lnTo>
                    <a:pt x="824" y="1082"/>
                  </a:lnTo>
                  <a:lnTo>
                    <a:pt x="804" y="1095"/>
                  </a:lnTo>
                  <a:lnTo>
                    <a:pt x="782" y="1108"/>
                  </a:lnTo>
                  <a:lnTo>
                    <a:pt x="761" y="1118"/>
                  </a:lnTo>
                  <a:lnTo>
                    <a:pt x="738" y="1127"/>
                  </a:lnTo>
                  <a:lnTo>
                    <a:pt x="714" y="1135"/>
                  </a:lnTo>
                  <a:lnTo>
                    <a:pt x="700" y="1138"/>
                  </a:lnTo>
                  <a:lnTo>
                    <a:pt x="688" y="1142"/>
                  </a:lnTo>
                  <a:lnTo>
                    <a:pt x="675" y="1148"/>
                  </a:lnTo>
                  <a:lnTo>
                    <a:pt x="663" y="1154"/>
                  </a:lnTo>
                  <a:lnTo>
                    <a:pt x="651" y="1162"/>
                  </a:lnTo>
                  <a:lnTo>
                    <a:pt x="640" y="1171"/>
                  </a:lnTo>
                  <a:lnTo>
                    <a:pt x="629" y="1180"/>
                  </a:lnTo>
                  <a:lnTo>
                    <a:pt x="619" y="1190"/>
                  </a:lnTo>
                  <a:lnTo>
                    <a:pt x="614" y="1196"/>
                  </a:lnTo>
                  <a:lnTo>
                    <a:pt x="610" y="1202"/>
                  </a:lnTo>
                  <a:lnTo>
                    <a:pt x="604" y="1216"/>
                  </a:lnTo>
                  <a:lnTo>
                    <a:pt x="599" y="1230"/>
                  </a:lnTo>
                  <a:lnTo>
                    <a:pt x="595" y="1243"/>
                  </a:lnTo>
                  <a:lnTo>
                    <a:pt x="590" y="1257"/>
                  </a:lnTo>
                  <a:lnTo>
                    <a:pt x="586" y="1270"/>
                  </a:lnTo>
                  <a:lnTo>
                    <a:pt x="581" y="1284"/>
                  </a:lnTo>
                  <a:lnTo>
                    <a:pt x="578" y="1290"/>
                  </a:lnTo>
                  <a:lnTo>
                    <a:pt x="574" y="1296"/>
                  </a:lnTo>
                  <a:lnTo>
                    <a:pt x="581" y="1281"/>
                  </a:lnTo>
                  <a:lnTo>
                    <a:pt x="587" y="1264"/>
                  </a:lnTo>
                  <a:lnTo>
                    <a:pt x="593" y="1246"/>
                  </a:lnTo>
                  <a:lnTo>
                    <a:pt x="599" y="1230"/>
                  </a:lnTo>
                  <a:lnTo>
                    <a:pt x="607" y="1214"/>
                  </a:lnTo>
                  <a:lnTo>
                    <a:pt x="611" y="1207"/>
                  </a:lnTo>
                  <a:lnTo>
                    <a:pt x="616" y="1199"/>
                  </a:lnTo>
                  <a:lnTo>
                    <a:pt x="622" y="1193"/>
                  </a:lnTo>
                  <a:lnTo>
                    <a:pt x="629" y="1187"/>
                  </a:lnTo>
                  <a:lnTo>
                    <a:pt x="637" y="1183"/>
                  </a:lnTo>
                  <a:lnTo>
                    <a:pt x="646" y="1178"/>
                  </a:lnTo>
                  <a:lnTo>
                    <a:pt x="654" y="1175"/>
                  </a:lnTo>
                  <a:lnTo>
                    <a:pt x="663" y="1171"/>
                  </a:lnTo>
                  <a:lnTo>
                    <a:pt x="678" y="1162"/>
                  </a:lnTo>
                  <a:lnTo>
                    <a:pt x="694" y="1153"/>
                  </a:lnTo>
                  <a:lnTo>
                    <a:pt x="711" y="1145"/>
                  </a:lnTo>
                  <a:lnTo>
                    <a:pt x="759" y="1132"/>
                  </a:lnTo>
                  <a:lnTo>
                    <a:pt x="786" y="1123"/>
                  </a:lnTo>
                  <a:lnTo>
                    <a:pt x="806" y="1115"/>
                  </a:lnTo>
                  <a:lnTo>
                    <a:pt x="844" y="1095"/>
                  </a:lnTo>
                  <a:lnTo>
                    <a:pt x="860" y="1085"/>
                  </a:lnTo>
                  <a:lnTo>
                    <a:pt x="875" y="1076"/>
                  </a:lnTo>
                  <a:lnTo>
                    <a:pt x="889" y="1068"/>
                  </a:lnTo>
                  <a:lnTo>
                    <a:pt x="903" y="1059"/>
                  </a:lnTo>
                  <a:lnTo>
                    <a:pt x="915" y="1050"/>
                  </a:lnTo>
                  <a:lnTo>
                    <a:pt x="925" y="1043"/>
                  </a:lnTo>
                  <a:lnTo>
                    <a:pt x="936" y="1034"/>
                  </a:lnTo>
                  <a:lnTo>
                    <a:pt x="945" y="1023"/>
                  </a:lnTo>
                  <a:lnTo>
                    <a:pt x="954" y="1014"/>
                  </a:lnTo>
                  <a:lnTo>
                    <a:pt x="963" y="1002"/>
                  </a:lnTo>
                  <a:lnTo>
                    <a:pt x="972" y="990"/>
                  </a:lnTo>
                  <a:lnTo>
                    <a:pt x="981" y="978"/>
                  </a:lnTo>
                  <a:lnTo>
                    <a:pt x="1001" y="948"/>
                  </a:lnTo>
                  <a:lnTo>
                    <a:pt x="999" y="964"/>
                  </a:lnTo>
                  <a:lnTo>
                    <a:pt x="998" y="983"/>
                  </a:lnTo>
                  <a:lnTo>
                    <a:pt x="998" y="1001"/>
                  </a:lnTo>
                  <a:lnTo>
                    <a:pt x="998" y="1019"/>
                  </a:lnTo>
                  <a:lnTo>
                    <a:pt x="998" y="1037"/>
                  </a:lnTo>
                  <a:lnTo>
                    <a:pt x="1001" y="1055"/>
                  </a:lnTo>
                  <a:lnTo>
                    <a:pt x="1002" y="1074"/>
                  </a:lnTo>
                  <a:lnTo>
                    <a:pt x="1005" y="1092"/>
                  </a:lnTo>
                  <a:lnTo>
                    <a:pt x="1010" y="1111"/>
                  </a:lnTo>
                  <a:lnTo>
                    <a:pt x="1016" y="1129"/>
                  </a:lnTo>
                  <a:lnTo>
                    <a:pt x="1020" y="1147"/>
                  </a:lnTo>
                  <a:lnTo>
                    <a:pt x="1023" y="1156"/>
                  </a:lnTo>
                  <a:lnTo>
                    <a:pt x="1028" y="1163"/>
                  </a:lnTo>
                  <a:lnTo>
                    <a:pt x="1035" y="1181"/>
                  </a:lnTo>
                  <a:lnTo>
                    <a:pt x="1043" y="1198"/>
                  </a:lnTo>
                  <a:lnTo>
                    <a:pt x="1052" y="1213"/>
                  </a:lnTo>
                  <a:lnTo>
                    <a:pt x="1063" y="1230"/>
                  </a:lnTo>
                  <a:lnTo>
                    <a:pt x="1067" y="1233"/>
                  </a:lnTo>
                  <a:lnTo>
                    <a:pt x="1070" y="1234"/>
                  </a:lnTo>
                  <a:lnTo>
                    <a:pt x="1073" y="1233"/>
                  </a:lnTo>
                  <a:lnTo>
                    <a:pt x="1075" y="1231"/>
                  </a:lnTo>
                  <a:lnTo>
                    <a:pt x="1078" y="1228"/>
                  </a:lnTo>
                  <a:lnTo>
                    <a:pt x="1079" y="1224"/>
                  </a:lnTo>
                  <a:lnTo>
                    <a:pt x="1081" y="1217"/>
                  </a:lnTo>
                  <a:lnTo>
                    <a:pt x="1079" y="1213"/>
                  </a:lnTo>
                  <a:lnTo>
                    <a:pt x="1078" y="1207"/>
                  </a:lnTo>
                  <a:lnTo>
                    <a:pt x="1073" y="1196"/>
                  </a:lnTo>
                  <a:lnTo>
                    <a:pt x="1067" y="1187"/>
                  </a:lnTo>
                  <a:lnTo>
                    <a:pt x="1063" y="1180"/>
                  </a:lnTo>
                  <a:lnTo>
                    <a:pt x="1055" y="1162"/>
                  </a:lnTo>
                  <a:lnTo>
                    <a:pt x="1049" y="1144"/>
                  </a:lnTo>
                  <a:lnTo>
                    <a:pt x="1043" y="1126"/>
                  </a:lnTo>
                  <a:lnTo>
                    <a:pt x="1038" y="1106"/>
                  </a:lnTo>
                  <a:lnTo>
                    <a:pt x="1035" y="1086"/>
                  </a:lnTo>
                  <a:lnTo>
                    <a:pt x="1032" y="1067"/>
                  </a:lnTo>
                  <a:lnTo>
                    <a:pt x="1029" y="1047"/>
                  </a:lnTo>
                  <a:lnTo>
                    <a:pt x="1029" y="1028"/>
                  </a:lnTo>
                  <a:lnTo>
                    <a:pt x="1029" y="1008"/>
                  </a:lnTo>
                  <a:lnTo>
                    <a:pt x="1031" y="987"/>
                  </a:lnTo>
                  <a:lnTo>
                    <a:pt x="1034" y="967"/>
                  </a:lnTo>
                  <a:lnTo>
                    <a:pt x="1037" y="949"/>
                  </a:lnTo>
                  <a:lnTo>
                    <a:pt x="1043" y="930"/>
                  </a:lnTo>
                  <a:lnTo>
                    <a:pt x="1046" y="921"/>
                  </a:lnTo>
                  <a:lnTo>
                    <a:pt x="1049" y="912"/>
                  </a:lnTo>
                  <a:lnTo>
                    <a:pt x="1058" y="894"/>
                  </a:lnTo>
                  <a:lnTo>
                    <a:pt x="1067" y="877"/>
                  </a:lnTo>
                  <a:lnTo>
                    <a:pt x="1085" y="850"/>
                  </a:lnTo>
                  <a:lnTo>
                    <a:pt x="1103" y="824"/>
                  </a:lnTo>
                  <a:lnTo>
                    <a:pt x="1123" y="800"/>
                  </a:lnTo>
                  <a:lnTo>
                    <a:pt x="1144" y="776"/>
                  </a:lnTo>
                  <a:lnTo>
                    <a:pt x="1188" y="726"/>
                  </a:lnTo>
                  <a:lnTo>
                    <a:pt x="1209" y="702"/>
                  </a:lnTo>
                  <a:lnTo>
                    <a:pt x="1230" y="677"/>
                  </a:lnTo>
                  <a:lnTo>
                    <a:pt x="1250" y="653"/>
                  </a:lnTo>
                  <a:lnTo>
                    <a:pt x="1260" y="639"/>
                  </a:lnTo>
                  <a:lnTo>
                    <a:pt x="1269" y="627"/>
                  </a:lnTo>
                  <a:lnTo>
                    <a:pt x="1287" y="600"/>
                  </a:lnTo>
                  <a:lnTo>
                    <a:pt x="1295" y="586"/>
                  </a:lnTo>
                  <a:lnTo>
                    <a:pt x="1304" y="573"/>
                  </a:lnTo>
                  <a:lnTo>
                    <a:pt x="1312" y="559"/>
                  </a:lnTo>
                  <a:lnTo>
                    <a:pt x="1318" y="546"/>
                  </a:lnTo>
                  <a:lnTo>
                    <a:pt x="1325" y="531"/>
                  </a:lnTo>
                  <a:lnTo>
                    <a:pt x="1330" y="516"/>
                  </a:lnTo>
                  <a:lnTo>
                    <a:pt x="1336" y="500"/>
                  </a:lnTo>
                  <a:lnTo>
                    <a:pt x="1340" y="485"/>
                  </a:lnTo>
                  <a:lnTo>
                    <a:pt x="1345" y="470"/>
                  </a:lnTo>
                  <a:lnTo>
                    <a:pt x="1348" y="454"/>
                  </a:lnTo>
                  <a:lnTo>
                    <a:pt x="1348" y="452"/>
                  </a:lnTo>
                  <a:lnTo>
                    <a:pt x="1349" y="454"/>
                  </a:lnTo>
                  <a:lnTo>
                    <a:pt x="1355" y="455"/>
                  </a:lnTo>
                  <a:lnTo>
                    <a:pt x="1360" y="458"/>
                  </a:lnTo>
                  <a:lnTo>
                    <a:pt x="1364" y="461"/>
                  </a:lnTo>
                  <a:lnTo>
                    <a:pt x="1369" y="466"/>
                  </a:lnTo>
                  <a:lnTo>
                    <a:pt x="1375" y="472"/>
                  </a:lnTo>
                  <a:lnTo>
                    <a:pt x="1386" y="482"/>
                  </a:lnTo>
                  <a:lnTo>
                    <a:pt x="1396" y="494"/>
                  </a:lnTo>
                  <a:lnTo>
                    <a:pt x="1405" y="507"/>
                  </a:lnTo>
                  <a:lnTo>
                    <a:pt x="1425" y="531"/>
                  </a:lnTo>
                  <a:lnTo>
                    <a:pt x="1435" y="541"/>
                  </a:lnTo>
                  <a:lnTo>
                    <a:pt x="1447" y="552"/>
                  </a:lnTo>
                  <a:lnTo>
                    <a:pt x="1466" y="565"/>
                  </a:lnTo>
                  <a:lnTo>
                    <a:pt x="1475" y="571"/>
                  </a:lnTo>
                  <a:lnTo>
                    <a:pt x="1484" y="577"/>
                  </a:lnTo>
                  <a:lnTo>
                    <a:pt x="1503" y="588"/>
                  </a:lnTo>
                  <a:lnTo>
                    <a:pt x="1523" y="598"/>
                  </a:lnTo>
                  <a:lnTo>
                    <a:pt x="1544" y="606"/>
                  </a:lnTo>
                  <a:lnTo>
                    <a:pt x="1564" y="613"/>
                  </a:lnTo>
                  <a:lnTo>
                    <a:pt x="1585" y="621"/>
                  </a:lnTo>
                  <a:lnTo>
                    <a:pt x="1606" y="627"/>
                  </a:lnTo>
                  <a:lnTo>
                    <a:pt x="1650" y="638"/>
                  </a:lnTo>
                  <a:lnTo>
                    <a:pt x="1693" y="647"/>
                  </a:lnTo>
                  <a:lnTo>
                    <a:pt x="1736" y="657"/>
                  </a:lnTo>
                  <a:lnTo>
                    <a:pt x="1757" y="663"/>
                  </a:lnTo>
                  <a:lnTo>
                    <a:pt x="1767" y="668"/>
                  </a:lnTo>
                  <a:lnTo>
                    <a:pt x="1778" y="671"/>
                  </a:lnTo>
                  <a:lnTo>
                    <a:pt x="1784" y="674"/>
                  </a:lnTo>
                  <a:lnTo>
                    <a:pt x="1790" y="677"/>
                  </a:lnTo>
                  <a:lnTo>
                    <a:pt x="1804" y="684"/>
                  </a:lnTo>
                  <a:lnTo>
                    <a:pt x="1810" y="687"/>
                  </a:lnTo>
                  <a:lnTo>
                    <a:pt x="1813" y="687"/>
                  </a:lnTo>
                  <a:lnTo>
                    <a:pt x="1817" y="687"/>
                  </a:lnTo>
                  <a:lnTo>
                    <a:pt x="1820" y="687"/>
                  </a:lnTo>
                  <a:lnTo>
                    <a:pt x="1823" y="686"/>
                  </a:lnTo>
                  <a:lnTo>
                    <a:pt x="1825" y="683"/>
                  </a:lnTo>
                  <a:lnTo>
                    <a:pt x="1828" y="680"/>
                  </a:lnTo>
                  <a:lnTo>
                    <a:pt x="1831" y="675"/>
                  </a:lnTo>
                  <a:lnTo>
                    <a:pt x="1832" y="671"/>
                  </a:lnTo>
                  <a:lnTo>
                    <a:pt x="1834" y="666"/>
                  </a:lnTo>
                  <a:lnTo>
                    <a:pt x="1834" y="662"/>
                  </a:lnTo>
                  <a:lnTo>
                    <a:pt x="1834" y="656"/>
                  </a:lnTo>
                  <a:lnTo>
                    <a:pt x="1832" y="651"/>
                  </a:lnTo>
                  <a:lnTo>
                    <a:pt x="1828" y="648"/>
                  </a:lnTo>
                  <a:lnTo>
                    <a:pt x="1823" y="645"/>
                  </a:lnTo>
                  <a:lnTo>
                    <a:pt x="1801" y="635"/>
                  </a:lnTo>
                  <a:lnTo>
                    <a:pt x="1778" y="627"/>
                  </a:lnTo>
                  <a:lnTo>
                    <a:pt x="1754" y="618"/>
                  </a:lnTo>
                  <a:lnTo>
                    <a:pt x="1730" y="612"/>
                  </a:lnTo>
                  <a:lnTo>
                    <a:pt x="1683" y="598"/>
                  </a:lnTo>
                  <a:lnTo>
                    <a:pt x="1635" y="586"/>
                  </a:lnTo>
                  <a:lnTo>
                    <a:pt x="1610" y="579"/>
                  </a:lnTo>
                  <a:lnTo>
                    <a:pt x="1588" y="571"/>
                  </a:lnTo>
                  <a:lnTo>
                    <a:pt x="1565" y="562"/>
                  </a:lnTo>
                  <a:lnTo>
                    <a:pt x="1543" y="552"/>
                  </a:lnTo>
                  <a:lnTo>
                    <a:pt x="1521" y="540"/>
                  </a:lnTo>
                  <a:lnTo>
                    <a:pt x="1511" y="534"/>
                  </a:lnTo>
                  <a:lnTo>
                    <a:pt x="1502" y="528"/>
                  </a:lnTo>
                  <a:lnTo>
                    <a:pt x="1491" y="520"/>
                  </a:lnTo>
                  <a:lnTo>
                    <a:pt x="1482" y="513"/>
                  </a:lnTo>
                  <a:lnTo>
                    <a:pt x="1472" y="503"/>
                  </a:lnTo>
                  <a:lnTo>
                    <a:pt x="1463" y="494"/>
                  </a:lnTo>
                  <a:lnTo>
                    <a:pt x="1441" y="4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0" name="Freeform 1750"/>
            <p:cNvSpPr>
              <a:spLocks/>
            </p:cNvSpPr>
            <p:nvPr/>
          </p:nvSpPr>
          <p:spPr bwMode="auto">
            <a:xfrm>
              <a:off x="4707" y="1950"/>
              <a:ext cx="25" cy="36"/>
            </a:xfrm>
            <a:custGeom>
              <a:avLst/>
              <a:gdLst/>
              <a:ahLst/>
              <a:cxnLst>
                <a:cxn ang="0">
                  <a:pos x="44" y="72"/>
                </a:cxn>
                <a:cxn ang="0">
                  <a:pos x="32" y="60"/>
                </a:cxn>
                <a:cxn ang="0">
                  <a:pos x="20" y="4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7" y="35"/>
                </a:cxn>
                <a:cxn ang="0">
                  <a:pos x="39" y="53"/>
                </a:cxn>
                <a:cxn ang="0">
                  <a:pos x="51" y="65"/>
                </a:cxn>
                <a:cxn ang="0">
                  <a:pos x="44" y="72"/>
                </a:cxn>
              </a:cxnLst>
              <a:rect l="0" t="0" r="r" b="b"/>
              <a:pathLst>
                <a:path w="51" h="72">
                  <a:moveTo>
                    <a:pt x="44" y="72"/>
                  </a:moveTo>
                  <a:lnTo>
                    <a:pt x="32" y="60"/>
                  </a:lnTo>
                  <a:lnTo>
                    <a:pt x="20" y="41"/>
                  </a:lnTo>
                  <a:lnTo>
                    <a:pt x="0" y="6"/>
                  </a:lnTo>
                  <a:lnTo>
                    <a:pt x="9" y="0"/>
                  </a:lnTo>
                  <a:lnTo>
                    <a:pt x="27" y="35"/>
                  </a:lnTo>
                  <a:lnTo>
                    <a:pt x="39" y="53"/>
                  </a:lnTo>
                  <a:lnTo>
                    <a:pt x="51" y="65"/>
                  </a:lnTo>
                  <a:lnTo>
                    <a:pt x="4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1" name="Freeform 1751"/>
            <p:cNvSpPr>
              <a:spLocks/>
            </p:cNvSpPr>
            <p:nvPr/>
          </p:nvSpPr>
          <p:spPr bwMode="auto">
            <a:xfrm>
              <a:off x="4624" y="1830"/>
              <a:ext cx="87" cy="123"/>
            </a:xfrm>
            <a:custGeom>
              <a:avLst/>
              <a:gdLst/>
              <a:ahLst/>
              <a:cxnLst>
                <a:cxn ang="0">
                  <a:pos x="164" y="247"/>
                </a:cxn>
                <a:cxn ang="0">
                  <a:pos x="144" y="215"/>
                </a:cxn>
                <a:cxn ang="0">
                  <a:pos x="126" y="181"/>
                </a:cxn>
                <a:cxn ang="0">
                  <a:pos x="95" y="116"/>
                </a:cxn>
                <a:cxn ang="0">
                  <a:pos x="77" y="84"/>
                </a:cxn>
                <a:cxn ang="0">
                  <a:pos x="55" y="56"/>
                </a:cxn>
                <a:cxn ang="0">
                  <a:pos x="43" y="42"/>
                </a:cxn>
                <a:cxn ang="0">
                  <a:pos x="30" y="30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37" y="23"/>
                </a:cxn>
                <a:cxn ang="0">
                  <a:pos x="51" y="35"/>
                </a:cxn>
                <a:cxn ang="0">
                  <a:pos x="63" y="48"/>
                </a:cxn>
                <a:cxn ang="0">
                  <a:pos x="84" y="78"/>
                </a:cxn>
                <a:cxn ang="0">
                  <a:pos x="104" y="110"/>
                </a:cxn>
                <a:cxn ang="0">
                  <a:pos x="135" y="175"/>
                </a:cxn>
                <a:cxn ang="0">
                  <a:pos x="154" y="209"/>
                </a:cxn>
                <a:cxn ang="0">
                  <a:pos x="173" y="241"/>
                </a:cxn>
                <a:cxn ang="0">
                  <a:pos x="164" y="247"/>
                </a:cxn>
              </a:cxnLst>
              <a:rect l="0" t="0" r="r" b="b"/>
              <a:pathLst>
                <a:path w="173" h="247">
                  <a:moveTo>
                    <a:pt x="164" y="247"/>
                  </a:moveTo>
                  <a:lnTo>
                    <a:pt x="144" y="215"/>
                  </a:lnTo>
                  <a:lnTo>
                    <a:pt x="126" y="181"/>
                  </a:lnTo>
                  <a:lnTo>
                    <a:pt x="95" y="116"/>
                  </a:lnTo>
                  <a:lnTo>
                    <a:pt x="77" y="84"/>
                  </a:lnTo>
                  <a:lnTo>
                    <a:pt x="55" y="56"/>
                  </a:lnTo>
                  <a:lnTo>
                    <a:pt x="43" y="42"/>
                  </a:lnTo>
                  <a:lnTo>
                    <a:pt x="30" y="30"/>
                  </a:lnTo>
                  <a:lnTo>
                    <a:pt x="0" y="8"/>
                  </a:lnTo>
                  <a:lnTo>
                    <a:pt x="7" y="0"/>
                  </a:lnTo>
                  <a:lnTo>
                    <a:pt x="37" y="23"/>
                  </a:lnTo>
                  <a:lnTo>
                    <a:pt x="51" y="35"/>
                  </a:lnTo>
                  <a:lnTo>
                    <a:pt x="63" y="48"/>
                  </a:lnTo>
                  <a:lnTo>
                    <a:pt x="84" y="78"/>
                  </a:lnTo>
                  <a:lnTo>
                    <a:pt x="104" y="110"/>
                  </a:lnTo>
                  <a:lnTo>
                    <a:pt x="135" y="175"/>
                  </a:lnTo>
                  <a:lnTo>
                    <a:pt x="154" y="209"/>
                  </a:lnTo>
                  <a:lnTo>
                    <a:pt x="173" y="241"/>
                  </a:lnTo>
                  <a:lnTo>
                    <a:pt x="164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2" name="Freeform 1752"/>
            <p:cNvSpPr>
              <a:spLocks/>
            </p:cNvSpPr>
            <p:nvPr/>
          </p:nvSpPr>
          <p:spPr bwMode="auto">
            <a:xfrm>
              <a:off x="4707" y="1950"/>
              <a:ext cx="4" cy="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3" name="Freeform 1753"/>
            <p:cNvSpPr>
              <a:spLocks/>
            </p:cNvSpPr>
            <p:nvPr/>
          </p:nvSpPr>
          <p:spPr bwMode="auto">
            <a:xfrm>
              <a:off x="4536" y="1793"/>
              <a:ext cx="92" cy="40"/>
            </a:xfrm>
            <a:custGeom>
              <a:avLst/>
              <a:gdLst/>
              <a:ahLst/>
              <a:cxnLst>
                <a:cxn ang="0">
                  <a:pos x="178" y="80"/>
                </a:cxn>
                <a:cxn ang="0">
                  <a:pos x="134" y="54"/>
                </a:cxn>
                <a:cxn ang="0">
                  <a:pos x="92" y="36"/>
                </a:cxn>
                <a:cxn ang="0">
                  <a:pos x="48" y="21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51" y="12"/>
                </a:cxn>
                <a:cxn ang="0">
                  <a:pos x="97" y="27"/>
                </a:cxn>
                <a:cxn ang="0">
                  <a:pos x="140" y="45"/>
                </a:cxn>
                <a:cxn ang="0">
                  <a:pos x="184" y="71"/>
                </a:cxn>
                <a:cxn ang="0">
                  <a:pos x="178" y="80"/>
                </a:cxn>
              </a:cxnLst>
              <a:rect l="0" t="0" r="r" b="b"/>
              <a:pathLst>
                <a:path w="184" h="80">
                  <a:moveTo>
                    <a:pt x="178" y="80"/>
                  </a:moveTo>
                  <a:lnTo>
                    <a:pt x="134" y="54"/>
                  </a:lnTo>
                  <a:lnTo>
                    <a:pt x="92" y="36"/>
                  </a:lnTo>
                  <a:lnTo>
                    <a:pt x="48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51" y="12"/>
                  </a:lnTo>
                  <a:lnTo>
                    <a:pt x="97" y="27"/>
                  </a:lnTo>
                  <a:lnTo>
                    <a:pt x="140" y="45"/>
                  </a:lnTo>
                  <a:lnTo>
                    <a:pt x="184" y="71"/>
                  </a:lnTo>
                  <a:lnTo>
                    <a:pt x="178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4" name="Freeform 1754"/>
            <p:cNvSpPr>
              <a:spLocks/>
            </p:cNvSpPr>
            <p:nvPr/>
          </p:nvSpPr>
          <p:spPr bwMode="auto">
            <a:xfrm>
              <a:off x="4624" y="1829"/>
              <a:ext cx="4" cy="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7" y="1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lnTo>
                    <a:pt x="7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5" name="Freeform 1755"/>
            <p:cNvSpPr>
              <a:spLocks/>
            </p:cNvSpPr>
            <p:nvPr/>
          </p:nvSpPr>
          <p:spPr bwMode="auto">
            <a:xfrm>
              <a:off x="4524" y="1790"/>
              <a:ext cx="14" cy="8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27" y="6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24" y="15"/>
                </a:cxn>
              </a:cxnLst>
              <a:rect l="0" t="0" r="r" b="b"/>
              <a:pathLst>
                <a:path w="27" h="15">
                  <a:moveTo>
                    <a:pt x="24" y="15"/>
                  </a:moveTo>
                  <a:lnTo>
                    <a:pt x="27" y="6"/>
                  </a:lnTo>
                  <a:lnTo>
                    <a:pt x="3" y="0"/>
                  </a:lnTo>
                  <a:lnTo>
                    <a:pt x="0" y="9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6" name="Freeform 1756"/>
            <p:cNvSpPr>
              <a:spLocks/>
            </p:cNvSpPr>
            <p:nvPr/>
          </p:nvSpPr>
          <p:spPr bwMode="auto">
            <a:xfrm>
              <a:off x="4536" y="1793"/>
              <a:ext cx="2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0"/>
                </a:cxn>
                <a:cxn ang="0">
                  <a:pos x="0" y="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7" name="Freeform 1757"/>
            <p:cNvSpPr>
              <a:spLocks/>
            </p:cNvSpPr>
            <p:nvPr/>
          </p:nvSpPr>
          <p:spPr bwMode="auto">
            <a:xfrm>
              <a:off x="4363" y="1769"/>
              <a:ext cx="162" cy="26"/>
            </a:xfrm>
            <a:custGeom>
              <a:avLst/>
              <a:gdLst/>
              <a:ahLst/>
              <a:cxnLst>
                <a:cxn ang="0">
                  <a:pos x="323" y="51"/>
                </a:cxn>
                <a:cxn ang="0">
                  <a:pos x="239" y="40"/>
                </a:cxn>
                <a:cxn ang="0">
                  <a:pos x="163" y="34"/>
                </a:cxn>
                <a:cxn ang="0">
                  <a:pos x="86" y="25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89" y="16"/>
                </a:cxn>
                <a:cxn ang="0">
                  <a:pos x="163" y="25"/>
                </a:cxn>
                <a:cxn ang="0">
                  <a:pos x="239" y="31"/>
                </a:cxn>
                <a:cxn ang="0">
                  <a:pos x="323" y="42"/>
                </a:cxn>
                <a:cxn ang="0">
                  <a:pos x="323" y="51"/>
                </a:cxn>
              </a:cxnLst>
              <a:rect l="0" t="0" r="r" b="b"/>
              <a:pathLst>
                <a:path w="323" h="51">
                  <a:moveTo>
                    <a:pt x="323" y="51"/>
                  </a:moveTo>
                  <a:lnTo>
                    <a:pt x="239" y="40"/>
                  </a:lnTo>
                  <a:lnTo>
                    <a:pt x="163" y="34"/>
                  </a:lnTo>
                  <a:lnTo>
                    <a:pt x="86" y="25"/>
                  </a:lnTo>
                  <a:lnTo>
                    <a:pt x="0" y="9"/>
                  </a:lnTo>
                  <a:lnTo>
                    <a:pt x="3" y="0"/>
                  </a:lnTo>
                  <a:lnTo>
                    <a:pt x="89" y="16"/>
                  </a:lnTo>
                  <a:lnTo>
                    <a:pt x="163" y="25"/>
                  </a:lnTo>
                  <a:lnTo>
                    <a:pt x="239" y="31"/>
                  </a:lnTo>
                  <a:lnTo>
                    <a:pt x="323" y="42"/>
                  </a:lnTo>
                  <a:lnTo>
                    <a:pt x="323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8" name="Freeform 1758"/>
            <p:cNvSpPr>
              <a:spLocks/>
            </p:cNvSpPr>
            <p:nvPr/>
          </p:nvSpPr>
          <p:spPr bwMode="auto">
            <a:xfrm>
              <a:off x="4524" y="1790"/>
              <a:ext cx="1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3" y="0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39" name="Freeform 1759"/>
            <p:cNvSpPr>
              <a:spLocks/>
            </p:cNvSpPr>
            <p:nvPr/>
          </p:nvSpPr>
          <p:spPr bwMode="auto">
            <a:xfrm>
              <a:off x="4333" y="1759"/>
              <a:ext cx="32" cy="15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0" y="9"/>
                </a:cxn>
                <a:cxn ang="0">
                  <a:pos x="5" y="0"/>
                </a:cxn>
                <a:cxn ang="0">
                  <a:pos x="63" y="20"/>
                </a:cxn>
                <a:cxn ang="0">
                  <a:pos x="59" y="29"/>
                </a:cxn>
              </a:cxnLst>
              <a:rect l="0" t="0" r="r" b="b"/>
              <a:pathLst>
                <a:path w="63" h="29">
                  <a:moveTo>
                    <a:pt x="59" y="2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63" y="20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0" name="Freeform 1760"/>
            <p:cNvSpPr>
              <a:spLocks/>
            </p:cNvSpPr>
            <p:nvPr/>
          </p:nvSpPr>
          <p:spPr bwMode="auto">
            <a:xfrm>
              <a:off x="4322" y="1754"/>
              <a:ext cx="13" cy="10"/>
            </a:xfrm>
            <a:custGeom>
              <a:avLst/>
              <a:gdLst/>
              <a:ahLst/>
              <a:cxnLst>
                <a:cxn ang="0">
                  <a:pos x="23" y="20"/>
                </a:cxn>
                <a:cxn ang="0">
                  <a:pos x="0" y="9"/>
                </a:cxn>
                <a:cxn ang="0">
                  <a:pos x="5" y="0"/>
                </a:cxn>
                <a:cxn ang="0">
                  <a:pos x="28" y="11"/>
                </a:cxn>
                <a:cxn ang="0">
                  <a:pos x="23" y="20"/>
                </a:cxn>
              </a:cxnLst>
              <a:rect l="0" t="0" r="r" b="b"/>
              <a:pathLst>
                <a:path w="28" h="20">
                  <a:moveTo>
                    <a:pt x="23" y="20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28" y="11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1" name="Freeform 1761"/>
            <p:cNvSpPr>
              <a:spLocks/>
            </p:cNvSpPr>
            <p:nvPr/>
          </p:nvSpPr>
          <p:spPr bwMode="auto">
            <a:xfrm>
              <a:off x="4333" y="1759"/>
              <a:ext cx="2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0"/>
                </a:cxn>
                <a:cxn ang="0">
                  <a:pos x="0" y="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2" name="Freeform 1762"/>
            <p:cNvSpPr>
              <a:spLocks/>
            </p:cNvSpPr>
            <p:nvPr/>
          </p:nvSpPr>
          <p:spPr bwMode="auto">
            <a:xfrm>
              <a:off x="4261" y="1744"/>
              <a:ext cx="63" cy="15"/>
            </a:xfrm>
            <a:custGeom>
              <a:avLst/>
              <a:gdLst/>
              <a:ahLst/>
              <a:cxnLst>
                <a:cxn ang="0">
                  <a:pos x="124" y="30"/>
                </a:cxn>
                <a:cxn ang="0">
                  <a:pos x="64" y="14"/>
                </a:cxn>
                <a:cxn ang="0">
                  <a:pos x="33" y="9"/>
                </a:cxn>
                <a:cxn ang="0">
                  <a:pos x="3" y="15"/>
                </a:cxn>
                <a:cxn ang="0">
                  <a:pos x="0" y="6"/>
                </a:cxn>
                <a:cxn ang="0">
                  <a:pos x="33" y="0"/>
                </a:cxn>
                <a:cxn ang="0">
                  <a:pos x="67" y="5"/>
                </a:cxn>
                <a:cxn ang="0">
                  <a:pos x="127" y="21"/>
                </a:cxn>
                <a:cxn ang="0">
                  <a:pos x="124" y="30"/>
                </a:cxn>
              </a:cxnLst>
              <a:rect l="0" t="0" r="r" b="b"/>
              <a:pathLst>
                <a:path w="127" h="30">
                  <a:moveTo>
                    <a:pt x="124" y="30"/>
                  </a:moveTo>
                  <a:lnTo>
                    <a:pt x="64" y="14"/>
                  </a:lnTo>
                  <a:lnTo>
                    <a:pt x="33" y="9"/>
                  </a:lnTo>
                  <a:lnTo>
                    <a:pt x="3" y="15"/>
                  </a:lnTo>
                  <a:lnTo>
                    <a:pt x="0" y="6"/>
                  </a:lnTo>
                  <a:lnTo>
                    <a:pt x="33" y="0"/>
                  </a:lnTo>
                  <a:lnTo>
                    <a:pt x="67" y="5"/>
                  </a:lnTo>
                  <a:lnTo>
                    <a:pt x="127" y="21"/>
                  </a:lnTo>
                  <a:lnTo>
                    <a:pt x="12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3" name="Freeform 1763"/>
            <p:cNvSpPr>
              <a:spLocks/>
            </p:cNvSpPr>
            <p:nvPr/>
          </p:nvSpPr>
          <p:spPr bwMode="auto">
            <a:xfrm>
              <a:off x="4224" y="1747"/>
              <a:ext cx="38" cy="13"/>
            </a:xfrm>
            <a:custGeom>
              <a:avLst/>
              <a:gdLst/>
              <a:ahLst/>
              <a:cxnLst>
                <a:cxn ang="0">
                  <a:pos x="75" y="9"/>
                </a:cxn>
                <a:cxn ang="0">
                  <a:pos x="40" y="20"/>
                </a:cxn>
                <a:cxn ang="0">
                  <a:pos x="4" y="27"/>
                </a:cxn>
                <a:cxn ang="0">
                  <a:pos x="0" y="18"/>
                </a:cxn>
                <a:cxn ang="0">
                  <a:pos x="36" y="11"/>
                </a:cxn>
                <a:cxn ang="0">
                  <a:pos x="71" y="0"/>
                </a:cxn>
                <a:cxn ang="0">
                  <a:pos x="75" y="9"/>
                </a:cxn>
              </a:cxnLst>
              <a:rect l="0" t="0" r="r" b="b"/>
              <a:pathLst>
                <a:path w="75" h="27">
                  <a:moveTo>
                    <a:pt x="75" y="9"/>
                  </a:moveTo>
                  <a:lnTo>
                    <a:pt x="40" y="20"/>
                  </a:lnTo>
                  <a:lnTo>
                    <a:pt x="4" y="27"/>
                  </a:lnTo>
                  <a:lnTo>
                    <a:pt x="0" y="18"/>
                  </a:lnTo>
                  <a:lnTo>
                    <a:pt x="36" y="11"/>
                  </a:lnTo>
                  <a:lnTo>
                    <a:pt x="71" y="0"/>
                  </a:lnTo>
                  <a:lnTo>
                    <a:pt x="7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4" name="Freeform 1764"/>
            <p:cNvSpPr>
              <a:spLocks/>
            </p:cNvSpPr>
            <p:nvPr/>
          </p:nvSpPr>
          <p:spPr bwMode="auto">
            <a:xfrm>
              <a:off x="4260" y="1747"/>
              <a:ext cx="2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9"/>
                </a:cxn>
                <a:cxn ang="0">
                  <a:pos x="1" y="0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5" name="Freeform 1765"/>
            <p:cNvSpPr>
              <a:spLocks/>
            </p:cNvSpPr>
            <p:nvPr/>
          </p:nvSpPr>
          <p:spPr bwMode="auto">
            <a:xfrm>
              <a:off x="4109" y="1756"/>
              <a:ext cx="117" cy="55"/>
            </a:xfrm>
            <a:custGeom>
              <a:avLst/>
              <a:gdLst/>
              <a:ahLst/>
              <a:cxnLst>
                <a:cxn ang="0">
                  <a:pos x="234" y="9"/>
                </a:cxn>
                <a:cxn ang="0">
                  <a:pos x="167" y="14"/>
                </a:cxn>
                <a:cxn ang="0">
                  <a:pos x="131" y="19"/>
                </a:cxn>
                <a:cxn ang="0">
                  <a:pos x="96" y="26"/>
                </a:cxn>
                <a:cxn ang="0">
                  <a:pos x="65" y="40"/>
                </a:cxn>
                <a:cxn ang="0">
                  <a:pos x="51" y="47"/>
                </a:cxn>
                <a:cxn ang="0">
                  <a:pos x="39" y="58"/>
                </a:cxn>
                <a:cxn ang="0">
                  <a:pos x="30" y="67"/>
                </a:cxn>
                <a:cxn ang="0">
                  <a:pos x="21" y="80"/>
                </a:cxn>
                <a:cxn ang="0">
                  <a:pos x="13" y="92"/>
                </a:cxn>
                <a:cxn ang="0">
                  <a:pos x="10" y="110"/>
                </a:cxn>
                <a:cxn ang="0">
                  <a:pos x="0" y="109"/>
                </a:cxn>
                <a:cxn ang="0">
                  <a:pos x="3" y="91"/>
                </a:cxn>
                <a:cxn ang="0">
                  <a:pos x="12" y="74"/>
                </a:cxn>
                <a:cxn ang="0">
                  <a:pos x="21" y="61"/>
                </a:cxn>
                <a:cxn ang="0">
                  <a:pos x="31" y="50"/>
                </a:cxn>
                <a:cxn ang="0">
                  <a:pos x="44" y="40"/>
                </a:cxn>
                <a:cxn ang="0">
                  <a:pos x="59" y="31"/>
                </a:cxn>
                <a:cxn ang="0">
                  <a:pos x="92" y="17"/>
                </a:cxn>
                <a:cxn ang="0">
                  <a:pos x="128" y="9"/>
                </a:cxn>
                <a:cxn ang="0">
                  <a:pos x="164" y="5"/>
                </a:cxn>
                <a:cxn ang="0">
                  <a:pos x="234" y="0"/>
                </a:cxn>
                <a:cxn ang="0">
                  <a:pos x="234" y="9"/>
                </a:cxn>
              </a:cxnLst>
              <a:rect l="0" t="0" r="r" b="b"/>
              <a:pathLst>
                <a:path w="234" h="110">
                  <a:moveTo>
                    <a:pt x="234" y="9"/>
                  </a:moveTo>
                  <a:lnTo>
                    <a:pt x="167" y="14"/>
                  </a:lnTo>
                  <a:lnTo>
                    <a:pt x="131" y="19"/>
                  </a:lnTo>
                  <a:lnTo>
                    <a:pt x="96" y="26"/>
                  </a:lnTo>
                  <a:lnTo>
                    <a:pt x="65" y="40"/>
                  </a:lnTo>
                  <a:lnTo>
                    <a:pt x="51" y="47"/>
                  </a:lnTo>
                  <a:lnTo>
                    <a:pt x="39" y="58"/>
                  </a:lnTo>
                  <a:lnTo>
                    <a:pt x="30" y="67"/>
                  </a:lnTo>
                  <a:lnTo>
                    <a:pt x="21" y="80"/>
                  </a:lnTo>
                  <a:lnTo>
                    <a:pt x="13" y="92"/>
                  </a:lnTo>
                  <a:lnTo>
                    <a:pt x="10" y="110"/>
                  </a:lnTo>
                  <a:lnTo>
                    <a:pt x="0" y="109"/>
                  </a:lnTo>
                  <a:lnTo>
                    <a:pt x="3" y="91"/>
                  </a:lnTo>
                  <a:lnTo>
                    <a:pt x="12" y="74"/>
                  </a:lnTo>
                  <a:lnTo>
                    <a:pt x="21" y="61"/>
                  </a:lnTo>
                  <a:lnTo>
                    <a:pt x="31" y="50"/>
                  </a:lnTo>
                  <a:lnTo>
                    <a:pt x="44" y="40"/>
                  </a:lnTo>
                  <a:lnTo>
                    <a:pt x="59" y="31"/>
                  </a:lnTo>
                  <a:lnTo>
                    <a:pt x="92" y="17"/>
                  </a:lnTo>
                  <a:lnTo>
                    <a:pt x="128" y="9"/>
                  </a:lnTo>
                  <a:lnTo>
                    <a:pt x="164" y="5"/>
                  </a:lnTo>
                  <a:lnTo>
                    <a:pt x="234" y="0"/>
                  </a:lnTo>
                  <a:lnTo>
                    <a:pt x="2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6" name="Freeform 1766"/>
            <p:cNvSpPr>
              <a:spLocks/>
            </p:cNvSpPr>
            <p:nvPr/>
          </p:nvSpPr>
          <p:spPr bwMode="auto">
            <a:xfrm>
              <a:off x="4224" y="1756"/>
              <a:ext cx="3" cy="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4" y="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7" name="Freeform 1767"/>
            <p:cNvSpPr>
              <a:spLocks/>
            </p:cNvSpPr>
            <p:nvPr/>
          </p:nvSpPr>
          <p:spPr bwMode="auto">
            <a:xfrm>
              <a:off x="4110" y="1811"/>
              <a:ext cx="38" cy="1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1" y="13"/>
                </a:cxn>
                <a:cxn ang="0">
                  <a:pos x="30" y="13"/>
                </a:cxn>
                <a:cxn ang="0">
                  <a:pos x="39" y="12"/>
                </a:cxn>
                <a:cxn ang="0">
                  <a:pos x="74" y="0"/>
                </a:cxn>
                <a:cxn ang="0">
                  <a:pos x="75" y="10"/>
                </a:cxn>
                <a:cxn ang="0">
                  <a:pos x="41" y="23"/>
                </a:cxn>
                <a:cxn ang="0">
                  <a:pos x="30" y="24"/>
                </a:cxn>
                <a:cxn ang="0">
                  <a:pos x="19" y="24"/>
                </a:cxn>
                <a:cxn ang="0">
                  <a:pos x="0" y="13"/>
                </a:cxn>
                <a:cxn ang="0">
                  <a:pos x="6" y="4"/>
                </a:cxn>
              </a:cxnLst>
              <a:rect l="0" t="0" r="r" b="b"/>
              <a:pathLst>
                <a:path w="75" h="24">
                  <a:moveTo>
                    <a:pt x="6" y="4"/>
                  </a:moveTo>
                  <a:lnTo>
                    <a:pt x="21" y="13"/>
                  </a:lnTo>
                  <a:lnTo>
                    <a:pt x="30" y="13"/>
                  </a:lnTo>
                  <a:lnTo>
                    <a:pt x="39" y="12"/>
                  </a:lnTo>
                  <a:lnTo>
                    <a:pt x="74" y="0"/>
                  </a:lnTo>
                  <a:lnTo>
                    <a:pt x="75" y="10"/>
                  </a:lnTo>
                  <a:lnTo>
                    <a:pt x="41" y="23"/>
                  </a:lnTo>
                  <a:lnTo>
                    <a:pt x="30" y="24"/>
                  </a:lnTo>
                  <a:lnTo>
                    <a:pt x="19" y="24"/>
                  </a:lnTo>
                  <a:lnTo>
                    <a:pt x="0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8" name="Freeform 1768"/>
            <p:cNvSpPr>
              <a:spLocks/>
            </p:cNvSpPr>
            <p:nvPr/>
          </p:nvSpPr>
          <p:spPr bwMode="auto">
            <a:xfrm>
              <a:off x="4109" y="1814"/>
              <a:ext cx="5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8"/>
                </a:cxn>
                <a:cxn ang="0">
                  <a:pos x="3" y="9"/>
                </a:cxn>
                <a:cxn ang="0">
                  <a:pos x="9" y="0"/>
                </a:cxn>
                <a:cxn ang="0">
                  <a:pos x="10" y="5"/>
                </a:cxn>
                <a:cxn ang="0">
                  <a:pos x="0" y="5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lnTo>
                    <a:pt x="0" y="8"/>
                  </a:lnTo>
                  <a:lnTo>
                    <a:pt x="3" y="9"/>
                  </a:lnTo>
                  <a:lnTo>
                    <a:pt x="9" y="0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49" name="Freeform 1769"/>
            <p:cNvSpPr>
              <a:spLocks/>
            </p:cNvSpPr>
            <p:nvPr/>
          </p:nvSpPr>
          <p:spPr bwMode="auto">
            <a:xfrm>
              <a:off x="4147" y="1792"/>
              <a:ext cx="88" cy="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2" y="25"/>
                </a:cxn>
                <a:cxn ang="0">
                  <a:pos x="86" y="9"/>
                </a:cxn>
                <a:cxn ang="0">
                  <a:pos x="130" y="0"/>
                </a:cxn>
                <a:cxn ang="0">
                  <a:pos x="152" y="0"/>
                </a:cxn>
                <a:cxn ang="0">
                  <a:pos x="175" y="3"/>
                </a:cxn>
                <a:cxn ang="0">
                  <a:pos x="173" y="13"/>
                </a:cxn>
                <a:cxn ang="0">
                  <a:pos x="151" y="10"/>
                </a:cxn>
                <a:cxn ang="0">
                  <a:pos x="131" y="10"/>
                </a:cxn>
                <a:cxn ang="0">
                  <a:pos x="87" y="19"/>
                </a:cxn>
                <a:cxn ang="0">
                  <a:pos x="43" y="36"/>
                </a:cxn>
                <a:cxn ang="0">
                  <a:pos x="1" y="49"/>
                </a:cxn>
                <a:cxn ang="0">
                  <a:pos x="0" y="39"/>
                </a:cxn>
              </a:cxnLst>
              <a:rect l="0" t="0" r="r" b="b"/>
              <a:pathLst>
                <a:path w="175" h="49">
                  <a:moveTo>
                    <a:pt x="0" y="39"/>
                  </a:moveTo>
                  <a:lnTo>
                    <a:pt x="42" y="25"/>
                  </a:lnTo>
                  <a:lnTo>
                    <a:pt x="86" y="9"/>
                  </a:lnTo>
                  <a:lnTo>
                    <a:pt x="130" y="0"/>
                  </a:lnTo>
                  <a:lnTo>
                    <a:pt x="152" y="0"/>
                  </a:lnTo>
                  <a:lnTo>
                    <a:pt x="175" y="3"/>
                  </a:lnTo>
                  <a:lnTo>
                    <a:pt x="173" y="13"/>
                  </a:lnTo>
                  <a:lnTo>
                    <a:pt x="151" y="10"/>
                  </a:lnTo>
                  <a:lnTo>
                    <a:pt x="131" y="10"/>
                  </a:lnTo>
                  <a:lnTo>
                    <a:pt x="87" y="19"/>
                  </a:lnTo>
                  <a:lnTo>
                    <a:pt x="43" y="36"/>
                  </a:lnTo>
                  <a:lnTo>
                    <a:pt x="1" y="4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0" name="Freeform 1770"/>
            <p:cNvSpPr>
              <a:spLocks/>
            </p:cNvSpPr>
            <p:nvPr/>
          </p:nvSpPr>
          <p:spPr bwMode="auto">
            <a:xfrm>
              <a:off x="4147" y="1811"/>
              <a:ext cx="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0" y="0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1" name="Freeform 1771"/>
            <p:cNvSpPr>
              <a:spLocks/>
            </p:cNvSpPr>
            <p:nvPr/>
          </p:nvSpPr>
          <p:spPr bwMode="auto">
            <a:xfrm>
              <a:off x="4191" y="1796"/>
              <a:ext cx="46" cy="1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1" y="29"/>
                </a:cxn>
                <a:cxn ang="0">
                  <a:pos x="85" y="56"/>
                </a:cxn>
                <a:cxn ang="0">
                  <a:pos x="74" y="85"/>
                </a:cxn>
                <a:cxn ang="0">
                  <a:pos x="64" y="110"/>
                </a:cxn>
                <a:cxn ang="0">
                  <a:pos x="9" y="211"/>
                </a:cxn>
                <a:cxn ang="0">
                  <a:pos x="0" y="205"/>
                </a:cxn>
                <a:cxn ang="0">
                  <a:pos x="55" y="104"/>
                </a:cxn>
                <a:cxn ang="0">
                  <a:pos x="65" y="80"/>
                </a:cxn>
                <a:cxn ang="0">
                  <a:pos x="74" y="55"/>
                </a:cxn>
                <a:cxn ang="0">
                  <a:pos x="80" y="29"/>
                </a:cxn>
                <a:cxn ang="0">
                  <a:pos x="82" y="0"/>
                </a:cxn>
                <a:cxn ang="0">
                  <a:pos x="92" y="0"/>
                </a:cxn>
              </a:cxnLst>
              <a:rect l="0" t="0" r="r" b="b"/>
              <a:pathLst>
                <a:path w="92" h="211">
                  <a:moveTo>
                    <a:pt x="92" y="0"/>
                  </a:moveTo>
                  <a:lnTo>
                    <a:pt x="91" y="29"/>
                  </a:lnTo>
                  <a:lnTo>
                    <a:pt x="85" y="56"/>
                  </a:lnTo>
                  <a:lnTo>
                    <a:pt x="74" y="85"/>
                  </a:lnTo>
                  <a:lnTo>
                    <a:pt x="64" y="110"/>
                  </a:lnTo>
                  <a:lnTo>
                    <a:pt x="9" y="211"/>
                  </a:lnTo>
                  <a:lnTo>
                    <a:pt x="0" y="205"/>
                  </a:lnTo>
                  <a:lnTo>
                    <a:pt x="55" y="104"/>
                  </a:lnTo>
                  <a:lnTo>
                    <a:pt x="65" y="80"/>
                  </a:lnTo>
                  <a:lnTo>
                    <a:pt x="74" y="55"/>
                  </a:lnTo>
                  <a:lnTo>
                    <a:pt x="80" y="29"/>
                  </a:lnTo>
                  <a:lnTo>
                    <a:pt x="8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2" name="Freeform 1772"/>
            <p:cNvSpPr>
              <a:spLocks/>
            </p:cNvSpPr>
            <p:nvPr/>
          </p:nvSpPr>
          <p:spPr bwMode="auto">
            <a:xfrm>
              <a:off x="4232" y="1793"/>
              <a:ext cx="5" cy="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1"/>
                </a:cxn>
                <a:cxn ang="0">
                  <a:pos x="10" y="4"/>
                </a:cxn>
                <a:cxn ang="0">
                  <a:pos x="0" y="4"/>
                </a:cxn>
                <a:cxn ang="0">
                  <a:pos x="4" y="10"/>
                </a:cxn>
                <a:cxn ang="0">
                  <a:pos x="6" y="0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lnTo>
                    <a:pt x="10" y="1"/>
                  </a:lnTo>
                  <a:lnTo>
                    <a:pt x="10" y="4"/>
                  </a:lnTo>
                  <a:lnTo>
                    <a:pt x="0" y="4"/>
                  </a:lnTo>
                  <a:lnTo>
                    <a:pt x="4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3" name="Freeform 1773"/>
            <p:cNvSpPr>
              <a:spLocks/>
            </p:cNvSpPr>
            <p:nvPr/>
          </p:nvSpPr>
          <p:spPr bwMode="auto">
            <a:xfrm>
              <a:off x="4081" y="1898"/>
              <a:ext cx="115" cy="144"/>
            </a:xfrm>
            <a:custGeom>
              <a:avLst/>
              <a:gdLst/>
              <a:ahLst/>
              <a:cxnLst>
                <a:cxn ang="0">
                  <a:pos x="229" y="6"/>
                </a:cxn>
                <a:cxn ang="0">
                  <a:pos x="208" y="44"/>
                </a:cxn>
                <a:cxn ang="0">
                  <a:pos x="184" y="80"/>
                </a:cxn>
                <a:cxn ang="0">
                  <a:pos x="155" y="116"/>
                </a:cxn>
                <a:cxn ang="0">
                  <a:pos x="125" y="151"/>
                </a:cxn>
                <a:cxn ang="0">
                  <a:pos x="65" y="217"/>
                </a:cxn>
                <a:cxn ang="0">
                  <a:pos x="38" y="252"/>
                </a:cxn>
                <a:cxn ang="0">
                  <a:pos x="9" y="288"/>
                </a:cxn>
                <a:cxn ang="0">
                  <a:pos x="0" y="282"/>
                </a:cxn>
                <a:cxn ang="0">
                  <a:pos x="29" y="246"/>
                </a:cxn>
                <a:cxn ang="0">
                  <a:pos x="57" y="210"/>
                </a:cxn>
                <a:cxn ang="0">
                  <a:pos x="118" y="143"/>
                </a:cxn>
                <a:cxn ang="0">
                  <a:pos x="148" y="109"/>
                </a:cxn>
                <a:cxn ang="0">
                  <a:pos x="175" y="74"/>
                </a:cxn>
                <a:cxn ang="0">
                  <a:pos x="199" y="38"/>
                </a:cxn>
                <a:cxn ang="0">
                  <a:pos x="220" y="0"/>
                </a:cxn>
                <a:cxn ang="0">
                  <a:pos x="229" y="6"/>
                </a:cxn>
              </a:cxnLst>
              <a:rect l="0" t="0" r="r" b="b"/>
              <a:pathLst>
                <a:path w="229" h="288">
                  <a:moveTo>
                    <a:pt x="229" y="6"/>
                  </a:moveTo>
                  <a:lnTo>
                    <a:pt x="208" y="44"/>
                  </a:lnTo>
                  <a:lnTo>
                    <a:pt x="184" y="80"/>
                  </a:lnTo>
                  <a:lnTo>
                    <a:pt x="155" y="116"/>
                  </a:lnTo>
                  <a:lnTo>
                    <a:pt x="125" y="151"/>
                  </a:lnTo>
                  <a:lnTo>
                    <a:pt x="65" y="217"/>
                  </a:lnTo>
                  <a:lnTo>
                    <a:pt x="38" y="252"/>
                  </a:lnTo>
                  <a:lnTo>
                    <a:pt x="9" y="288"/>
                  </a:lnTo>
                  <a:lnTo>
                    <a:pt x="0" y="282"/>
                  </a:lnTo>
                  <a:lnTo>
                    <a:pt x="29" y="246"/>
                  </a:lnTo>
                  <a:lnTo>
                    <a:pt x="57" y="210"/>
                  </a:lnTo>
                  <a:lnTo>
                    <a:pt x="118" y="143"/>
                  </a:lnTo>
                  <a:lnTo>
                    <a:pt x="148" y="109"/>
                  </a:lnTo>
                  <a:lnTo>
                    <a:pt x="175" y="74"/>
                  </a:lnTo>
                  <a:lnTo>
                    <a:pt x="199" y="38"/>
                  </a:lnTo>
                  <a:lnTo>
                    <a:pt x="220" y="0"/>
                  </a:lnTo>
                  <a:lnTo>
                    <a:pt x="22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4" name="Freeform 1774"/>
            <p:cNvSpPr>
              <a:spLocks/>
            </p:cNvSpPr>
            <p:nvPr/>
          </p:nvSpPr>
          <p:spPr bwMode="auto">
            <a:xfrm>
              <a:off x="4191" y="1898"/>
              <a:ext cx="5" cy="3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0" y="0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5" name="Freeform 1775"/>
            <p:cNvSpPr>
              <a:spLocks/>
            </p:cNvSpPr>
            <p:nvPr/>
          </p:nvSpPr>
          <p:spPr bwMode="auto">
            <a:xfrm>
              <a:off x="4015" y="2039"/>
              <a:ext cx="70" cy="160"/>
            </a:xfrm>
            <a:custGeom>
              <a:avLst/>
              <a:gdLst/>
              <a:ahLst/>
              <a:cxnLst>
                <a:cxn ang="0">
                  <a:pos x="142" y="6"/>
                </a:cxn>
                <a:cxn ang="0">
                  <a:pos x="116" y="45"/>
                </a:cxn>
                <a:cxn ang="0">
                  <a:pos x="94" y="86"/>
                </a:cxn>
                <a:cxn ang="0">
                  <a:pos x="74" y="128"/>
                </a:cxn>
                <a:cxn ang="0">
                  <a:pos x="57" y="167"/>
                </a:cxn>
                <a:cxn ang="0">
                  <a:pos x="29" y="248"/>
                </a:cxn>
                <a:cxn ang="0">
                  <a:pos x="11" y="319"/>
                </a:cxn>
                <a:cxn ang="0">
                  <a:pos x="0" y="318"/>
                </a:cxn>
                <a:cxn ang="0">
                  <a:pos x="18" y="247"/>
                </a:cxn>
                <a:cxn ang="0">
                  <a:pos x="47" y="166"/>
                </a:cxn>
                <a:cxn ang="0">
                  <a:pos x="65" y="123"/>
                </a:cxn>
                <a:cxn ang="0">
                  <a:pos x="85" y="80"/>
                </a:cxn>
                <a:cxn ang="0">
                  <a:pos x="107" y="39"/>
                </a:cxn>
                <a:cxn ang="0">
                  <a:pos x="133" y="0"/>
                </a:cxn>
                <a:cxn ang="0">
                  <a:pos x="142" y="6"/>
                </a:cxn>
              </a:cxnLst>
              <a:rect l="0" t="0" r="r" b="b"/>
              <a:pathLst>
                <a:path w="142" h="319">
                  <a:moveTo>
                    <a:pt x="142" y="6"/>
                  </a:moveTo>
                  <a:lnTo>
                    <a:pt x="116" y="45"/>
                  </a:lnTo>
                  <a:lnTo>
                    <a:pt x="94" y="86"/>
                  </a:lnTo>
                  <a:lnTo>
                    <a:pt x="74" y="128"/>
                  </a:lnTo>
                  <a:lnTo>
                    <a:pt x="57" y="167"/>
                  </a:lnTo>
                  <a:lnTo>
                    <a:pt x="29" y="248"/>
                  </a:lnTo>
                  <a:lnTo>
                    <a:pt x="11" y="319"/>
                  </a:lnTo>
                  <a:lnTo>
                    <a:pt x="0" y="318"/>
                  </a:lnTo>
                  <a:lnTo>
                    <a:pt x="18" y="247"/>
                  </a:lnTo>
                  <a:lnTo>
                    <a:pt x="47" y="166"/>
                  </a:lnTo>
                  <a:lnTo>
                    <a:pt x="65" y="123"/>
                  </a:lnTo>
                  <a:lnTo>
                    <a:pt x="85" y="80"/>
                  </a:lnTo>
                  <a:lnTo>
                    <a:pt x="107" y="39"/>
                  </a:lnTo>
                  <a:lnTo>
                    <a:pt x="133" y="0"/>
                  </a:lnTo>
                  <a:lnTo>
                    <a:pt x="14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6" name="Freeform 1776"/>
            <p:cNvSpPr>
              <a:spLocks/>
            </p:cNvSpPr>
            <p:nvPr/>
          </p:nvSpPr>
          <p:spPr bwMode="auto">
            <a:xfrm>
              <a:off x="4081" y="203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7" name="Freeform 1777"/>
            <p:cNvSpPr>
              <a:spLocks/>
            </p:cNvSpPr>
            <p:nvPr/>
          </p:nvSpPr>
          <p:spPr bwMode="auto">
            <a:xfrm>
              <a:off x="4007" y="2198"/>
              <a:ext cx="13" cy="10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17" y="54"/>
                </a:cxn>
                <a:cxn ang="0">
                  <a:pos x="11" y="123"/>
                </a:cxn>
                <a:cxn ang="0">
                  <a:pos x="11" y="183"/>
                </a:cxn>
                <a:cxn ang="0">
                  <a:pos x="15" y="197"/>
                </a:cxn>
                <a:cxn ang="0">
                  <a:pos x="15" y="200"/>
                </a:cxn>
                <a:cxn ang="0">
                  <a:pos x="17" y="202"/>
                </a:cxn>
                <a:cxn ang="0">
                  <a:pos x="15" y="212"/>
                </a:cxn>
                <a:cxn ang="0">
                  <a:pos x="9" y="209"/>
                </a:cxn>
                <a:cxn ang="0">
                  <a:pos x="6" y="203"/>
                </a:cxn>
                <a:cxn ang="0">
                  <a:pos x="0" y="183"/>
                </a:cxn>
                <a:cxn ang="0">
                  <a:pos x="0" y="123"/>
                </a:cxn>
                <a:cxn ang="0">
                  <a:pos x="6" y="54"/>
                </a:cxn>
                <a:cxn ang="0">
                  <a:pos x="15" y="0"/>
                </a:cxn>
                <a:cxn ang="0">
                  <a:pos x="26" y="1"/>
                </a:cxn>
              </a:cxnLst>
              <a:rect l="0" t="0" r="r" b="b"/>
              <a:pathLst>
                <a:path w="26" h="212">
                  <a:moveTo>
                    <a:pt x="26" y="1"/>
                  </a:moveTo>
                  <a:lnTo>
                    <a:pt x="17" y="54"/>
                  </a:lnTo>
                  <a:lnTo>
                    <a:pt x="11" y="123"/>
                  </a:lnTo>
                  <a:lnTo>
                    <a:pt x="11" y="183"/>
                  </a:lnTo>
                  <a:lnTo>
                    <a:pt x="15" y="197"/>
                  </a:lnTo>
                  <a:lnTo>
                    <a:pt x="15" y="200"/>
                  </a:lnTo>
                  <a:lnTo>
                    <a:pt x="17" y="202"/>
                  </a:lnTo>
                  <a:lnTo>
                    <a:pt x="15" y="212"/>
                  </a:lnTo>
                  <a:lnTo>
                    <a:pt x="9" y="209"/>
                  </a:lnTo>
                  <a:lnTo>
                    <a:pt x="6" y="20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" y="54"/>
                  </a:lnTo>
                  <a:lnTo>
                    <a:pt x="15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8" name="Freeform 1778"/>
            <p:cNvSpPr>
              <a:spLocks/>
            </p:cNvSpPr>
            <p:nvPr/>
          </p:nvSpPr>
          <p:spPr bwMode="auto">
            <a:xfrm>
              <a:off x="4015" y="2198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59" name="Freeform 1779"/>
            <p:cNvSpPr>
              <a:spLocks/>
            </p:cNvSpPr>
            <p:nvPr/>
          </p:nvSpPr>
          <p:spPr bwMode="auto">
            <a:xfrm>
              <a:off x="4013" y="2258"/>
              <a:ext cx="8" cy="4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3" y="79"/>
                </a:cxn>
                <a:cxn ang="0">
                  <a:pos x="6" y="69"/>
                </a:cxn>
                <a:cxn ang="0">
                  <a:pos x="8" y="42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17" y="42"/>
                </a:cxn>
                <a:cxn ang="0">
                  <a:pos x="15" y="72"/>
                </a:cxn>
                <a:cxn ang="0">
                  <a:pos x="12" y="85"/>
                </a:cxn>
                <a:cxn ang="0">
                  <a:pos x="8" y="91"/>
                </a:cxn>
                <a:cxn ang="0">
                  <a:pos x="0" y="83"/>
                </a:cxn>
              </a:cxnLst>
              <a:rect l="0" t="0" r="r" b="b"/>
              <a:pathLst>
                <a:path w="17" h="91">
                  <a:moveTo>
                    <a:pt x="0" y="83"/>
                  </a:moveTo>
                  <a:lnTo>
                    <a:pt x="3" y="79"/>
                  </a:lnTo>
                  <a:lnTo>
                    <a:pt x="6" y="69"/>
                  </a:lnTo>
                  <a:lnTo>
                    <a:pt x="8" y="42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42"/>
                  </a:lnTo>
                  <a:lnTo>
                    <a:pt x="15" y="72"/>
                  </a:lnTo>
                  <a:lnTo>
                    <a:pt x="12" y="85"/>
                  </a:lnTo>
                  <a:lnTo>
                    <a:pt x="8" y="9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0" name="Freeform 1780"/>
            <p:cNvSpPr>
              <a:spLocks/>
            </p:cNvSpPr>
            <p:nvPr/>
          </p:nvSpPr>
          <p:spPr bwMode="auto">
            <a:xfrm>
              <a:off x="4013" y="2299"/>
              <a:ext cx="4" cy="5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3" y="10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lnTo>
                    <a:pt x="6" y="10"/>
                  </a:lnTo>
                  <a:lnTo>
                    <a:pt x="8" y="9"/>
                  </a:lnTo>
                  <a:lnTo>
                    <a:pt x="0" y="1"/>
                  </a:lnTo>
                  <a:lnTo>
                    <a:pt x="5" y="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1" name="Freeform 1781"/>
            <p:cNvSpPr>
              <a:spLocks/>
            </p:cNvSpPr>
            <p:nvPr/>
          </p:nvSpPr>
          <p:spPr bwMode="auto">
            <a:xfrm>
              <a:off x="4017" y="2170"/>
              <a:ext cx="23" cy="8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13" y="86"/>
                </a:cxn>
                <a:cxn ang="0">
                  <a:pos x="21" y="51"/>
                </a:cxn>
                <a:cxn ang="0">
                  <a:pos x="37" y="0"/>
                </a:cxn>
                <a:cxn ang="0">
                  <a:pos x="46" y="4"/>
                </a:cxn>
                <a:cxn ang="0">
                  <a:pos x="30" y="56"/>
                </a:cxn>
                <a:cxn ang="0">
                  <a:pos x="22" y="89"/>
                </a:cxn>
                <a:cxn ang="0">
                  <a:pos x="9" y="178"/>
                </a:cxn>
                <a:cxn ang="0">
                  <a:pos x="0" y="175"/>
                </a:cxn>
              </a:cxnLst>
              <a:rect l="0" t="0" r="r" b="b"/>
              <a:pathLst>
                <a:path w="46" h="178">
                  <a:moveTo>
                    <a:pt x="0" y="175"/>
                  </a:moveTo>
                  <a:lnTo>
                    <a:pt x="13" y="86"/>
                  </a:lnTo>
                  <a:lnTo>
                    <a:pt x="21" y="51"/>
                  </a:lnTo>
                  <a:lnTo>
                    <a:pt x="37" y="0"/>
                  </a:lnTo>
                  <a:lnTo>
                    <a:pt x="46" y="4"/>
                  </a:lnTo>
                  <a:lnTo>
                    <a:pt x="30" y="56"/>
                  </a:lnTo>
                  <a:lnTo>
                    <a:pt x="22" y="89"/>
                  </a:lnTo>
                  <a:lnTo>
                    <a:pt x="9" y="17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2" name="Freeform 1782"/>
            <p:cNvSpPr>
              <a:spLocks/>
            </p:cNvSpPr>
            <p:nvPr/>
          </p:nvSpPr>
          <p:spPr bwMode="auto">
            <a:xfrm>
              <a:off x="4017" y="225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3" name="Freeform 1783"/>
            <p:cNvSpPr>
              <a:spLocks/>
            </p:cNvSpPr>
            <p:nvPr/>
          </p:nvSpPr>
          <p:spPr bwMode="auto">
            <a:xfrm>
              <a:off x="4036" y="2140"/>
              <a:ext cx="15" cy="3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2" y="30"/>
                </a:cxn>
                <a:cxn ang="0">
                  <a:pos x="18" y="15"/>
                </a:cxn>
                <a:cxn ang="0">
                  <a:pos x="21" y="0"/>
                </a:cxn>
                <a:cxn ang="0">
                  <a:pos x="31" y="4"/>
                </a:cxn>
                <a:cxn ang="0">
                  <a:pos x="28" y="19"/>
                </a:cxn>
                <a:cxn ang="0">
                  <a:pos x="21" y="36"/>
                </a:cxn>
                <a:cxn ang="0">
                  <a:pos x="9" y="64"/>
                </a:cxn>
                <a:cxn ang="0">
                  <a:pos x="0" y="58"/>
                </a:cxn>
              </a:cxnLst>
              <a:rect l="0" t="0" r="r" b="b"/>
              <a:pathLst>
                <a:path w="31" h="64">
                  <a:moveTo>
                    <a:pt x="0" y="58"/>
                  </a:moveTo>
                  <a:lnTo>
                    <a:pt x="12" y="30"/>
                  </a:lnTo>
                  <a:lnTo>
                    <a:pt x="18" y="15"/>
                  </a:lnTo>
                  <a:lnTo>
                    <a:pt x="21" y="0"/>
                  </a:lnTo>
                  <a:lnTo>
                    <a:pt x="31" y="4"/>
                  </a:lnTo>
                  <a:lnTo>
                    <a:pt x="28" y="19"/>
                  </a:lnTo>
                  <a:lnTo>
                    <a:pt x="21" y="36"/>
                  </a:lnTo>
                  <a:lnTo>
                    <a:pt x="9" y="6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4" name="Freeform 1784"/>
            <p:cNvSpPr>
              <a:spLocks/>
            </p:cNvSpPr>
            <p:nvPr/>
          </p:nvSpPr>
          <p:spPr bwMode="auto">
            <a:xfrm>
              <a:off x="4036" y="2169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5" name="Freeform 1785"/>
            <p:cNvSpPr>
              <a:spLocks/>
            </p:cNvSpPr>
            <p:nvPr/>
          </p:nvSpPr>
          <p:spPr bwMode="auto">
            <a:xfrm>
              <a:off x="4046" y="1973"/>
              <a:ext cx="122" cy="169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7" y="306"/>
                </a:cxn>
                <a:cxn ang="0">
                  <a:pos x="16" y="280"/>
                </a:cxn>
                <a:cxn ang="0">
                  <a:pos x="25" y="254"/>
                </a:cxn>
                <a:cxn ang="0">
                  <a:pos x="35" y="230"/>
                </a:cxn>
                <a:cxn ang="0">
                  <a:pos x="61" y="187"/>
                </a:cxn>
                <a:cxn ang="0">
                  <a:pos x="91" y="146"/>
                </a:cxn>
                <a:cxn ang="0">
                  <a:pos x="126" y="107"/>
                </a:cxn>
                <a:cxn ang="0">
                  <a:pos x="162" y="71"/>
                </a:cxn>
                <a:cxn ang="0">
                  <a:pos x="236" y="0"/>
                </a:cxn>
                <a:cxn ang="0">
                  <a:pos x="243" y="7"/>
                </a:cxn>
                <a:cxn ang="0">
                  <a:pos x="170" y="78"/>
                </a:cxn>
                <a:cxn ang="0">
                  <a:pos x="133" y="114"/>
                </a:cxn>
                <a:cxn ang="0">
                  <a:pos x="99" y="153"/>
                </a:cxn>
                <a:cxn ang="0">
                  <a:pos x="68" y="194"/>
                </a:cxn>
                <a:cxn ang="0">
                  <a:pos x="44" y="236"/>
                </a:cxn>
                <a:cxn ang="0">
                  <a:pos x="34" y="260"/>
                </a:cxn>
                <a:cxn ang="0">
                  <a:pos x="25" y="284"/>
                </a:cxn>
                <a:cxn ang="0">
                  <a:pos x="16" y="310"/>
                </a:cxn>
                <a:cxn ang="0">
                  <a:pos x="10" y="337"/>
                </a:cxn>
                <a:cxn ang="0">
                  <a:pos x="0" y="333"/>
                </a:cxn>
              </a:cxnLst>
              <a:rect l="0" t="0" r="r" b="b"/>
              <a:pathLst>
                <a:path w="243" h="337">
                  <a:moveTo>
                    <a:pt x="0" y="333"/>
                  </a:moveTo>
                  <a:lnTo>
                    <a:pt x="7" y="306"/>
                  </a:lnTo>
                  <a:lnTo>
                    <a:pt x="16" y="280"/>
                  </a:lnTo>
                  <a:lnTo>
                    <a:pt x="25" y="254"/>
                  </a:lnTo>
                  <a:lnTo>
                    <a:pt x="35" y="230"/>
                  </a:lnTo>
                  <a:lnTo>
                    <a:pt x="61" y="187"/>
                  </a:lnTo>
                  <a:lnTo>
                    <a:pt x="91" y="146"/>
                  </a:lnTo>
                  <a:lnTo>
                    <a:pt x="126" y="107"/>
                  </a:lnTo>
                  <a:lnTo>
                    <a:pt x="162" y="71"/>
                  </a:lnTo>
                  <a:lnTo>
                    <a:pt x="236" y="0"/>
                  </a:lnTo>
                  <a:lnTo>
                    <a:pt x="243" y="7"/>
                  </a:lnTo>
                  <a:lnTo>
                    <a:pt x="170" y="78"/>
                  </a:lnTo>
                  <a:lnTo>
                    <a:pt x="133" y="114"/>
                  </a:lnTo>
                  <a:lnTo>
                    <a:pt x="99" y="153"/>
                  </a:lnTo>
                  <a:lnTo>
                    <a:pt x="68" y="194"/>
                  </a:lnTo>
                  <a:lnTo>
                    <a:pt x="44" y="236"/>
                  </a:lnTo>
                  <a:lnTo>
                    <a:pt x="34" y="260"/>
                  </a:lnTo>
                  <a:lnTo>
                    <a:pt x="25" y="284"/>
                  </a:lnTo>
                  <a:lnTo>
                    <a:pt x="16" y="310"/>
                  </a:lnTo>
                  <a:lnTo>
                    <a:pt x="10" y="337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6" name="Freeform 1786"/>
            <p:cNvSpPr>
              <a:spLocks/>
            </p:cNvSpPr>
            <p:nvPr/>
          </p:nvSpPr>
          <p:spPr bwMode="auto">
            <a:xfrm>
              <a:off x="4046" y="2140"/>
              <a:ext cx="5" cy="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0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7" name="Freeform 1787"/>
            <p:cNvSpPr>
              <a:spLocks/>
            </p:cNvSpPr>
            <p:nvPr/>
          </p:nvSpPr>
          <p:spPr bwMode="auto">
            <a:xfrm>
              <a:off x="4164" y="1790"/>
              <a:ext cx="121" cy="18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41" y="327"/>
                </a:cxn>
                <a:cxn ang="0">
                  <a:pos x="77" y="286"/>
                </a:cxn>
                <a:cxn ang="0">
                  <a:pos x="110" y="242"/>
                </a:cxn>
                <a:cxn ang="0">
                  <a:pos x="142" y="197"/>
                </a:cxn>
                <a:cxn ang="0">
                  <a:pos x="169" y="150"/>
                </a:cxn>
                <a:cxn ang="0">
                  <a:pos x="193" y="102"/>
                </a:cxn>
                <a:cxn ang="0">
                  <a:pos x="214" y="52"/>
                </a:cxn>
                <a:cxn ang="0">
                  <a:pos x="232" y="0"/>
                </a:cxn>
                <a:cxn ang="0">
                  <a:pos x="241" y="4"/>
                </a:cxn>
                <a:cxn ang="0">
                  <a:pos x="223" y="57"/>
                </a:cxn>
                <a:cxn ang="0">
                  <a:pos x="202" y="108"/>
                </a:cxn>
                <a:cxn ang="0">
                  <a:pos x="178" y="156"/>
                </a:cxn>
                <a:cxn ang="0">
                  <a:pos x="149" y="205"/>
                </a:cxn>
                <a:cxn ang="0">
                  <a:pos x="118" y="250"/>
                </a:cxn>
                <a:cxn ang="0">
                  <a:pos x="84" y="293"/>
                </a:cxn>
                <a:cxn ang="0">
                  <a:pos x="48" y="334"/>
                </a:cxn>
                <a:cxn ang="0">
                  <a:pos x="7" y="373"/>
                </a:cxn>
                <a:cxn ang="0">
                  <a:pos x="0" y="366"/>
                </a:cxn>
              </a:cxnLst>
              <a:rect l="0" t="0" r="r" b="b"/>
              <a:pathLst>
                <a:path w="241" h="373">
                  <a:moveTo>
                    <a:pt x="0" y="366"/>
                  </a:moveTo>
                  <a:lnTo>
                    <a:pt x="41" y="327"/>
                  </a:lnTo>
                  <a:lnTo>
                    <a:pt x="77" y="286"/>
                  </a:lnTo>
                  <a:lnTo>
                    <a:pt x="110" y="242"/>
                  </a:lnTo>
                  <a:lnTo>
                    <a:pt x="142" y="197"/>
                  </a:lnTo>
                  <a:lnTo>
                    <a:pt x="169" y="150"/>
                  </a:lnTo>
                  <a:lnTo>
                    <a:pt x="193" y="102"/>
                  </a:lnTo>
                  <a:lnTo>
                    <a:pt x="214" y="52"/>
                  </a:lnTo>
                  <a:lnTo>
                    <a:pt x="232" y="0"/>
                  </a:lnTo>
                  <a:lnTo>
                    <a:pt x="241" y="4"/>
                  </a:lnTo>
                  <a:lnTo>
                    <a:pt x="223" y="57"/>
                  </a:lnTo>
                  <a:lnTo>
                    <a:pt x="202" y="108"/>
                  </a:lnTo>
                  <a:lnTo>
                    <a:pt x="178" y="156"/>
                  </a:lnTo>
                  <a:lnTo>
                    <a:pt x="149" y="205"/>
                  </a:lnTo>
                  <a:lnTo>
                    <a:pt x="118" y="250"/>
                  </a:lnTo>
                  <a:lnTo>
                    <a:pt x="84" y="293"/>
                  </a:lnTo>
                  <a:lnTo>
                    <a:pt x="48" y="334"/>
                  </a:lnTo>
                  <a:lnTo>
                    <a:pt x="7" y="373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8" name="Freeform 1788"/>
            <p:cNvSpPr>
              <a:spLocks/>
            </p:cNvSpPr>
            <p:nvPr/>
          </p:nvSpPr>
          <p:spPr bwMode="auto">
            <a:xfrm>
              <a:off x="4164" y="1973"/>
              <a:ext cx="4" cy="4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69" name="Freeform 1789"/>
            <p:cNvSpPr>
              <a:spLocks/>
            </p:cNvSpPr>
            <p:nvPr/>
          </p:nvSpPr>
          <p:spPr bwMode="auto">
            <a:xfrm>
              <a:off x="4282" y="1787"/>
              <a:ext cx="114" cy="3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1"/>
                </a:cxn>
                <a:cxn ang="0">
                  <a:pos x="29" y="0"/>
                </a:cxn>
                <a:cxn ang="0">
                  <a:pos x="59" y="3"/>
                </a:cxn>
                <a:cxn ang="0">
                  <a:pos x="86" y="10"/>
                </a:cxn>
                <a:cxn ang="0">
                  <a:pos x="118" y="21"/>
                </a:cxn>
                <a:cxn ang="0">
                  <a:pos x="173" y="45"/>
                </a:cxn>
                <a:cxn ang="0">
                  <a:pos x="198" y="55"/>
                </a:cxn>
                <a:cxn ang="0">
                  <a:pos x="228" y="63"/>
                </a:cxn>
                <a:cxn ang="0">
                  <a:pos x="226" y="74"/>
                </a:cxn>
                <a:cxn ang="0">
                  <a:pos x="196" y="66"/>
                </a:cxn>
                <a:cxn ang="0">
                  <a:pos x="167" y="54"/>
                </a:cxn>
                <a:cxn ang="0">
                  <a:pos x="112" y="30"/>
                </a:cxn>
                <a:cxn ang="0">
                  <a:pos x="84" y="21"/>
                </a:cxn>
                <a:cxn ang="0">
                  <a:pos x="57" y="13"/>
                </a:cxn>
                <a:cxn ang="0">
                  <a:pos x="29" y="10"/>
                </a:cxn>
                <a:cxn ang="0">
                  <a:pos x="15" y="12"/>
                </a:cxn>
                <a:cxn ang="0">
                  <a:pos x="1" y="13"/>
                </a:cxn>
                <a:cxn ang="0">
                  <a:pos x="0" y="3"/>
                </a:cxn>
              </a:cxnLst>
              <a:rect l="0" t="0" r="r" b="b"/>
              <a:pathLst>
                <a:path w="228" h="74">
                  <a:moveTo>
                    <a:pt x="0" y="3"/>
                  </a:moveTo>
                  <a:lnTo>
                    <a:pt x="15" y="1"/>
                  </a:lnTo>
                  <a:lnTo>
                    <a:pt x="29" y="0"/>
                  </a:lnTo>
                  <a:lnTo>
                    <a:pt x="59" y="3"/>
                  </a:lnTo>
                  <a:lnTo>
                    <a:pt x="86" y="10"/>
                  </a:lnTo>
                  <a:lnTo>
                    <a:pt x="118" y="21"/>
                  </a:lnTo>
                  <a:lnTo>
                    <a:pt x="173" y="45"/>
                  </a:lnTo>
                  <a:lnTo>
                    <a:pt x="198" y="55"/>
                  </a:lnTo>
                  <a:lnTo>
                    <a:pt x="228" y="63"/>
                  </a:lnTo>
                  <a:lnTo>
                    <a:pt x="226" y="74"/>
                  </a:lnTo>
                  <a:lnTo>
                    <a:pt x="196" y="66"/>
                  </a:lnTo>
                  <a:lnTo>
                    <a:pt x="167" y="54"/>
                  </a:lnTo>
                  <a:lnTo>
                    <a:pt x="112" y="30"/>
                  </a:lnTo>
                  <a:lnTo>
                    <a:pt x="84" y="21"/>
                  </a:lnTo>
                  <a:lnTo>
                    <a:pt x="57" y="13"/>
                  </a:lnTo>
                  <a:lnTo>
                    <a:pt x="29" y="10"/>
                  </a:lnTo>
                  <a:lnTo>
                    <a:pt x="15" y="12"/>
                  </a:lnTo>
                  <a:lnTo>
                    <a:pt x="1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0" name="Freeform 1790"/>
            <p:cNvSpPr>
              <a:spLocks/>
            </p:cNvSpPr>
            <p:nvPr/>
          </p:nvSpPr>
          <p:spPr bwMode="auto">
            <a:xfrm>
              <a:off x="4280" y="1789"/>
              <a:ext cx="5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0" y="3"/>
                </a:cxn>
              </a:cxnLst>
              <a:rect l="0" t="0" r="r" b="b"/>
              <a:pathLst>
                <a:path w="9" h="10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6" y="10"/>
                  </a:lnTo>
                  <a:lnTo>
                    <a:pt x="9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1" name="Freeform 1791"/>
            <p:cNvSpPr>
              <a:spLocks/>
            </p:cNvSpPr>
            <p:nvPr/>
          </p:nvSpPr>
          <p:spPr bwMode="auto">
            <a:xfrm>
              <a:off x="4396" y="1819"/>
              <a:ext cx="163" cy="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4" y="8"/>
                </a:cxn>
                <a:cxn ang="0">
                  <a:pos x="85" y="20"/>
                </a:cxn>
                <a:cxn ang="0">
                  <a:pos x="165" y="47"/>
                </a:cxn>
                <a:cxn ang="0">
                  <a:pos x="245" y="74"/>
                </a:cxn>
                <a:cxn ang="0">
                  <a:pos x="286" y="84"/>
                </a:cxn>
                <a:cxn ang="0">
                  <a:pos x="326" y="93"/>
                </a:cxn>
                <a:cxn ang="0">
                  <a:pos x="325" y="104"/>
                </a:cxn>
                <a:cxn ang="0">
                  <a:pos x="284" y="95"/>
                </a:cxn>
                <a:cxn ang="0">
                  <a:pos x="243" y="84"/>
                </a:cxn>
                <a:cxn ang="0">
                  <a:pos x="163" y="57"/>
                </a:cxn>
                <a:cxn ang="0">
                  <a:pos x="83" y="30"/>
                </a:cxn>
                <a:cxn ang="0">
                  <a:pos x="43" y="18"/>
                </a:cxn>
                <a:cxn ang="0">
                  <a:pos x="0" y="11"/>
                </a:cxn>
                <a:cxn ang="0">
                  <a:pos x="2" y="0"/>
                </a:cxn>
              </a:cxnLst>
              <a:rect l="0" t="0" r="r" b="b"/>
              <a:pathLst>
                <a:path w="326" h="104">
                  <a:moveTo>
                    <a:pt x="2" y="0"/>
                  </a:moveTo>
                  <a:lnTo>
                    <a:pt x="44" y="8"/>
                  </a:lnTo>
                  <a:lnTo>
                    <a:pt x="85" y="20"/>
                  </a:lnTo>
                  <a:lnTo>
                    <a:pt x="165" y="47"/>
                  </a:lnTo>
                  <a:lnTo>
                    <a:pt x="245" y="74"/>
                  </a:lnTo>
                  <a:lnTo>
                    <a:pt x="286" y="84"/>
                  </a:lnTo>
                  <a:lnTo>
                    <a:pt x="326" y="93"/>
                  </a:lnTo>
                  <a:lnTo>
                    <a:pt x="325" y="104"/>
                  </a:lnTo>
                  <a:lnTo>
                    <a:pt x="284" y="95"/>
                  </a:lnTo>
                  <a:lnTo>
                    <a:pt x="243" y="84"/>
                  </a:lnTo>
                  <a:lnTo>
                    <a:pt x="163" y="57"/>
                  </a:lnTo>
                  <a:lnTo>
                    <a:pt x="83" y="30"/>
                  </a:lnTo>
                  <a:lnTo>
                    <a:pt x="43" y="18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2" name="Freeform 1792"/>
            <p:cNvSpPr>
              <a:spLocks/>
            </p:cNvSpPr>
            <p:nvPr/>
          </p:nvSpPr>
          <p:spPr bwMode="auto">
            <a:xfrm>
              <a:off x="4396" y="1819"/>
              <a:ext cx="1" cy="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0"/>
                </a:cxn>
                <a:cxn ang="0">
                  <a:pos x="0" y="11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3" name="Freeform 1793"/>
            <p:cNvSpPr>
              <a:spLocks/>
            </p:cNvSpPr>
            <p:nvPr/>
          </p:nvSpPr>
          <p:spPr bwMode="auto">
            <a:xfrm>
              <a:off x="4558" y="1866"/>
              <a:ext cx="87" cy="1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2" y="11"/>
                </a:cxn>
                <a:cxn ang="0">
                  <a:pos x="65" y="18"/>
                </a:cxn>
                <a:cxn ang="0">
                  <a:pos x="81" y="29"/>
                </a:cxn>
                <a:cxn ang="0">
                  <a:pos x="113" y="55"/>
                </a:cxn>
                <a:cxn ang="0">
                  <a:pos x="140" y="83"/>
                </a:cxn>
                <a:cxn ang="0">
                  <a:pos x="149" y="100"/>
                </a:cxn>
                <a:cxn ang="0">
                  <a:pos x="158" y="119"/>
                </a:cxn>
                <a:cxn ang="0">
                  <a:pos x="170" y="157"/>
                </a:cxn>
                <a:cxn ang="0">
                  <a:pos x="173" y="177"/>
                </a:cxn>
                <a:cxn ang="0">
                  <a:pos x="173" y="196"/>
                </a:cxn>
                <a:cxn ang="0">
                  <a:pos x="172" y="217"/>
                </a:cxn>
                <a:cxn ang="0">
                  <a:pos x="167" y="238"/>
                </a:cxn>
                <a:cxn ang="0">
                  <a:pos x="157" y="237"/>
                </a:cxn>
                <a:cxn ang="0">
                  <a:pos x="161" y="217"/>
                </a:cxn>
                <a:cxn ang="0">
                  <a:pos x="163" y="196"/>
                </a:cxn>
                <a:cxn ang="0">
                  <a:pos x="163" y="177"/>
                </a:cxn>
                <a:cxn ang="0">
                  <a:pos x="160" y="159"/>
                </a:cxn>
                <a:cxn ang="0">
                  <a:pos x="148" y="121"/>
                </a:cxn>
                <a:cxn ang="0">
                  <a:pos x="140" y="106"/>
                </a:cxn>
                <a:cxn ang="0">
                  <a:pos x="131" y="89"/>
                </a:cxn>
                <a:cxn ang="0">
                  <a:pos x="105" y="62"/>
                </a:cxn>
                <a:cxn ang="0">
                  <a:pos x="75" y="38"/>
                </a:cxn>
                <a:cxn ang="0">
                  <a:pos x="59" y="27"/>
                </a:cxn>
                <a:cxn ang="0">
                  <a:pos x="41" y="21"/>
                </a:cxn>
                <a:cxn ang="0">
                  <a:pos x="0" y="11"/>
                </a:cxn>
                <a:cxn ang="0">
                  <a:pos x="1" y="0"/>
                </a:cxn>
              </a:cxnLst>
              <a:rect l="0" t="0" r="r" b="b"/>
              <a:pathLst>
                <a:path w="173" h="238">
                  <a:moveTo>
                    <a:pt x="1" y="0"/>
                  </a:moveTo>
                  <a:lnTo>
                    <a:pt x="42" y="11"/>
                  </a:lnTo>
                  <a:lnTo>
                    <a:pt x="65" y="18"/>
                  </a:lnTo>
                  <a:lnTo>
                    <a:pt x="81" y="29"/>
                  </a:lnTo>
                  <a:lnTo>
                    <a:pt x="113" y="55"/>
                  </a:lnTo>
                  <a:lnTo>
                    <a:pt x="140" y="83"/>
                  </a:lnTo>
                  <a:lnTo>
                    <a:pt x="149" y="100"/>
                  </a:lnTo>
                  <a:lnTo>
                    <a:pt x="158" y="119"/>
                  </a:lnTo>
                  <a:lnTo>
                    <a:pt x="170" y="157"/>
                  </a:lnTo>
                  <a:lnTo>
                    <a:pt x="173" y="177"/>
                  </a:lnTo>
                  <a:lnTo>
                    <a:pt x="173" y="196"/>
                  </a:lnTo>
                  <a:lnTo>
                    <a:pt x="172" y="217"/>
                  </a:lnTo>
                  <a:lnTo>
                    <a:pt x="167" y="238"/>
                  </a:lnTo>
                  <a:lnTo>
                    <a:pt x="157" y="237"/>
                  </a:lnTo>
                  <a:lnTo>
                    <a:pt x="161" y="217"/>
                  </a:lnTo>
                  <a:lnTo>
                    <a:pt x="163" y="196"/>
                  </a:lnTo>
                  <a:lnTo>
                    <a:pt x="163" y="177"/>
                  </a:lnTo>
                  <a:lnTo>
                    <a:pt x="160" y="159"/>
                  </a:lnTo>
                  <a:lnTo>
                    <a:pt x="148" y="121"/>
                  </a:lnTo>
                  <a:lnTo>
                    <a:pt x="140" y="106"/>
                  </a:lnTo>
                  <a:lnTo>
                    <a:pt x="131" y="89"/>
                  </a:lnTo>
                  <a:lnTo>
                    <a:pt x="105" y="62"/>
                  </a:lnTo>
                  <a:lnTo>
                    <a:pt x="75" y="38"/>
                  </a:lnTo>
                  <a:lnTo>
                    <a:pt x="59" y="27"/>
                  </a:lnTo>
                  <a:lnTo>
                    <a:pt x="41" y="21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4" name="Freeform 1794"/>
            <p:cNvSpPr>
              <a:spLocks/>
            </p:cNvSpPr>
            <p:nvPr/>
          </p:nvSpPr>
          <p:spPr bwMode="auto">
            <a:xfrm>
              <a:off x="4558" y="1866"/>
              <a:ext cx="1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1"/>
                </a:cxn>
                <a:cxn ang="0">
                  <a:pos x="1" y="0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5" name="Freeform 1795"/>
            <p:cNvSpPr>
              <a:spLocks/>
            </p:cNvSpPr>
            <p:nvPr/>
          </p:nvSpPr>
          <p:spPr bwMode="auto">
            <a:xfrm>
              <a:off x="4531" y="1984"/>
              <a:ext cx="111" cy="170"/>
            </a:xfrm>
            <a:custGeom>
              <a:avLst/>
              <a:gdLst/>
              <a:ahLst/>
              <a:cxnLst>
                <a:cxn ang="0">
                  <a:pos x="222" y="1"/>
                </a:cxn>
                <a:cxn ang="0">
                  <a:pos x="207" y="56"/>
                </a:cxn>
                <a:cxn ang="0">
                  <a:pos x="191" y="105"/>
                </a:cxn>
                <a:cxn ang="0">
                  <a:pos x="169" y="146"/>
                </a:cxn>
                <a:cxn ang="0">
                  <a:pos x="145" y="182"/>
                </a:cxn>
                <a:cxn ang="0">
                  <a:pos x="117" y="220"/>
                </a:cxn>
                <a:cxn ang="0">
                  <a:pos x="85" y="256"/>
                </a:cxn>
                <a:cxn ang="0">
                  <a:pos x="8" y="340"/>
                </a:cxn>
                <a:cxn ang="0">
                  <a:pos x="0" y="333"/>
                </a:cxn>
                <a:cxn ang="0">
                  <a:pos x="77" y="248"/>
                </a:cxn>
                <a:cxn ang="0">
                  <a:pos x="109" y="212"/>
                </a:cxn>
                <a:cxn ang="0">
                  <a:pos x="136" y="176"/>
                </a:cxn>
                <a:cxn ang="0">
                  <a:pos x="160" y="140"/>
                </a:cxn>
                <a:cxn ang="0">
                  <a:pos x="182" y="101"/>
                </a:cxn>
                <a:cxn ang="0">
                  <a:pos x="197" y="54"/>
                </a:cxn>
                <a:cxn ang="0">
                  <a:pos x="212" y="0"/>
                </a:cxn>
                <a:cxn ang="0">
                  <a:pos x="222" y="1"/>
                </a:cxn>
              </a:cxnLst>
              <a:rect l="0" t="0" r="r" b="b"/>
              <a:pathLst>
                <a:path w="222" h="340">
                  <a:moveTo>
                    <a:pt x="222" y="1"/>
                  </a:moveTo>
                  <a:lnTo>
                    <a:pt x="207" y="56"/>
                  </a:lnTo>
                  <a:lnTo>
                    <a:pt x="191" y="105"/>
                  </a:lnTo>
                  <a:lnTo>
                    <a:pt x="169" y="146"/>
                  </a:lnTo>
                  <a:lnTo>
                    <a:pt x="145" y="182"/>
                  </a:lnTo>
                  <a:lnTo>
                    <a:pt x="117" y="220"/>
                  </a:lnTo>
                  <a:lnTo>
                    <a:pt x="85" y="256"/>
                  </a:lnTo>
                  <a:lnTo>
                    <a:pt x="8" y="340"/>
                  </a:lnTo>
                  <a:lnTo>
                    <a:pt x="0" y="333"/>
                  </a:lnTo>
                  <a:lnTo>
                    <a:pt x="77" y="248"/>
                  </a:lnTo>
                  <a:lnTo>
                    <a:pt x="109" y="212"/>
                  </a:lnTo>
                  <a:lnTo>
                    <a:pt x="136" y="176"/>
                  </a:lnTo>
                  <a:lnTo>
                    <a:pt x="160" y="140"/>
                  </a:lnTo>
                  <a:lnTo>
                    <a:pt x="182" y="101"/>
                  </a:lnTo>
                  <a:lnTo>
                    <a:pt x="197" y="54"/>
                  </a:lnTo>
                  <a:lnTo>
                    <a:pt x="212" y="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6" name="Freeform 1796"/>
            <p:cNvSpPr>
              <a:spLocks/>
            </p:cNvSpPr>
            <p:nvPr/>
          </p:nvSpPr>
          <p:spPr bwMode="auto">
            <a:xfrm>
              <a:off x="4636" y="1984"/>
              <a:ext cx="6" cy="1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0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7" name="Freeform 1797"/>
            <p:cNvSpPr>
              <a:spLocks/>
            </p:cNvSpPr>
            <p:nvPr/>
          </p:nvSpPr>
          <p:spPr bwMode="auto">
            <a:xfrm>
              <a:off x="4507" y="2150"/>
              <a:ext cx="28" cy="40"/>
            </a:xfrm>
            <a:custGeom>
              <a:avLst/>
              <a:gdLst/>
              <a:ahLst/>
              <a:cxnLst>
                <a:cxn ang="0">
                  <a:pos x="55" y="6"/>
                </a:cxn>
                <a:cxn ang="0">
                  <a:pos x="33" y="40"/>
                </a:cxn>
                <a:cxn ang="0">
                  <a:pos x="9" y="78"/>
                </a:cxn>
                <a:cxn ang="0">
                  <a:pos x="0" y="72"/>
                </a:cxn>
                <a:cxn ang="0">
                  <a:pos x="24" y="34"/>
                </a:cxn>
                <a:cxn ang="0">
                  <a:pos x="46" y="0"/>
                </a:cxn>
                <a:cxn ang="0">
                  <a:pos x="55" y="6"/>
                </a:cxn>
              </a:cxnLst>
              <a:rect l="0" t="0" r="r" b="b"/>
              <a:pathLst>
                <a:path w="55" h="78">
                  <a:moveTo>
                    <a:pt x="55" y="6"/>
                  </a:moveTo>
                  <a:lnTo>
                    <a:pt x="33" y="40"/>
                  </a:lnTo>
                  <a:lnTo>
                    <a:pt x="9" y="78"/>
                  </a:lnTo>
                  <a:lnTo>
                    <a:pt x="0" y="72"/>
                  </a:lnTo>
                  <a:lnTo>
                    <a:pt x="24" y="34"/>
                  </a:lnTo>
                  <a:lnTo>
                    <a:pt x="46" y="0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8" name="Freeform 1798"/>
            <p:cNvSpPr>
              <a:spLocks/>
            </p:cNvSpPr>
            <p:nvPr/>
          </p:nvSpPr>
          <p:spPr bwMode="auto">
            <a:xfrm>
              <a:off x="4365" y="2187"/>
              <a:ext cx="147" cy="129"/>
            </a:xfrm>
            <a:custGeom>
              <a:avLst/>
              <a:gdLst/>
              <a:ahLst/>
              <a:cxnLst>
                <a:cxn ang="0">
                  <a:pos x="293" y="6"/>
                </a:cxn>
                <a:cxn ang="0">
                  <a:pos x="240" y="83"/>
                </a:cxn>
                <a:cxn ang="0">
                  <a:pos x="207" y="124"/>
                </a:cxn>
                <a:cxn ang="0">
                  <a:pos x="172" y="160"/>
                </a:cxn>
                <a:cxn ang="0">
                  <a:pos x="136" y="191"/>
                </a:cxn>
                <a:cxn ang="0">
                  <a:pos x="95" y="220"/>
                </a:cxn>
                <a:cxn ang="0">
                  <a:pos x="74" y="232"/>
                </a:cxn>
                <a:cxn ang="0">
                  <a:pos x="53" y="243"/>
                </a:cxn>
                <a:cxn ang="0">
                  <a:pos x="4" y="259"/>
                </a:cxn>
                <a:cxn ang="0">
                  <a:pos x="0" y="250"/>
                </a:cxn>
                <a:cxn ang="0">
                  <a:pos x="47" y="234"/>
                </a:cxn>
                <a:cxn ang="0">
                  <a:pos x="68" y="223"/>
                </a:cxn>
                <a:cxn ang="0">
                  <a:pos x="87" y="212"/>
                </a:cxn>
                <a:cxn ang="0">
                  <a:pos x="128" y="184"/>
                </a:cxn>
                <a:cxn ang="0">
                  <a:pos x="164" y="152"/>
                </a:cxn>
                <a:cxn ang="0">
                  <a:pos x="199" y="116"/>
                </a:cxn>
                <a:cxn ang="0">
                  <a:pos x="231" y="77"/>
                </a:cxn>
                <a:cxn ang="0">
                  <a:pos x="284" y="0"/>
                </a:cxn>
                <a:cxn ang="0">
                  <a:pos x="293" y="6"/>
                </a:cxn>
              </a:cxnLst>
              <a:rect l="0" t="0" r="r" b="b"/>
              <a:pathLst>
                <a:path w="293" h="259">
                  <a:moveTo>
                    <a:pt x="293" y="6"/>
                  </a:moveTo>
                  <a:lnTo>
                    <a:pt x="240" y="83"/>
                  </a:lnTo>
                  <a:lnTo>
                    <a:pt x="207" y="124"/>
                  </a:lnTo>
                  <a:lnTo>
                    <a:pt x="172" y="160"/>
                  </a:lnTo>
                  <a:lnTo>
                    <a:pt x="136" y="191"/>
                  </a:lnTo>
                  <a:lnTo>
                    <a:pt x="95" y="220"/>
                  </a:lnTo>
                  <a:lnTo>
                    <a:pt x="74" y="232"/>
                  </a:lnTo>
                  <a:lnTo>
                    <a:pt x="53" y="243"/>
                  </a:lnTo>
                  <a:lnTo>
                    <a:pt x="4" y="259"/>
                  </a:lnTo>
                  <a:lnTo>
                    <a:pt x="0" y="250"/>
                  </a:lnTo>
                  <a:lnTo>
                    <a:pt x="47" y="234"/>
                  </a:lnTo>
                  <a:lnTo>
                    <a:pt x="68" y="223"/>
                  </a:lnTo>
                  <a:lnTo>
                    <a:pt x="87" y="212"/>
                  </a:lnTo>
                  <a:lnTo>
                    <a:pt x="128" y="184"/>
                  </a:lnTo>
                  <a:lnTo>
                    <a:pt x="164" y="152"/>
                  </a:lnTo>
                  <a:lnTo>
                    <a:pt x="199" y="116"/>
                  </a:lnTo>
                  <a:lnTo>
                    <a:pt x="231" y="77"/>
                  </a:lnTo>
                  <a:lnTo>
                    <a:pt x="284" y="0"/>
                  </a:lnTo>
                  <a:lnTo>
                    <a:pt x="29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79" name="Freeform 1799"/>
            <p:cNvSpPr>
              <a:spLocks/>
            </p:cNvSpPr>
            <p:nvPr/>
          </p:nvSpPr>
          <p:spPr bwMode="auto">
            <a:xfrm>
              <a:off x="4507" y="2187"/>
              <a:ext cx="5" cy="3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0" y="0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0" name="Freeform 1800"/>
            <p:cNvSpPr>
              <a:spLocks/>
            </p:cNvSpPr>
            <p:nvPr/>
          </p:nvSpPr>
          <p:spPr bwMode="auto">
            <a:xfrm>
              <a:off x="4317" y="2312"/>
              <a:ext cx="51" cy="32"/>
            </a:xfrm>
            <a:custGeom>
              <a:avLst/>
              <a:gdLst/>
              <a:ahLst/>
              <a:cxnLst>
                <a:cxn ang="0">
                  <a:pos x="101" y="9"/>
                </a:cxn>
                <a:cxn ang="0">
                  <a:pos x="88" y="12"/>
                </a:cxn>
                <a:cxn ang="0">
                  <a:pos x="77" y="17"/>
                </a:cxn>
                <a:cxn ang="0">
                  <a:pos x="52" y="29"/>
                </a:cxn>
                <a:cxn ang="0">
                  <a:pos x="29" y="45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21" y="38"/>
                </a:cxn>
                <a:cxn ang="0">
                  <a:pos x="46" y="20"/>
                </a:cxn>
                <a:cxn ang="0">
                  <a:pos x="71" y="8"/>
                </a:cxn>
                <a:cxn ang="0">
                  <a:pos x="83" y="3"/>
                </a:cxn>
                <a:cxn ang="0">
                  <a:pos x="97" y="0"/>
                </a:cxn>
                <a:cxn ang="0">
                  <a:pos x="101" y="9"/>
                </a:cxn>
              </a:cxnLst>
              <a:rect l="0" t="0" r="r" b="b"/>
              <a:pathLst>
                <a:path w="101" h="65">
                  <a:moveTo>
                    <a:pt x="101" y="9"/>
                  </a:moveTo>
                  <a:lnTo>
                    <a:pt x="88" y="12"/>
                  </a:lnTo>
                  <a:lnTo>
                    <a:pt x="77" y="17"/>
                  </a:lnTo>
                  <a:lnTo>
                    <a:pt x="52" y="29"/>
                  </a:lnTo>
                  <a:lnTo>
                    <a:pt x="29" y="45"/>
                  </a:lnTo>
                  <a:lnTo>
                    <a:pt x="8" y="65"/>
                  </a:lnTo>
                  <a:lnTo>
                    <a:pt x="0" y="57"/>
                  </a:lnTo>
                  <a:lnTo>
                    <a:pt x="21" y="38"/>
                  </a:lnTo>
                  <a:lnTo>
                    <a:pt x="46" y="20"/>
                  </a:lnTo>
                  <a:lnTo>
                    <a:pt x="71" y="8"/>
                  </a:lnTo>
                  <a:lnTo>
                    <a:pt x="83" y="3"/>
                  </a:lnTo>
                  <a:lnTo>
                    <a:pt x="97" y="0"/>
                  </a:lnTo>
                  <a:lnTo>
                    <a:pt x="10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1" name="Freeform 1801"/>
            <p:cNvSpPr>
              <a:spLocks/>
            </p:cNvSpPr>
            <p:nvPr/>
          </p:nvSpPr>
          <p:spPr bwMode="auto">
            <a:xfrm>
              <a:off x="4365" y="2312"/>
              <a:ext cx="3" cy="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0" y="0"/>
                </a:cxn>
                <a:cxn ang="0">
                  <a:pos x="4" y="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lnTo>
                    <a:pt x="0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2" name="Freeform 1802"/>
            <p:cNvSpPr>
              <a:spLocks/>
            </p:cNvSpPr>
            <p:nvPr/>
          </p:nvSpPr>
          <p:spPr bwMode="auto">
            <a:xfrm>
              <a:off x="4295" y="2340"/>
              <a:ext cx="27" cy="56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9" y="30"/>
                </a:cxn>
                <a:cxn ang="0">
                  <a:pos x="30" y="56"/>
                </a:cxn>
                <a:cxn ang="0">
                  <a:pos x="21" y="83"/>
                </a:cxn>
                <a:cxn ang="0">
                  <a:pos x="9" y="112"/>
                </a:cxn>
                <a:cxn ang="0">
                  <a:pos x="0" y="107"/>
                </a:cxn>
                <a:cxn ang="0">
                  <a:pos x="11" y="82"/>
                </a:cxn>
                <a:cxn ang="0">
                  <a:pos x="20" y="55"/>
                </a:cxn>
                <a:cxn ang="0">
                  <a:pos x="30" y="26"/>
                </a:cxn>
                <a:cxn ang="0">
                  <a:pos x="45" y="0"/>
                </a:cxn>
                <a:cxn ang="0">
                  <a:pos x="54" y="6"/>
                </a:cxn>
              </a:cxnLst>
              <a:rect l="0" t="0" r="r" b="b"/>
              <a:pathLst>
                <a:path w="54" h="112">
                  <a:moveTo>
                    <a:pt x="54" y="6"/>
                  </a:moveTo>
                  <a:lnTo>
                    <a:pt x="39" y="30"/>
                  </a:lnTo>
                  <a:lnTo>
                    <a:pt x="30" y="56"/>
                  </a:lnTo>
                  <a:lnTo>
                    <a:pt x="21" y="83"/>
                  </a:lnTo>
                  <a:lnTo>
                    <a:pt x="9" y="112"/>
                  </a:lnTo>
                  <a:lnTo>
                    <a:pt x="0" y="107"/>
                  </a:lnTo>
                  <a:lnTo>
                    <a:pt x="11" y="82"/>
                  </a:lnTo>
                  <a:lnTo>
                    <a:pt x="20" y="55"/>
                  </a:lnTo>
                  <a:lnTo>
                    <a:pt x="30" y="26"/>
                  </a:lnTo>
                  <a:lnTo>
                    <a:pt x="45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3" name="Freeform 1803"/>
            <p:cNvSpPr>
              <a:spLocks/>
            </p:cNvSpPr>
            <p:nvPr/>
          </p:nvSpPr>
          <p:spPr bwMode="auto">
            <a:xfrm>
              <a:off x="4295" y="2333"/>
              <a:ext cx="39" cy="63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4" y="87"/>
                </a:cxn>
                <a:cxn ang="0">
                  <a:pos x="26" y="53"/>
                </a:cxn>
                <a:cxn ang="0">
                  <a:pos x="42" y="22"/>
                </a:cxn>
                <a:cxn ang="0">
                  <a:pos x="57" y="9"/>
                </a:cxn>
                <a:cxn ang="0">
                  <a:pos x="72" y="0"/>
                </a:cxn>
                <a:cxn ang="0">
                  <a:pos x="79" y="9"/>
                </a:cxn>
                <a:cxn ang="0">
                  <a:pos x="63" y="18"/>
                </a:cxn>
                <a:cxn ang="0">
                  <a:pos x="50" y="30"/>
                </a:cxn>
                <a:cxn ang="0">
                  <a:pos x="35" y="59"/>
                </a:cxn>
                <a:cxn ang="0">
                  <a:pos x="23" y="92"/>
                </a:cxn>
                <a:cxn ang="0">
                  <a:pos x="9" y="125"/>
                </a:cxn>
                <a:cxn ang="0">
                  <a:pos x="0" y="119"/>
                </a:cxn>
              </a:cxnLst>
              <a:rect l="0" t="0" r="r" b="b"/>
              <a:pathLst>
                <a:path w="79" h="125">
                  <a:moveTo>
                    <a:pt x="0" y="119"/>
                  </a:moveTo>
                  <a:lnTo>
                    <a:pt x="14" y="87"/>
                  </a:lnTo>
                  <a:lnTo>
                    <a:pt x="26" y="53"/>
                  </a:lnTo>
                  <a:lnTo>
                    <a:pt x="42" y="22"/>
                  </a:lnTo>
                  <a:lnTo>
                    <a:pt x="57" y="9"/>
                  </a:lnTo>
                  <a:lnTo>
                    <a:pt x="72" y="0"/>
                  </a:lnTo>
                  <a:lnTo>
                    <a:pt x="79" y="9"/>
                  </a:lnTo>
                  <a:lnTo>
                    <a:pt x="63" y="18"/>
                  </a:lnTo>
                  <a:lnTo>
                    <a:pt x="50" y="30"/>
                  </a:lnTo>
                  <a:lnTo>
                    <a:pt x="35" y="59"/>
                  </a:lnTo>
                  <a:lnTo>
                    <a:pt x="23" y="92"/>
                  </a:lnTo>
                  <a:lnTo>
                    <a:pt x="9" y="125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4" name="Freeform 1804"/>
            <p:cNvSpPr>
              <a:spLocks/>
            </p:cNvSpPr>
            <p:nvPr/>
          </p:nvSpPr>
          <p:spPr bwMode="auto">
            <a:xfrm>
              <a:off x="4295" y="2393"/>
              <a:ext cx="4" cy="3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0" y="1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0" y="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5" name="Freeform 1805"/>
            <p:cNvSpPr>
              <a:spLocks/>
            </p:cNvSpPr>
            <p:nvPr/>
          </p:nvSpPr>
          <p:spPr bwMode="auto">
            <a:xfrm>
              <a:off x="4331" y="2317"/>
              <a:ext cx="35" cy="2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9" y="25"/>
                </a:cxn>
                <a:cxn ang="0">
                  <a:pos x="34" y="16"/>
                </a:cxn>
                <a:cxn ang="0">
                  <a:pos x="50" y="7"/>
                </a:cxn>
                <a:cxn ang="0">
                  <a:pos x="70" y="0"/>
                </a:cxn>
                <a:cxn ang="0">
                  <a:pos x="71" y="10"/>
                </a:cxn>
                <a:cxn ang="0">
                  <a:pos x="55" y="16"/>
                </a:cxn>
                <a:cxn ang="0">
                  <a:pos x="40" y="25"/>
                </a:cxn>
                <a:cxn ang="0">
                  <a:pos x="25" y="34"/>
                </a:cxn>
                <a:cxn ang="0">
                  <a:pos x="7" y="42"/>
                </a:cxn>
                <a:cxn ang="0">
                  <a:pos x="0" y="33"/>
                </a:cxn>
              </a:cxnLst>
              <a:rect l="0" t="0" r="r" b="b"/>
              <a:pathLst>
                <a:path w="71" h="42">
                  <a:moveTo>
                    <a:pt x="0" y="33"/>
                  </a:moveTo>
                  <a:lnTo>
                    <a:pt x="19" y="25"/>
                  </a:lnTo>
                  <a:lnTo>
                    <a:pt x="34" y="16"/>
                  </a:lnTo>
                  <a:lnTo>
                    <a:pt x="50" y="7"/>
                  </a:lnTo>
                  <a:lnTo>
                    <a:pt x="70" y="0"/>
                  </a:lnTo>
                  <a:lnTo>
                    <a:pt x="71" y="10"/>
                  </a:lnTo>
                  <a:lnTo>
                    <a:pt x="55" y="16"/>
                  </a:lnTo>
                  <a:lnTo>
                    <a:pt x="40" y="25"/>
                  </a:lnTo>
                  <a:lnTo>
                    <a:pt x="25" y="34"/>
                  </a:lnTo>
                  <a:lnTo>
                    <a:pt x="7" y="4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6" name="Freeform 1806"/>
            <p:cNvSpPr>
              <a:spLocks/>
            </p:cNvSpPr>
            <p:nvPr/>
          </p:nvSpPr>
          <p:spPr bwMode="auto">
            <a:xfrm>
              <a:off x="4331" y="2333"/>
              <a:ext cx="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7" name="Freeform 1807"/>
            <p:cNvSpPr>
              <a:spLocks/>
            </p:cNvSpPr>
            <p:nvPr/>
          </p:nvSpPr>
          <p:spPr bwMode="auto">
            <a:xfrm>
              <a:off x="4365" y="2302"/>
              <a:ext cx="49" cy="2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8" y="16"/>
                </a:cxn>
                <a:cxn ang="0">
                  <a:pos x="95" y="0"/>
                </a:cxn>
                <a:cxn ang="0">
                  <a:pos x="96" y="10"/>
                </a:cxn>
                <a:cxn ang="0">
                  <a:pos x="50" y="27"/>
                </a:cxn>
                <a:cxn ang="0">
                  <a:pos x="1" y="40"/>
                </a:cxn>
                <a:cxn ang="0">
                  <a:pos x="0" y="30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48" y="16"/>
                  </a:lnTo>
                  <a:lnTo>
                    <a:pt x="95" y="0"/>
                  </a:lnTo>
                  <a:lnTo>
                    <a:pt x="96" y="10"/>
                  </a:lnTo>
                  <a:lnTo>
                    <a:pt x="50" y="27"/>
                  </a:lnTo>
                  <a:lnTo>
                    <a:pt x="1" y="4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8" name="Freeform 1808"/>
            <p:cNvSpPr>
              <a:spLocks/>
            </p:cNvSpPr>
            <p:nvPr/>
          </p:nvSpPr>
          <p:spPr bwMode="auto">
            <a:xfrm>
              <a:off x="4365" y="2317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0" y="0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89" name="Freeform 1809"/>
            <p:cNvSpPr>
              <a:spLocks/>
            </p:cNvSpPr>
            <p:nvPr/>
          </p:nvSpPr>
          <p:spPr bwMode="auto">
            <a:xfrm>
              <a:off x="4411" y="2219"/>
              <a:ext cx="101" cy="8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69" y="126"/>
                </a:cxn>
                <a:cxn ang="0">
                  <a:pos x="119" y="92"/>
                </a:cxn>
                <a:cxn ang="0">
                  <a:pos x="137" y="75"/>
                </a:cxn>
                <a:cxn ang="0">
                  <a:pos x="155" y="54"/>
                </a:cxn>
                <a:cxn ang="0">
                  <a:pos x="193" y="0"/>
                </a:cxn>
                <a:cxn ang="0">
                  <a:pos x="201" y="7"/>
                </a:cxn>
                <a:cxn ang="0">
                  <a:pos x="163" y="62"/>
                </a:cxn>
                <a:cxn ang="0">
                  <a:pos x="145" y="83"/>
                </a:cxn>
                <a:cxn ang="0">
                  <a:pos x="125" y="101"/>
                </a:cxn>
                <a:cxn ang="0">
                  <a:pos x="75" y="135"/>
                </a:cxn>
                <a:cxn ang="0">
                  <a:pos x="6" y="175"/>
                </a:cxn>
                <a:cxn ang="0">
                  <a:pos x="0" y="166"/>
                </a:cxn>
              </a:cxnLst>
              <a:rect l="0" t="0" r="r" b="b"/>
              <a:pathLst>
                <a:path w="201" h="175">
                  <a:moveTo>
                    <a:pt x="0" y="166"/>
                  </a:moveTo>
                  <a:lnTo>
                    <a:pt x="69" y="126"/>
                  </a:lnTo>
                  <a:lnTo>
                    <a:pt x="119" y="92"/>
                  </a:lnTo>
                  <a:lnTo>
                    <a:pt x="137" y="75"/>
                  </a:lnTo>
                  <a:lnTo>
                    <a:pt x="155" y="54"/>
                  </a:lnTo>
                  <a:lnTo>
                    <a:pt x="193" y="0"/>
                  </a:lnTo>
                  <a:lnTo>
                    <a:pt x="201" y="7"/>
                  </a:lnTo>
                  <a:lnTo>
                    <a:pt x="163" y="62"/>
                  </a:lnTo>
                  <a:lnTo>
                    <a:pt x="145" y="83"/>
                  </a:lnTo>
                  <a:lnTo>
                    <a:pt x="125" y="101"/>
                  </a:lnTo>
                  <a:lnTo>
                    <a:pt x="75" y="135"/>
                  </a:lnTo>
                  <a:lnTo>
                    <a:pt x="6" y="175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0" name="Freeform 1810"/>
            <p:cNvSpPr>
              <a:spLocks/>
            </p:cNvSpPr>
            <p:nvPr/>
          </p:nvSpPr>
          <p:spPr bwMode="auto">
            <a:xfrm>
              <a:off x="4411" y="2302"/>
              <a:ext cx="4" cy="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6" y="9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1" name="Freeform 1811"/>
            <p:cNvSpPr>
              <a:spLocks/>
            </p:cNvSpPr>
            <p:nvPr/>
          </p:nvSpPr>
          <p:spPr bwMode="auto">
            <a:xfrm>
              <a:off x="4506" y="2220"/>
              <a:ext cx="38" cy="14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35"/>
                </a:cxn>
                <a:cxn ang="0">
                  <a:pos x="10" y="71"/>
                </a:cxn>
                <a:cxn ang="0">
                  <a:pos x="12" y="107"/>
                </a:cxn>
                <a:cxn ang="0">
                  <a:pos x="18" y="144"/>
                </a:cxn>
                <a:cxn ang="0">
                  <a:pos x="27" y="181"/>
                </a:cxn>
                <a:cxn ang="0">
                  <a:pos x="40" y="212"/>
                </a:cxn>
                <a:cxn ang="0">
                  <a:pos x="55" y="247"/>
                </a:cxn>
                <a:cxn ang="0">
                  <a:pos x="75" y="277"/>
                </a:cxn>
                <a:cxn ang="0">
                  <a:pos x="66" y="283"/>
                </a:cxn>
                <a:cxn ang="0">
                  <a:pos x="46" y="253"/>
                </a:cxn>
                <a:cxn ang="0">
                  <a:pos x="31" y="218"/>
                </a:cxn>
                <a:cxn ang="0">
                  <a:pos x="16" y="182"/>
                </a:cxn>
                <a:cxn ang="0">
                  <a:pos x="7" y="146"/>
                </a:cxn>
                <a:cxn ang="0">
                  <a:pos x="1" y="108"/>
                </a:cxn>
                <a:cxn ang="0">
                  <a:pos x="0" y="71"/>
                </a:cxn>
                <a:cxn ang="0">
                  <a:pos x="0" y="35"/>
                </a:cxn>
                <a:cxn ang="0">
                  <a:pos x="3" y="0"/>
                </a:cxn>
                <a:cxn ang="0">
                  <a:pos x="13" y="0"/>
                </a:cxn>
              </a:cxnLst>
              <a:rect l="0" t="0" r="r" b="b"/>
              <a:pathLst>
                <a:path w="75" h="283">
                  <a:moveTo>
                    <a:pt x="13" y="0"/>
                  </a:moveTo>
                  <a:lnTo>
                    <a:pt x="10" y="35"/>
                  </a:lnTo>
                  <a:lnTo>
                    <a:pt x="10" y="71"/>
                  </a:lnTo>
                  <a:lnTo>
                    <a:pt x="12" y="107"/>
                  </a:lnTo>
                  <a:lnTo>
                    <a:pt x="18" y="144"/>
                  </a:lnTo>
                  <a:lnTo>
                    <a:pt x="27" y="181"/>
                  </a:lnTo>
                  <a:lnTo>
                    <a:pt x="40" y="212"/>
                  </a:lnTo>
                  <a:lnTo>
                    <a:pt x="55" y="247"/>
                  </a:lnTo>
                  <a:lnTo>
                    <a:pt x="75" y="277"/>
                  </a:lnTo>
                  <a:lnTo>
                    <a:pt x="66" y="283"/>
                  </a:lnTo>
                  <a:lnTo>
                    <a:pt x="46" y="253"/>
                  </a:lnTo>
                  <a:lnTo>
                    <a:pt x="31" y="218"/>
                  </a:lnTo>
                  <a:lnTo>
                    <a:pt x="16" y="182"/>
                  </a:lnTo>
                  <a:lnTo>
                    <a:pt x="7" y="146"/>
                  </a:lnTo>
                  <a:lnTo>
                    <a:pt x="1" y="108"/>
                  </a:lnTo>
                  <a:lnTo>
                    <a:pt x="0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2" name="Freeform 1812"/>
            <p:cNvSpPr>
              <a:spLocks/>
            </p:cNvSpPr>
            <p:nvPr/>
          </p:nvSpPr>
          <p:spPr bwMode="auto">
            <a:xfrm>
              <a:off x="4507" y="2211"/>
              <a:ext cx="6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2" y="0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9" y="22"/>
                </a:cxn>
                <a:cxn ang="0">
                  <a:pos x="1" y="15"/>
                </a:cxn>
              </a:cxnLst>
              <a:rect l="0" t="0" r="r" b="b"/>
              <a:pathLst>
                <a:path w="12" h="22">
                  <a:moveTo>
                    <a:pt x="1" y="15"/>
                  </a:moveTo>
                  <a:lnTo>
                    <a:pt x="12" y="0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9" y="22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3" name="Freeform 1813"/>
            <p:cNvSpPr>
              <a:spLocks/>
            </p:cNvSpPr>
            <p:nvPr/>
          </p:nvSpPr>
          <p:spPr bwMode="auto">
            <a:xfrm>
              <a:off x="4540" y="2354"/>
              <a:ext cx="13" cy="13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15" y="8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24" y="13"/>
                </a:cxn>
                <a:cxn ang="0">
                  <a:pos x="18" y="22"/>
                </a:cxn>
                <a:cxn ang="0">
                  <a:pos x="9" y="26"/>
                </a:cxn>
                <a:cxn ang="0">
                  <a:pos x="0" y="19"/>
                </a:cxn>
                <a:cxn ang="0">
                  <a:pos x="6" y="10"/>
                </a:cxn>
              </a:cxnLst>
              <a:rect l="0" t="0" r="r" b="b"/>
              <a:pathLst>
                <a:path w="25" h="26">
                  <a:moveTo>
                    <a:pt x="6" y="10"/>
                  </a:moveTo>
                  <a:lnTo>
                    <a:pt x="10" y="16"/>
                  </a:lnTo>
                  <a:lnTo>
                    <a:pt x="10" y="14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24" y="13"/>
                  </a:lnTo>
                  <a:lnTo>
                    <a:pt x="18" y="22"/>
                  </a:lnTo>
                  <a:lnTo>
                    <a:pt x="9" y="26"/>
                  </a:lnTo>
                  <a:lnTo>
                    <a:pt x="0" y="1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4" name="Freeform 1814"/>
            <p:cNvSpPr>
              <a:spLocks/>
            </p:cNvSpPr>
            <p:nvPr/>
          </p:nvSpPr>
          <p:spPr bwMode="auto">
            <a:xfrm>
              <a:off x="4539" y="2358"/>
              <a:ext cx="5" cy="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9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lnTo>
                    <a:pt x="2" y="9"/>
                  </a:lnTo>
                  <a:lnTo>
                    <a:pt x="8" y="0"/>
                  </a:lnTo>
                  <a:lnTo>
                    <a:pt x="9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5" name="Freeform 1815"/>
            <p:cNvSpPr>
              <a:spLocks/>
            </p:cNvSpPr>
            <p:nvPr/>
          </p:nvSpPr>
          <p:spPr bwMode="auto">
            <a:xfrm>
              <a:off x="4539" y="2335"/>
              <a:ext cx="14" cy="20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5" y="33"/>
                </a:cxn>
                <a:cxn ang="0">
                  <a:pos x="11" y="22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6"/>
                </a:cxn>
                <a:cxn ang="0">
                  <a:pos x="24" y="28"/>
                </a:cxn>
                <a:cxn ang="0">
                  <a:pos x="27" y="37"/>
                </a:cxn>
                <a:cxn ang="0">
                  <a:pos x="18" y="40"/>
                </a:cxn>
              </a:cxnLst>
              <a:rect l="0" t="0" r="r" b="b"/>
              <a:pathLst>
                <a:path w="27" h="40">
                  <a:moveTo>
                    <a:pt x="18" y="40"/>
                  </a:moveTo>
                  <a:lnTo>
                    <a:pt x="15" y="33"/>
                  </a:lnTo>
                  <a:lnTo>
                    <a:pt x="11" y="22"/>
                  </a:lnTo>
                  <a:lnTo>
                    <a:pt x="0" y="6"/>
                  </a:lnTo>
                  <a:lnTo>
                    <a:pt x="9" y="0"/>
                  </a:lnTo>
                  <a:lnTo>
                    <a:pt x="20" y="16"/>
                  </a:lnTo>
                  <a:lnTo>
                    <a:pt x="24" y="28"/>
                  </a:lnTo>
                  <a:lnTo>
                    <a:pt x="27" y="37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6" name="Freeform 1816"/>
            <p:cNvSpPr>
              <a:spLocks/>
            </p:cNvSpPr>
            <p:nvPr/>
          </p:nvSpPr>
          <p:spPr bwMode="auto">
            <a:xfrm>
              <a:off x="4548" y="2354"/>
              <a:ext cx="5" cy="1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9" y="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7" name="Freeform 1817"/>
            <p:cNvSpPr>
              <a:spLocks/>
            </p:cNvSpPr>
            <p:nvPr/>
          </p:nvSpPr>
          <p:spPr bwMode="auto">
            <a:xfrm>
              <a:off x="4522" y="2184"/>
              <a:ext cx="24" cy="154"/>
            </a:xfrm>
            <a:custGeom>
              <a:avLst/>
              <a:gdLst/>
              <a:ahLst/>
              <a:cxnLst>
                <a:cxn ang="0">
                  <a:pos x="33" y="309"/>
                </a:cxn>
                <a:cxn ang="0">
                  <a:pos x="19" y="273"/>
                </a:cxn>
                <a:cxn ang="0">
                  <a:pos x="9" y="234"/>
                </a:cxn>
                <a:cxn ang="0">
                  <a:pos x="3" y="193"/>
                </a:cxn>
                <a:cxn ang="0">
                  <a:pos x="0" y="154"/>
                </a:cxn>
                <a:cxn ang="0">
                  <a:pos x="1" y="112"/>
                </a:cxn>
                <a:cxn ang="0">
                  <a:pos x="7" y="72"/>
                </a:cxn>
                <a:cxn ang="0">
                  <a:pos x="19" y="36"/>
                </a:cxn>
                <a:cxn ang="0">
                  <a:pos x="29" y="17"/>
                </a:cxn>
                <a:cxn ang="0">
                  <a:pos x="38" y="0"/>
                </a:cxn>
                <a:cxn ang="0">
                  <a:pos x="47" y="6"/>
                </a:cxn>
                <a:cxn ang="0">
                  <a:pos x="38" y="23"/>
                </a:cxn>
                <a:cxn ang="0">
                  <a:pos x="29" y="41"/>
                </a:cxn>
                <a:cxn ang="0">
                  <a:pos x="16" y="77"/>
                </a:cxn>
                <a:cxn ang="0">
                  <a:pos x="10" y="115"/>
                </a:cxn>
                <a:cxn ang="0">
                  <a:pos x="9" y="154"/>
                </a:cxn>
                <a:cxn ang="0">
                  <a:pos x="12" y="193"/>
                </a:cxn>
                <a:cxn ang="0">
                  <a:pos x="18" y="231"/>
                </a:cxn>
                <a:cxn ang="0">
                  <a:pos x="29" y="268"/>
                </a:cxn>
                <a:cxn ang="0">
                  <a:pos x="42" y="304"/>
                </a:cxn>
                <a:cxn ang="0">
                  <a:pos x="33" y="309"/>
                </a:cxn>
              </a:cxnLst>
              <a:rect l="0" t="0" r="r" b="b"/>
              <a:pathLst>
                <a:path w="47" h="309">
                  <a:moveTo>
                    <a:pt x="33" y="309"/>
                  </a:moveTo>
                  <a:lnTo>
                    <a:pt x="19" y="273"/>
                  </a:lnTo>
                  <a:lnTo>
                    <a:pt x="9" y="234"/>
                  </a:lnTo>
                  <a:lnTo>
                    <a:pt x="3" y="193"/>
                  </a:lnTo>
                  <a:lnTo>
                    <a:pt x="0" y="154"/>
                  </a:lnTo>
                  <a:lnTo>
                    <a:pt x="1" y="112"/>
                  </a:lnTo>
                  <a:lnTo>
                    <a:pt x="7" y="72"/>
                  </a:lnTo>
                  <a:lnTo>
                    <a:pt x="19" y="36"/>
                  </a:lnTo>
                  <a:lnTo>
                    <a:pt x="29" y="17"/>
                  </a:lnTo>
                  <a:lnTo>
                    <a:pt x="38" y="0"/>
                  </a:lnTo>
                  <a:lnTo>
                    <a:pt x="47" y="6"/>
                  </a:lnTo>
                  <a:lnTo>
                    <a:pt x="38" y="23"/>
                  </a:lnTo>
                  <a:lnTo>
                    <a:pt x="29" y="41"/>
                  </a:lnTo>
                  <a:lnTo>
                    <a:pt x="16" y="77"/>
                  </a:lnTo>
                  <a:lnTo>
                    <a:pt x="10" y="115"/>
                  </a:lnTo>
                  <a:lnTo>
                    <a:pt x="9" y="154"/>
                  </a:lnTo>
                  <a:lnTo>
                    <a:pt x="12" y="193"/>
                  </a:lnTo>
                  <a:lnTo>
                    <a:pt x="18" y="231"/>
                  </a:lnTo>
                  <a:lnTo>
                    <a:pt x="29" y="268"/>
                  </a:lnTo>
                  <a:lnTo>
                    <a:pt x="42" y="304"/>
                  </a:lnTo>
                  <a:lnTo>
                    <a:pt x="33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8" name="Freeform 1818"/>
            <p:cNvSpPr>
              <a:spLocks/>
            </p:cNvSpPr>
            <p:nvPr/>
          </p:nvSpPr>
          <p:spPr bwMode="auto">
            <a:xfrm>
              <a:off x="4539" y="2335"/>
              <a:ext cx="5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899" name="Freeform 1819"/>
            <p:cNvSpPr>
              <a:spLocks/>
            </p:cNvSpPr>
            <p:nvPr/>
          </p:nvSpPr>
          <p:spPr bwMode="auto">
            <a:xfrm>
              <a:off x="4541" y="1973"/>
              <a:ext cx="145" cy="214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8" y="395"/>
                </a:cxn>
                <a:cxn ang="0">
                  <a:pos x="36" y="369"/>
                </a:cxn>
                <a:cxn ang="0">
                  <a:pos x="77" y="320"/>
                </a:cxn>
                <a:cxn ang="0">
                  <a:pos x="161" y="222"/>
                </a:cxn>
                <a:cxn ang="0">
                  <a:pos x="202" y="172"/>
                </a:cxn>
                <a:cxn ang="0">
                  <a:pos x="235" y="118"/>
                </a:cxn>
                <a:cxn ang="0">
                  <a:pos x="250" y="91"/>
                </a:cxn>
                <a:cxn ang="0">
                  <a:pos x="262" y="62"/>
                </a:cxn>
                <a:cxn ang="0">
                  <a:pos x="273" y="32"/>
                </a:cxn>
                <a:cxn ang="0">
                  <a:pos x="280" y="0"/>
                </a:cxn>
                <a:cxn ang="0">
                  <a:pos x="289" y="5"/>
                </a:cxn>
                <a:cxn ang="0">
                  <a:pos x="282" y="36"/>
                </a:cxn>
                <a:cxn ang="0">
                  <a:pos x="271" y="67"/>
                </a:cxn>
                <a:cxn ang="0">
                  <a:pos x="259" y="97"/>
                </a:cxn>
                <a:cxn ang="0">
                  <a:pos x="244" y="124"/>
                </a:cxn>
                <a:cxn ang="0">
                  <a:pos x="209" y="180"/>
                </a:cxn>
                <a:cxn ang="0">
                  <a:pos x="169" y="229"/>
                </a:cxn>
                <a:cxn ang="0">
                  <a:pos x="84" y="327"/>
                </a:cxn>
                <a:cxn ang="0">
                  <a:pos x="43" y="377"/>
                </a:cxn>
                <a:cxn ang="0">
                  <a:pos x="25" y="402"/>
                </a:cxn>
                <a:cxn ang="0">
                  <a:pos x="7" y="430"/>
                </a:cxn>
                <a:cxn ang="0">
                  <a:pos x="0" y="422"/>
                </a:cxn>
              </a:cxnLst>
              <a:rect l="0" t="0" r="r" b="b"/>
              <a:pathLst>
                <a:path w="289" h="430">
                  <a:moveTo>
                    <a:pt x="0" y="422"/>
                  </a:moveTo>
                  <a:lnTo>
                    <a:pt x="18" y="395"/>
                  </a:lnTo>
                  <a:lnTo>
                    <a:pt x="36" y="369"/>
                  </a:lnTo>
                  <a:lnTo>
                    <a:pt x="77" y="320"/>
                  </a:lnTo>
                  <a:lnTo>
                    <a:pt x="161" y="222"/>
                  </a:lnTo>
                  <a:lnTo>
                    <a:pt x="202" y="172"/>
                  </a:lnTo>
                  <a:lnTo>
                    <a:pt x="235" y="118"/>
                  </a:lnTo>
                  <a:lnTo>
                    <a:pt x="250" y="91"/>
                  </a:lnTo>
                  <a:lnTo>
                    <a:pt x="262" y="62"/>
                  </a:lnTo>
                  <a:lnTo>
                    <a:pt x="273" y="32"/>
                  </a:lnTo>
                  <a:lnTo>
                    <a:pt x="280" y="0"/>
                  </a:lnTo>
                  <a:lnTo>
                    <a:pt x="289" y="5"/>
                  </a:lnTo>
                  <a:lnTo>
                    <a:pt x="282" y="36"/>
                  </a:lnTo>
                  <a:lnTo>
                    <a:pt x="271" y="67"/>
                  </a:lnTo>
                  <a:lnTo>
                    <a:pt x="259" y="97"/>
                  </a:lnTo>
                  <a:lnTo>
                    <a:pt x="244" y="124"/>
                  </a:lnTo>
                  <a:lnTo>
                    <a:pt x="209" y="180"/>
                  </a:lnTo>
                  <a:lnTo>
                    <a:pt x="169" y="229"/>
                  </a:lnTo>
                  <a:lnTo>
                    <a:pt x="84" y="327"/>
                  </a:lnTo>
                  <a:lnTo>
                    <a:pt x="43" y="377"/>
                  </a:lnTo>
                  <a:lnTo>
                    <a:pt x="25" y="402"/>
                  </a:lnTo>
                  <a:lnTo>
                    <a:pt x="7" y="43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0" name="Freeform 1820"/>
            <p:cNvSpPr>
              <a:spLocks/>
            </p:cNvSpPr>
            <p:nvPr/>
          </p:nvSpPr>
          <p:spPr bwMode="auto">
            <a:xfrm>
              <a:off x="4683" y="1971"/>
              <a:ext cx="10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2"/>
                </a:cxn>
                <a:cxn ang="0">
                  <a:pos x="20" y="8"/>
                </a:cxn>
                <a:cxn ang="0">
                  <a:pos x="14" y="17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2" y="0"/>
                </a:cxn>
              </a:cxnLst>
              <a:rect l="0" t="0" r="r" b="b"/>
              <a:pathLst>
                <a:path w="20" h="17">
                  <a:moveTo>
                    <a:pt x="2" y="0"/>
                  </a:moveTo>
                  <a:lnTo>
                    <a:pt x="12" y="2"/>
                  </a:lnTo>
                  <a:lnTo>
                    <a:pt x="20" y="8"/>
                  </a:lnTo>
                  <a:lnTo>
                    <a:pt x="14" y="17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1" name="Freeform 1821"/>
            <p:cNvSpPr>
              <a:spLocks/>
            </p:cNvSpPr>
            <p:nvPr/>
          </p:nvSpPr>
          <p:spPr bwMode="auto">
            <a:xfrm>
              <a:off x="4682" y="1970"/>
              <a:ext cx="4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3" y="12"/>
                </a:cxn>
                <a:cxn ang="0">
                  <a:pos x="9" y="9"/>
                </a:cxn>
                <a:cxn ang="0">
                  <a:pos x="0" y="4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3" y="12"/>
                  </a:lnTo>
                  <a:lnTo>
                    <a:pt x="9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2" name="Freeform 1822"/>
            <p:cNvSpPr>
              <a:spLocks/>
            </p:cNvSpPr>
            <p:nvPr/>
          </p:nvSpPr>
          <p:spPr bwMode="auto">
            <a:xfrm>
              <a:off x="4689" y="1976"/>
              <a:ext cx="46" cy="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1" y="21"/>
                </a:cxn>
                <a:cxn ang="0">
                  <a:pos x="50" y="45"/>
                </a:cxn>
                <a:cxn ang="0">
                  <a:pos x="70" y="70"/>
                </a:cxn>
                <a:cxn ang="0">
                  <a:pos x="80" y="80"/>
                </a:cxn>
                <a:cxn ang="0">
                  <a:pos x="92" y="91"/>
                </a:cxn>
                <a:cxn ang="0">
                  <a:pos x="85" y="98"/>
                </a:cxn>
                <a:cxn ang="0">
                  <a:pos x="73" y="88"/>
                </a:cxn>
                <a:cxn ang="0">
                  <a:pos x="62" y="77"/>
                </a:cxn>
                <a:cxn ang="0">
                  <a:pos x="43" y="53"/>
                </a:cxn>
                <a:cxn ang="0">
                  <a:pos x="23" y="29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92" h="98">
                  <a:moveTo>
                    <a:pt x="8" y="0"/>
                  </a:moveTo>
                  <a:lnTo>
                    <a:pt x="31" y="21"/>
                  </a:lnTo>
                  <a:lnTo>
                    <a:pt x="50" y="45"/>
                  </a:lnTo>
                  <a:lnTo>
                    <a:pt x="70" y="70"/>
                  </a:lnTo>
                  <a:lnTo>
                    <a:pt x="80" y="80"/>
                  </a:lnTo>
                  <a:lnTo>
                    <a:pt x="92" y="91"/>
                  </a:lnTo>
                  <a:lnTo>
                    <a:pt x="85" y="98"/>
                  </a:lnTo>
                  <a:lnTo>
                    <a:pt x="73" y="88"/>
                  </a:lnTo>
                  <a:lnTo>
                    <a:pt x="62" y="77"/>
                  </a:lnTo>
                  <a:lnTo>
                    <a:pt x="43" y="53"/>
                  </a:lnTo>
                  <a:lnTo>
                    <a:pt x="23" y="29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3" name="Freeform 1823"/>
            <p:cNvSpPr>
              <a:spLocks/>
            </p:cNvSpPr>
            <p:nvPr/>
          </p:nvSpPr>
          <p:spPr bwMode="auto">
            <a:xfrm>
              <a:off x="4689" y="1975"/>
              <a:ext cx="4" cy="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8" y="0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8" y="1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4" name="Freeform 1824"/>
            <p:cNvSpPr>
              <a:spLocks/>
            </p:cNvSpPr>
            <p:nvPr/>
          </p:nvSpPr>
          <p:spPr bwMode="auto">
            <a:xfrm>
              <a:off x="4732" y="2020"/>
              <a:ext cx="167" cy="6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3" y="26"/>
                </a:cxn>
                <a:cxn ang="0">
                  <a:pos x="62" y="36"/>
                </a:cxn>
                <a:cxn ang="0">
                  <a:pos x="82" y="47"/>
                </a:cxn>
                <a:cxn ang="0">
                  <a:pos x="120" y="62"/>
                </a:cxn>
                <a:cxn ang="0">
                  <a:pos x="162" y="74"/>
                </a:cxn>
                <a:cxn ang="0">
                  <a:pos x="248" y="95"/>
                </a:cxn>
                <a:cxn ang="0">
                  <a:pos x="292" y="106"/>
                </a:cxn>
                <a:cxn ang="0">
                  <a:pos x="334" y="119"/>
                </a:cxn>
                <a:cxn ang="0">
                  <a:pos x="332" y="130"/>
                </a:cxn>
                <a:cxn ang="0">
                  <a:pos x="290" y="116"/>
                </a:cxn>
                <a:cxn ang="0">
                  <a:pos x="246" y="106"/>
                </a:cxn>
                <a:cxn ang="0">
                  <a:pos x="160" y="85"/>
                </a:cxn>
                <a:cxn ang="0">
                  <a:pos x="118" y="72"/>
                </a:cxn>
                <a:cxn ang="0">
                  <a:pos x="76" y="56"/>
                </a:cxn>
                <a:cxn ang="0">
                  <a:pos x="56" y="45"/>
                </a:cxn>
                <a:cxn ang="0">
                  <a:pos x="37" y="35"/>
                </a:cxn>
                <a:cxn ang="0">
                  <a:pos x="0" y="9"/>
                </a:cxn>
                <a:cxn ang="0">
                  <a:pos x="6" y="0"/>
                </a:cxn>
              </a:cxnLst>
              <a:rect l="0" t="0" r="r" b="b"/>
              <a:pathLst>
                <a:path w="334" h="130">
                  <a:moveTo>
                    <a:pt x="6" y="0"/>
                  </a:moveTo>
                  <a:lnTo>
                    <a:pt x="43" y="26"/>
                  </a:lnTo>
                  <a:lnTo>
                    <a:pt x="62" y="36"/>
                  </a:lnTo>
                  <a:lnTo>
                    <a:pt x="82" y="47"/>
                  </a:lnTo>
                  <a:lnTo>
                    <a:pt x="120" y="62"/>
                  </a:lnTo>
                  <a:lnTo>
                    <a:pt x="162" y="74"/>
                  </a:lnTo>
                  <a:lnTo>
                    <a:pt x="248" y="95"/>
                  </a:lnTo>
                  <a:lnTo>
                    <a:pt x="292" y="106"/>
                  </a:lnTo>
                  <a:lnTo>
                    <a:pt x="334" y="119"/>
                  </a:lnTo>
                  <a:lnTo>
                    <a:pt x="332" y="130"/>
                  </a:lnTo>
                  <a:lnTo>
                    <a:pt x="290" y="116"/>
                  </a:lnTo>
                  <a:lnTo>
                    <a:pt x="246" y="106"/>
                  </a:lnTo>
                  <a:lnTo>
                    <a:pt x="160" y="85"/>
                  </a:lnTo>
                  <a:lnTo>
                    <a:pt x="118" y="72"/>
                  </a:lnTo>
                  <a:lnTo>
                    <a:pt x="76" y="56"/>
                  </a:lnTo>
                  <a:lnTo>
                    <a:pt x="56" y="45"/>
                  </a:lnTo>
                  <a:lnTo>
                    <a:pt x="37" y="35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5" name="Freeform 1825"/>
            <p:cNvSpPr>
              <a:spLocks/>
            </p:cNvSpPr>
            <p:nvPr/>
          </p:nvSpPr>
          <p:spPr bwMode="auto">
            <a:xfrm>
              <a:off x="4731" y="2020"/>
              <a:ext cx="4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9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9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1" y="9"/>
                  </a:lnTo>
                  <a:lnTo>
                    <a:pt x="7" y="0"/>
                  </a:lnTo>
                  <a:lnTo>
                    <a:pt x="7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6" name="Freeform 1826"/>
            <p:cNvSpPr>
              <a:spLocks/>
            </p:cNvSpPr>
            <p:nvPr/>
          </p:nvSpPr>
          <p:spPr bwMode="auto">
            <a:xfrm>
              <a:off x="4897" y="2080"/>
              <a:ext cx="28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14"/>
                </a:cxn>
                <a:cxn ang="0">
                  <a:pos x="41" y="17"/>
                </a:cxn>
                <a:cxn ang="0">
                  <a:pos x="44" y="15"/>
                </a:cxn>
                <a:cxn ang="0">
                  <a:pos x="48" y="11"/>
                </a:cxn>
                <a:cxn ang="0">
                  <a:pos x="56" y="18"/>
                </a:cxn>
                <a:cxn ang="0">
                  <a:pos x="50" y="24"/>
                </a:cxn>
                <a:cxn ang="0">
                  <a:pos x="41" y="27"/>
                </a:cxn>
                <a:cxn ang="0">
                  <a:pos x="26" y="23"/>
                </a:cxn>
                <a:cxn ang="0">
                  <a:pos x="0" y="9"/>
                </a:cxn>
                <a:cxn ang="0">
                  <a:pos x="6" y="0"/>
                </a:cxn>
              </a:cxnLst>
              <a:rect l="0" t="0" r="r" b="b"/>
              <a:pathLst>
                <a:path w="56" h="27">
                  <a:moveTo>
                    <a:pt x="6" y="0"/>
                  </a:moveTo>
                  <a:lnTo>
                    <a:pt x="32" y="14"/>
                  </a:lnTo>
                  <a:lnTo>
                    <a:pt x="41" y="17"/>
                  </a:lnTo>
                  <a:lnTo>
                    <a:pt x="44" y="15"/>
                  </a:lnTo>
                  <a:lnTo>
                    <a:pt x="48" y="11"/>
                  </a:lnTo>
                  <a:lnTo>
                    <a:pt x="56" y="18"/>
                  </a:lnTo>
                  <a:lnTo>
                    <a:pt x="50" y="24"/>
                  </a:lnTo>
                  <a:lnTo>
                    <a:pt x="41" y="27"/>
                  </a:lnTo>
                  <a:lnTo>
                    <a:pt x="26" y="23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7" name="Freeform 1827"/>
            <p:cNvSpPr>
              <a:spLocks/>
            </p:cNvSpPr>
            <p:nvPr/>
          </p:nvSpPr>
          <p:spPr bwMode="auto">
            <a:xfrm>
              <a:off x="4897" y="2080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3" y="0"/>
                </a:cxn>
              </a:cxnLst>
              <a:rect l="0" t="0" r="r" b="b"/>
              <a:pathLst>
                <a:path w="9" h="11">
                  <a:moveTo>
                    <a:pt x="3" y="0"/>
                  </a:moveTo>
                  <a:lnTo>
                    <a:pt x="9" y="2"/>
                  </a:lnTo>
                  <a:lnTo>
                    <a:pt x="6" y="0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8" name="Freeform 1828"/>
            <p:cNvSpPr>
              <a:spLocks/>
            </p:cNvSpPr>
            <p:nvPr/>
          </p:nvSpPr>
          <p:spPr bwMode="auto">
            <a:xfrm>
              <a:off x="4919" y="2067"/>
              <a:ext cx="10" cy="21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9" y="28"/>
                </a:cxn>
                <a:cxn ang="0">
                  <a:pos x="10" y="21"/>
                </a:cxn>
                <a:cxn ang="0">
                  <a:pos x="9" y="1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6" y="7"/>
                </a:cxn>
                <a:cxn ang="0">
                  <a:pos x="19" y="21"/>
                </a:cxn>
                <a:cxn ang="0">
                  <a:pos x="18" y="33"/>
                </a:cxn>
                <a:cxn ang="0">
                  <a:pos x="13" y="42"/>
                </a:cxn>
                <a:cxn ang="0">
                  <a:pos x="4" y="36"/>
                </a:cxn>
              </a:cxnLst>
              <a:rect l="0" t="0" r="r" b="b"/>
              <a:pathLst>
                <a:path w="19" h="42">
                  <a:moveTo>
                    <a:pt x="4" y="36"/>
                  </a:moveTo>
                  <a:lnTo>
                    <a:pt x="9" y="28"/>
                  </a:lnTo>
                  <a:lnTo>
                    <a:pt x="10" y="21"/>
                  </a:lnTo>
                  <a:lnTo>
                    <a:pt x="9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7"/>
                  </a:lnTo>
                  <a:lnTo>
                    <a:pt x="19" y="21"/>
                  </a:lnTo>
                  <a:lnTo>
                    <a:pt x="18" y="33"/>
                  </a:lnTo>
                  <a:lnTo>
                    <a:pt x="13" y="42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09" name="Freeform 1829"/>
            <p:cNvSpPr>
              <a:spLocks/>
            </p:cNvSpPr>
            <p:nvPr/>
          </p:nvSpPr>
          <p:spPr bwMode="auto">
            <a:xfrm>
              <a:off x="4739" y="1992"/>
              <a:ext cx="183" cy="79"/>
            </a:xfrm>
            <a:custGeom>
              <a:avLst/>
              <a:gdLst/>
              <a:ahLst/>
              <a:cxnLst>
                <a:cxn ang="0">
                  <a:pos x="362" y="157"/>
                </a:cxn>
                <a:cxn ang="0">
                  <a:pos x="317" y="139"/>
                </a:cxn>
                <a:cxn ang="0">
                  <a:pos x="270" y="125"/>
                </a:cxn>
                <a:cxn ang="0">
                  <a:pos x="175" y="98"/>
                </a:cxn>
                <a:cxn ang="0">
                  <a:pos x="127" y="83"/>
                </a:cxn>
                <a:cxn ang="0">
                  <a:pos x="81" y="65"/>
                </a:cxn>
                <a:cxn ang="0">
                  <a:pos x="39" y="41"/>
                </a:cxn>
                <a:cxn ang="0">
                  <a:pos x="18" y="2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6" y="19"/>
                </a:cxn>
                <a:cxn ang="0">
                  <a:pos x="45" y="34"/>
                </a:cxn>
                <a:cxn ang="0">
                  <a:pos x="88" y="56"/>
                </a:cxn>
                <a:cxn ang="0">
                  <a:pos x="131" y="74"/>
                </a:cxn>
                <a:cxn ang="0">
                  <a:pos x="178" y="89"/>
                </a:cxn>
                <a:cxn ang="0">
                  <a:pos x="273" y="116"/>
                </a:cxn>
                <a:cxn ang="0">
                  <a:pos x="321" y="130"/>
                </a:cxn>
                <a:cxn ang="0">
                  <a:pos x="367" y="148"/>
                </a:cxn>
                <a:cxn ang="0">
                  <a:pos x="362" y="157"/>
                </a:cxn>
              </a:cxnLst>
              <a:rect l="0" t="0" r="r" b="b"/>
              <a:pathLst>
                <a:path w="367" h="157">
                  <a:moveTo>
                    <a:pt x="362" y="157"/>
                  </a:moveTo>
                  <a:lnTo>
                    <a:pt x="317" y="139"/>
                  </a:lnTo>
                  <a:lnTo>
                    <a:pt x="270" y="125"/>
                  </a:lnTo>
                  <a:lnTo>
                    <a:pt x="175" y="98"/>
                  </a:lnTo>
                  <a:lnTo>
                    <a:pt x="127" y="83"/>
                  </a:lnTo>
                  <a:lnTo>
                    <a:pt x="81" y="65"/>
                  </a:lnTo>
                  <a:lnTo>
                    <a:pt x="39" y="41"/>
                  </a:lnTo>
                  <a:lnTo>
                    <a:pt x="18" y="26"/>
                  </a:lnTo>
                  <a:lnTo>
                    <a:pt x="0" y="8"/>
                  </a:lnTo>
                  <a:lnTo>
                    <a:pt x="8" y="0"/>
                  </a:lnTo>
                  <a:lnTo>
                    <a:pt x="26" y="19"/>
                  </a:lnTo>
                  <a:lnTo>
                    <a:pt x="45" y="34"/>
                  </a:lnTo>
                  <a:lnTo>
                    <a:pt x="88" y="56"/>
                  </a:lnTo>
                  <a:lnTo>
                    <a:pt x="131" y="74"/>
                  </a:lnTo>
                  <a:lnTo>
                    <a:pt x="178" y="89"/>
                  </a:lnTo>
                  <a:lnTo>
                    <a:pt x="273" y="116"/>
                  </a:lnTo>
                  <a:lnTo>
                    <a:pt x="321" y="130"/>
                  </a:lnTo>
                  <a:lnTo>
                    <a:pt x="367" y="148"/>
                  </a:lnTo>
                  <a:lnTo>
                    <a:pt x="362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10" name="Freeform 1830"/>
            <p:cNvSpPr>
              <a:spLocks/>
            </p:cNvSpPr>
            <p:nvPr/>
          </p:nvSpPr>
          <p:spPr bwMode="auto">
            <a:xfrm>
              <a:off x="4919" y="2066"/>
              <a:ext cx="4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7" y="2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6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11" name="Freeform 1831"/>
            <p:cNvSpPr>
              <a:spLocks/>
            </p:cNvSpPr>
            <p:nvPr/>
          </p:nvSpPr>
          <p:spPr bwMode="auto">
            <a:xfrm>
              <a:off x="4729" y="1982"/>
              <a:ext cx="14" cy="14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28" y="19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21" y="27"/>
                </a:cxn>
              </a:cxnLst>
              <a:rect l="0" t="0" r="r" b="b"/>
              <a:pathLst>
                <a:path w="28" h="27">
                  <a:moveTo>
                    <a:pt x="21" y="27"/>
                  </a:moveTo>
                  <a:lnTo>
                    <a:pt x="28" y="19"/>
                  </a:lnTo>
                  <a:lnTo>
                    <a:pt x="6" y="0"/>
                  </a:lnTo>
                  <a:lnTo>
                    <a:pt x="0" y="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12" name="Freeform 1832"/>
            <p:cNvSpPr>
              <a:spLocks/>
            </p:cNvSpPr>
            <p:nvPr/>
          </p:nvSpPr>
          <p:spPr bwMode="auto">
            <a:xfrm>
              <a:off x="4739" y="1992"/>
              <a:ext cx="4" cy="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13" name="Freeform 1833"/>
            <p:cNvSpPr>
              <a:spLocks/>
            </p:cNvSpPr>
            <p:nvPr/>
          </p:nvSpPr>
          <p:spPr bwMode="auto">
            <a:xfrm>
              <a:off x="4728" y="1982"/>
              <a:ext cx="4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7"/>
                  </a:lnTo>
                  <a:lnTo>
                    <a:pt x="1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914" name="Rectangle 1834"/>
          <p:cNvSpPr>
            <a:spLocks noChangeArrowheads="1"/>
          </p:cNvSpPr>
          <p:nvPr/>
        </p:nvSpPr>
        <p:spPr bwMode="auto">
          <a:xfrm>
            <a:off x="785813" y="4068763"/>
            <a:ext cx="1951037" cy="820737"/>
          </a:xfrm>
          <a:prstGeom prst="rect">
            <a:avLst/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15" name="Rectangle 1835"/>
          <p:cNvSpPr>
            <a:spLocks noChangeArrowheads="1"/>
          </p:cNvSpPr>
          <p:nvPr/>
        </p:nvSpPr>
        <p:spPr bwMode="auto">
          <a:xfrm>
            <a:off x="2733675" y="4068763"/>
            <a:ext cx="1952625" cy="820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16" name="Rectangle 1836"/>
          <p:cNvSpPr>
            <a:spLocks noChangeArrowheads="1"/>
          </p:cNvSpPr>
          <p:nvPr/>
        </p:nvSpPr>
        <p:spPr bwMode="auto">
          <a:xfrm>
            <a:off x="4687888" y="4068763"/>
            <a:ext cx="1949450" cy="820737"/>
          </a:xfrm>
          <a:prstGeom prst="rect">
            <a:avLst/>
          </a:prstGeom>
          <a:solidFill>
            <a:srgbClr val="99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17" name="Rectangle 1837"/>
          <p:cNvSpPr>
            <a:spLocks noChangeArrowheads="1"/>
          </p:cNvSpPr>
          <p:nvPr/>
        </p:nvSpPr>
        <p:spPr bwMode="auto">
          <a:xfrm>
            <a:off x="6659563" y="4076700"/>
            <a:ext cx="1951037" cy="820738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18" name="Rectangle 1838"/>
          <p:cNvSpPr>
            <a:spLocks noChangeArrowheads="1"/>
          </p:cNvSpPr>
          <p:nvPr/>
        </p:nvSpPr>
        <p:spPr bwMode="auto">
          <a:xfrm>
            <a:off x="785813" y="4892675"/>
            <a:ext cx="1951037" cy="820738"/>
          </a:xfrm>
          <a:prstGeom prst="rect">
            <a:avLst/>
          </a:prstGeom>
          <a:solidFill>
            <a:srgbClr val="33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19" name="Rectangle 1839"/>
          <p:cNvSpPr>
            <a:spLocks noChangeArrowheads="1"/>
          </p:cNvSpPr>
          <p:nvPr/>
        </p:nvSpPr>
        <p:spPr bwMode="auto">
          <a:xfrm>
            <a:off x="2733675" y="4892675"/>
            <a:ext cx="1952625" cy="820738"/>
          </a:xfrm>
          <a:prstGeom prst="rect">
            <a:avLst/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0" name="Rectangle 1840"/>
          <p:cNvSpPr>
            <a:spLocks noChangeArrowheads="1"/>
          </p:cNvSpPr>
          <p:nvPr/>
        </p:nvSpPr>
        <p:spPr bwMode="auto">
          <a:xfrm>
            <a:off x="4687888" y="4892675"/>
            <a:ext cx="1949450" cy="820738"/>
          </a:xfrm>
          <a:prstGeom prst="rect">
            <a:avLst/>
          </a:prstGeom>
          <a:solidFill>
            <a:srgbClr val="99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1" name="Rectangle 1841"/>
          <p:cNvSpPr>
            <a:spLocks noChangeArrowheads="1"/>
          </p:cNvSpPr>
          <p:nvPr/>
        </p:nvSpPr>
        <p:spPr bwMode="auto">
          <a:xfrm>
            <a:off x="6634163" y="4892675"/>
            <a:ext cx="1951037" cy="820738"/>
          </a:xfrm>
          <a:prstGeom prst="rect">
            <a:avLst/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2" name="Rectangle 1842"/>
          <p:cNvSpPr>
            <a:spLocks noChangeArrowheads="1"/>
          </p:cNvSpPr>
          <p:nvPr/>
        </p:nvSpPr>
        <p:spPr bwMode="auto">
          <a:xfrm>
            <a:off x="785813" y="5708650"/>
            <a:ext cx="1951037" cy="822325"/>
          </a:xfrm>
          <a:prstGeom prst="rect">
            <a:avLst/>
          </a:prstGeom>
          <a:solidFill>
            <a:srgbClr val="33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3" name="Rectangle 1843"/>
          <p:cNvSpPr>
            <a:spLocks noChangeArrowheads="1"/>
          </p:cNvSpPr>
          <p:nvPr/>
        </p:nvSpPr>
        <p:spPr bwMode="auto">
          <a:xfrm>
            <a:off x="2733675" y="5708650"/>
            <a:ext cx="1952625" cy="822325"/>
          </a:xfrm>
          <a:prstGeom prst="rect">
            <a:avLst/>
          </a:prstGeom>
          <a:solidFill>
            <a:srgbClr val="33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4" name="Rectangle 1844"/>
          <p:cNvSpPr>
            <a:spLocks noChangeArrowheads="1"/>
          </p:cNvSpPr>
          <p:nvPr/>
        </p:nvSpPr>
        <p:spPr bwMode="auto">
          <a:xfrm>
            <a:off x="4687888" y="5708650"/>
            <a:ext cx="1949450" cy="822325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5" name="Rectangle 1845"/>
          <p:cNvSpPr>
            <a:spLocks noChangeArrowheads="1"/>
          </p:cNvSpPr>
          <p:nvPr/>
        </p:nvSpPr>
        <p:spPr bwMode="auto">
          <a:xfrm>
            <a:off x="6634163" y="5708650"/>
            <a:ext cx="1951037" cy="822325"/>
          </a:xfrm>
          <a:prstGeom prst="rect">
            <a:avLst/>
          </a:prstGeom>
          <a:solidFill>
            <a:srgbClr val="CC00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6" name="Text Box 1846"/>
          <p:cNvSpPr txBox="1">
            <a:spLocks noChangeArrowheads="1"/>
          </p:cNvSpPr>
          <p:nvPr/>
        </p:nvSpPr>
        <p:spPr bwMode="auto">
          <a:xfrm>
            <a:off x="2611438" y="5886450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635000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aVF inferior</a:t>
            </a:r>
          </a:p>
        </p:txBody>
      </p:sp>
      <p:sp>
        <p:nvSpPr>
          <p:cNvPr id="47927" name="Text Box 1847"/>
          <p:cNvSpPr txBox="1">
            <a:spLocks noChangeArrowheads="1"/>
          </p:cNvSpPr>
          <p:nvPr/>
        </p:nvSpPr>
        <p:spPr bwMode="auto">
          <a:xfrm>
            <a:off x="804863" y="588645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III inferior</a:t>
            </a:r>
          </a:p>
        </p:txBody>
      </p:sp>
      <p:sp>
        <p:nvSpPr>
          <p:cNvPr id="47928" name="Text Box 1848"/>
          <p:cNvSpPr txBox="1">
            <a:spLocks noChangeArrowheads="1"/>
          </p:cNvSpPr>
          <p:nvPr/>
        </p:nvSpPr>
        <p:spPr bwMode="auto">
          <a:xfrm>
            <a:off x="4718050" y="5886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latin typeface="Times New Roman" pitchFamily="18" charset="0"/>
              </a:rPr>
              <a:t>V</a:t>
            </a:r>
            <a:r>
              <a:rPr lang="en-US" sz="2400" b="1" baseline="-25000">
                <a:latin typeface="Times New Roman" pitchFamily="18" charset="0"/>
              </a:rPr>
              <a:t>3</a:t>
            </a:r>
            <a:r>
              <a:rPr lang="en-US" sz="2400" b="1">
                <a:latin typeface="Times New Roman" pitchFamily="18" charset="0"/>
              </a:rPr>
              <a:t> anterior</a:t>
            </a:r>
          </a:p>
        </p:txBody>
      </p:sp>
      <p:sp>
        <p:nvSpPr>
          <p:cNvPr id="47929" name="Text Box 1849"/>
          <p:cNvSpPr txBox="1">
            <a:spLocks noChangeArrowheads="1"/>
          </p:cNvSpPr>
          <p:nvPr/>
        </p:nvSpPr>
        <p:spPr bwMode="auto">
          <a:xfrm>
            <a:off x="6659563" y="5888038"/>
            <a:ext cx="186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2400" b="1" baseline="-25000">
                <a:solidFill>
                  <a:schemeClr val="bg1"/>
                </a:solidFill>
                <a:latin typeface="Times New Roman" pitchFamily="18" charset="0"/>
              </a:rPr>
              <a:t>6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lateral</a:t>
            </a:r>
          </a:p>
        </p:txBody>
      </p:sp>
      <p:sp>
        <p:nvSpPr>
          <p:cNvPr id="47930" name="Text Box 1850"/>
          <p:cNvSpPr txBox="1">
            <a:spLocks noChangeArrowheads="1"/>
          </p:cNvSpPr>
          <p:nvPr/>
        </p:nvSpPr>
        <p:spPr bwMode="auto">
          <a:xfrm>
            <a:off x="2754313" y="5062538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635000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aVL	 lateral</a:t>
            </a:r>
          </a:p>
        </p:txBody>
      </p:sp>
      <p:sp>
        <p:nvSpPr>
          <p:cNvPr id="47931" name="Text Box 1851"/>
          <p:cNvSpPr txBox="1">
            <a:spLocks noChangeArrowheads="1"/>
          </p:cNvSpPr>
          <p:nvPr/>
        </p:nvSpPr>
        <p:spPr bwMode="auto">
          <a:xfrm>
            <a:off x="804863" y="5064125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II inferior</a:t>
            </a:r>
          </a:p>
        </p:txBody>
      </p:sp>
      <p:sp>
        <p:nvSpPr>
          <p:cNvPr id="47932" name="Text Box 1852"/>
          <p:cNvSpPr txBox="1">
            <a:spLocks noChangeArrowheads="1"/>
          </p:cNvSpPr>
          <p:nvPr/>
        </p:nvSpPr>
        <p:spPr bwMode="auto">
          <a:xfrm>
            <a:off x="4700588" y="5064125"/>
            <a:ext cx="190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2400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septal</a:t>
            </a:r>
          </a:p>
        </p:txBody>
      </p:sp>
      <p:sp>
        <p:nvSpPr>
          <p:cNvPr id="47933" name="Text Box 1853"/>
          <p:cNvSpPr txBox="1">
            <a:spLocks noChangeArrowheads="1"/>
          </p:cNvSpPr>
          <p:nvPr/>
        </p:nvSpPr>
        <p:spPr bwMode="auto">
          <a:xfrm>
            <a:off x="6659563" y="5064125"/>
            <a:ext cx="194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2400" b="1" baseline="-2500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lateral</a:t>
            </a:r>
          </a:p>
        </p:txBody>
      </p:sp>
      <p:sp>
        <p:nvSpPr>
          <p:cNvPr id="47934" name="Text Box 1854"/>
          <p:cNvSpPr txBox="1">
            <a:spLocks noChangeArrowheads="1"/>
          </p:cNvSpPr>
          <p:nvPr/>
        </p:nvSpPr>
        <p:spPr bwMode="auto">
          <a:xfrm>
            <a:off x="2754313" y="423545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687388" algn="l"/>
              </a:tabLst>
            </a:pPr>
            <a:r>
              <a:rPr lang="en-US" sz="2400" b="1">
                <a:latin typeface="Times New Roman" pitchFamily="18" charset="0"/>
              </a:rPr>
              <a:t>aVR</a:t>
            </a:r>
          </a:p>
        </p:txBody>
      </p:sp>
      <p:sp>
        <p:nvSpPr>
          <p:cNvPr id="47935" name="Text Box 1855"/>
          <p:cNvSpPr txBox="1">
            <a:spLocks noChangeArrowheads="1"/>
          </p:cNvSpPr>
          <p:nvPr/>
        </p:nvSpPr>
        <p:spPr bwMode="auto">
          <a:xfrm>
            <a:off x="804863" y="4235450"/>
            <a:ext cx="195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I lateral</a:t>
            </a:r>
          </a:p>
        </p:txBody>
      </p:sp>
      <p:sp>
        <p:nvSpPr>
          <p:cNvPr id="47936" name="Text Box 1856"/>
          <p:cNvSpPr txBox="1">
            <a:spLocks noChangeArrowheads="1"/>
          </p:cNvSpPr>
          <p:nvPr/>
        </p:nvSpPr>
        <p:spPr bwMode="auto">
          <a:xfrm>
            <a:off x="4700588" y="4235450"/>
            <a:ext cx="190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2400" b="1" baseline="-2500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septal</a:t>
            </a:r>
          </a:p>
        </p:txBody>
      </p:sp>
      <p:sp>
        <p:nvSpPr>
          <p:cNvPr id="47937" name="Text Box 1857"/>
          <p:cNvSpPr txBox="1">
            <a:spLocks noChangeArrowheads="1"/>
          </p:cNvSpPr>
          <p:nvPr/>
        </p:nvSpPr>
        <p:spPr bwMode="auto">
          <a:xfrm>
            <a:off x="6659563" y="4221163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515938" algn="l"/>
              </a:tabLst>
            </a:pPr>
            <a:r>
              <a:rPr lang="en-US" sz="2400" b="1">
                <a:latin typeface="Times New Roman" pitchFamily="18" charset="0"/>
              </a:rPr>
              <a:t>V</a:t>
            </a:r>
            <a:r>
              <a:rPr lang="en-US" sz="2400" b="1" baseline="-25000">
                <a:latin typeface="Times New Roman" pitchFamily="18" charset="0"/>
              </a:rPr>
              <a:t>4 </a:t>
            </a:r>
            <a:r>
              <a:rPr lang="en-US" sz="2400" b="1">
                <a:latin typeface="Times New Roman" pitchFamily="18" charset="0"/>
              </a:rPr>
              <a:t>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Espaço Reservado para Conteúdo 5" descr="Digitalizar0002.jpg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-56000" contrast="52000"/>
          </a:blip>
          <a:srcRect l="1175" t="24756"/>
          <a:stretch>
            <a:fillRect/>
          </a:stretch>
        </p:blipFill>
        <p:spPr>
          <a:xfrm>
            <a:off x="2124075" y="1916113"/>
            <a:ext cx="6869113" cy="3505200"/>
          </a:xfrm>
        </p:spPr>
      </p:pic>
      <p:sp>
        <p:nvSpPr>
          <p:cNvPr id="37890" name="CaixaDeTexto 18"/>
          <p:cNvSpPr txBox="1">
            <a:spLocks noChangeArrowheads="1"/>
          </p:cNvSpPr>
          <p:nvPr/>
        </p:nvSpPr>
        <p:spPr bwMode="auto">
          <a:xfrm>
            <a:off x="0" y="2428875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000" b="1">
                <a:latin typeface="Calibri" pitchFamily="34" charset="0"/>
              </a:rPr>
              <a:t>IAM ANTERIOR EXTENSO</a:t>
            </a:r>
          </a:p>
        </p:txBody>
      </p:sp>
      <p:pic>
        <p:nvPicPr>
          <p:cNvPr id="3789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025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2214563" cy="2714625"/>
          </a:xfrm>
        </p:spPr>
        <p:txBody>
          <a:bodyPr/>
          <a:lstStyle/>
          <a:p>
            <a:pPr eaLnBrk="1" hangingPunct="1"/>
            <a:r>
              <a:rPr lang="pt-BR" sz="3200" b="1" smtClean="0"/>
              <a:t>IAM ANTERIOR</a:t>
            </a:r>
          </a:p>
        </p:txBody>
      </p:sp>
      <p:pic>
        <p:nvPicPr>
          <p:cNvPr id="38914" name="Espaço Reservado para Conteúdo 3" descr="Digitalizar001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000250"/>
            <a:ext cx="6757988" cy="3543300"/>
          </a:xfrm>
        </p:spPr>
      </p:pic>
      <p:pic>
        <p:nvPicPr>
          <p:cNvPr id="3891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5715000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 idx="4294967295"/>
          </p:nvPr>
        </p:nvSpPr>
        <p:spPr>
          <a:xfrm>
            <a:off x="0" y="2714625"/>
            <a:ext cx="1571625" cy="2071688"/>
          </a:xfrm>
        </p:spPr>
        <p:txBody>
          <a:bodyPr/>
          <a:lstStyle/>
          <a:p>
            <a:pPr eaLnBrk="1" hangingPunct="1"/>
            <a:r>
              <a:rPr lang="pt-BR" sz="2400" b="1" smtClean="0"/>
              <a:t>IAM ANTERO SEPTAL </a:t>
            </a:r>
          </a:p>
        </p:txBody>
      </p:sp>
      <p:pic>
        <p:nvPicPr>
          <p:cNvPr id="39938" name="Espaço Reservado para Conteúdo 3" descr="ecginfarto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643063"/>
            <a:ext cx="6983412" cy="4095750"/>
          </a:xfrm>
        </p:spPr>
      </p:pic>
      <p:pic>
        <p:nvPicPr>
          <p:cNvPr id="3993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025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Espaço Reservado para Conteúdo 3" descr="Digitalizar001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928813"/>
            <a:ext cx="7248525" cy="3813175"/>
          </a:xfrm>
        </p:spPr>
      </p:pic>
      <p:sp>
        <p:nvSpPr>
          <p:cNvPr id="40962" name="CaixaDeTexto 8"/>
          <p:cNvSpPr txBox="1">
            <a:spLocks noChangeArrowheads="1"/>
          </p:cNvSpPr>
          <p:nvPr/>
        </p:nvSpPr>
        <p:spPr bwMode="auto">
          <a:xfrm>
            <a:off x="71438" y="2571750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34" charset="0"/>
              </a:rPr>
              <a:t>IAM ÍNFERO DORSAL</a:t>
            </a:r>
          </a:p>
        </p:txBody>
      </p:sp>
      <p:pic>
        <p:nvPicPr>
          <p:cNvPr id="40963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025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 idx="4294967295"/>
          </p:nvPr>
        </p:nvSpPr>
        <p:spPr>
          <a:xfrm>
            <a:off x="285750" y="2286000"/>
            <a:ext cx="2143125" cy="1500188"/>
          </a:xfrm>
        </p:spPr>
        <p:txBody>
          <a:bodyPr/>
          <a:lstStyle/>
          <a:p>
            <a:pPr eaLnBrk="1" hangingPunct="1"/>
            <a:r>
              <a:rPr lang="pt-BR" sz="2400" b="1" smtClean="0"/>
              <a:t>IAM </a:t>
            </a:r>
            <a:br>
              <a:rPr lang="pt-BR" sz="2400" b="1" smtClean="0"/>
            </a:br>
            <a:r>
              <a:rPr lang="pt-BR" sz="2400" b="1" smtClean="0"/>
              <a:t>INFERO DORSAL E VD</a:t>
            </a:r>
          </a:p>
        </p:txBody>
      </p:sp>
      <p:pic>
        <p:nvPicPr>
          <p:cNvPr id="41986" name="Espaço Reservado para Conteúdo 4" descr="Imagem1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500188"/>
            <a:ext cx="5907087" cy="4000500"/>
          </a:xfrm>
        </p:spPr>
      </p:pic>
      <p:pic>
        <p:nvPicPr>
          <p:cNvPr id="4198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infarto-agudo-do-miocardio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430338"/>
            <a:ext cx="6596062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86063"/>
            <a:ext cx="2714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IAM</a:t>
            </a:r>
            <a:br>
              <a:rPr lang="pt-BR" sz="2800" dirty="0" smtClean="0"/>
            </a:br>
            <a:r>
              <a:rPr lang="pt-BR" sz="2800" dirty="0" smtClean="0"/>
              <a:t> ÍNFERO </a:t>
            </a:r>
            <a:br>
              <a:rPr lang="pt-BR" sz="2800" dirty="0" smtClean="0"/>
            </a:br>
            <a:r>
              <a:rPr lang="pt-BR" sz="2800" dirty="0" smtClean="0"/>
              <a:t>LATERO </a:t>
            </a:r>
            <a:br>
              <a:rPr lang="pt-BR" sz="2800" dirty="0" smtClean="0"/>
            </a:br>
            <a:r>
              <a:rPr lang="pt-BR" sz="2800" dirty="0" smtClean="0"/>
              <a:t>DORSAL</a:t>
            </a:r>
            <a:endParaRPr lang="pt-BR" sz="2800" dirty="0"/>
          </a:p>
        </p:txBody>
      </p:sp>
      <p:pic>
        <p:nvPicPr>
          <p:cNvPr id="43010" name="Espaço Reservado para Conteúdo 3" descr="Imagem1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571625"/>
            <a:ext cx="5000625" cy="4837113"/>
          </a:xfrm>
        </p:spPr>
      </p:pic>
      <p:pic>
        <p:nvPicPr>
          <p:cNvPr id="4301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025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Fábio Romano\AppData\Local\Microsoft\Windows\Temporary Internet Files\Content.IE5\RZTLXIL1\MP9004385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643188"/>
            <a:ext cx="6400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uxograma: Fita perfurada 1"/>
          <p:cNvSpPr/>
          <p:nvPr/>
        </p:nvSpPr>
        <p:spPr>
          <a:xfrm>
            <a:off x="2928938" y="1500188"/>
            <a:ext cx="3455987" cy="949325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LIÇÃO CUMPRIDA!</a:t>
            </a:r>
          </a:p>
        </p:txBody>
      </p:sp>
      <p:grpSp>
        <p:nvGrpSpPr>
          <p:cNvPr id="44035" name="Grupo 5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7" name="Retângulo 6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GustV\Documents\Scanned Documents\Imagem (8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928813"/>
            <a:ext cx="4551362" cy="3143250"/>
          </a:xfrm>
        </p:spPr>
      </p:pic>
      <p:pic>
        <p:nvPicPr>
          <p:cNvPr id="174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ixaDeTexto 3"/>
          <p:cNvSpPr txBox="1">
            <a:spLocks noChangeArrowheads="1"/>
          </p:cNvSpPr>
          <p:nvPr/>
        </p:nvSpPr>
        <p:spPr bwMode="auto">
          <a:xfrm>
            <a:off x="5357813" y="1714500"/>
            <a:ext cx="3143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Vamos descrever as 3 entidades  que aparecem no ECG separadamente, por motivos didáticos. </a:t>
            </a:r>
          </a:p>
          <a:p>
            <a:pPr algn="ctr"/>
            <a:r>
              <a:rPr lang="pt-BR" b="1">
                <a:latin typeface="Calibri" pitchFamily="34" charset="0"/>
              </a:rPr>
              <a:t>Mas lembre-se, há uma evolução progressiva e elas podem se sobrepor...</a:t>
            </a:r>
          </a:p>
          <a:p>
            <a:pPr algn="ctr"/>
            <a:endParaRPr lang="pt-BR" b="1">
              <a:latin typeface="Calibri" pitchFamily="34" charset="0"/>
            </a:endParaRPr>
          </a:p>
          <a:p>
            <a:pPr algn="ctr"/>
            <a:r>
              <a:rPr lang="pt-BR" b="1">
                <a:latin typeface="Calibri" pitchFamily="34" charset="0"/>
              </a:rPr>
              <a:t>São elas:</a:t>
            </a:r>
          </a:p>
          <a:p>
            <a:pPr algn="ctr"/>
            <a:r>
              <a:rPr lang="pt-BR" b="1">
                <a:latin typeface="Calibri" pitchFamily="34" charset="0"/>
              </a:rPr>
              <a:t>1- Isquemia</a:t>
            </a:r>
          </a:p>
          <a:p>
            <a:pPr algn="ctr"/>
            <a:r>
              <a:rPr lang="pt-BR" b="1">
                <a:latin typeface="Calibri" pitchFamily="34" charset="0"/>
              </a:rPr>
              <a:t>2- Lesão</a:t>
            </a:r>
          </a:p>
          <a:p>
            <a:pPr algn="ctr"/>
            <a:r>
              <a:rPr lang="pt-BR" b="1">
                <a:latin typeface="Calibri" pitchFamily="34" charset="0"/>
              </a:rPr>
              <a:t>3- Necrose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>
          <a:xfrm>
            <a:off x="571500" y="1214438"/>
            <a:ext cx="7858125" cy="857250"/>
          </a:xfrm>
        </p:spPr>
        <p:txBody>
          <a:bodyPr/>
          <a:lstStyle/>
          <a:p>
            <a:pPr eaLnBrk="1" hangingPunct="1"/>
            <a:r>
              <a:rPr lang="pt-BR" smtClean="0"/>
              <a:t>Isquemia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357563" y="2214563"/>
            <a:ext cx="5786437" cy="4643437"/>
          </a:xfrm>
        </p:spPr>
        <p:txBody>
          <a:bodyPr/>
          <a:lstStyle/>
          <a:p>
            <a:pPr marL="411163" eaLnBrk="1" hangingPunct="1"/>
            <a:r>
              <a:rPr lang="pt-BR" sz="2400" smtClean="0"/>
              <a:t>É reversível (alterações metabólicas e funcionais)</a:t>
            </a:r>
          </a:p>
          <a:p>
            <a:pPr marL="411163" eaLnBrk="1" hangingPunct="1"/>
            <a:r>
              <a:rPr lang="pt-BR" sz="2400" smtClean="0"/>
              <a:t>Mais perifericamente situada – menos atingida</a:t>
            </a:r>
          </a:p>
          <a:p>
            <a:pPr marL="411163" eaLnBrk="1" hangingPunct="1"/>
            <a:r>
              <a:rPr lang="pt-BR" sz="2400" smtClean="0"/>
              <a:t>Acontece nos 20 minutos iniciais da oclusão</a:t>
            </a:r>
          </a:p>
          <a:p>
            <a:pPr marL="411163" eaLnBrk="1" hangingPunct="1"/>
            <a:r>
              <a:rPr lang="pt-BR" sz="2400" smtClean="0"/>
              <a:t>ECG:</a:t>
            </a:r>
          </a:p>
          <a:p>
            <a:pPr lvl="1" eaLnBrk="1" hangingPunct="1"/>
            <a:r>
              <a:rPr lang="pt-BR" sz="2400" smtClean="0"/>
              <a:t>Ondas T: pontiagudas, ↑ amplitude e simétricas</a:t>
            </a:r>
          </a:p>
          <a:p>
            <a:pPr marL="411163" eaLnBrk="1" hangingPunct="1">
              <a:buFont typeface="Wingdings" pitchFamily="2" charset="2"/>
              <a:buChar char=""/>
            </a:pPr>
            <a:endParaRPr lang="pt-BR" sz="2400" smtClean="0"/>
          </a:p>
          <a:p>
            <a:pPr marL="411163" eaLnBrk="1" hangingPunct="1">
              <a:buFont typeface="Wingdings" pitchFamily="2" charset="2"/>
              <a:buChar char=""/>
            </a:pPr>
            <a:endParaRPr lang="pt-BR" sz="2400" smtClean="0"/>
          </a:p>
        </p:txBody>
      </p:sp>
      <p:pic>
        <p:nvPicPr>
          <p:cNvPr id="1843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aixaDeTexto 5"/>
          <p:cNvSpPr txBox="1">
            <a:spLocks noChangeArrowheads="1"/>
          </p:cNvSpPr>
          <p:nvPr/>
        </p:nvSpPr>
        <p:spPr bwMode="auto">
          <a:xfrm>
            <a:off x="571500" y="2357438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latin typeface="Calibri" pitchFamily="34" charset="0"/>
              </a:rPr>
              <a:t>DEFINIÇÃO</a:t>
            </a:r>
          </a:p>
        </p:txBody>
      </p:sp>
      <p:pic>
        <p:nvPicPr>
          <p:cNvPr id="18437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000500"/>
            <a:ext cx="11001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5813" y="1643063"/>
            <a:ext cx="2714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Critérios de Isquemia</a:t>
            </a:r>
            <a:endParaRPr lang="pt-BR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4294967295"/>
          </p:nvPr>
        </p:nvSpPr>
        <p:spPr>
          <a:xfrm>
            <a:off x="4429125" y="2071688"/>
            <a:ext cx="3586163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ISQUEMIA SUBEPICÁRDICA</a:t>
            </a:r>
            <a:r>
              <a:rPr lang="pt-BR" dirty="0" smtClean="0"/>
              <a:t> </a:t>
            </a:r>
            <a:endParaRPr lang="pt-B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ONDA T NEGATIVA </a:t>
            </a:r>
            <a:r>
              <a:rPr lang="pt-BR" dirty="0" smtClean="0"/>
              <a:t>SIMÉTRICA </a:t>
            </a:r>
            <a:r>
              <a:rPr lang="pt-BR" dirty="0"/>
              <a:t>E </a:t>
            </a:r>
            <a:r>
              <a:rPr lang="pt-BR" dirty="0" smtClean="0"/>
              <a:t>PONTIAGUDA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/>
              <a:t>ISQ. </a:t>
            </a:r>
            <a:r>
              <a:rPr lang="pt-BR" b="1" dirty="0" smtClean="0"/>
              <a:t>SUBENDOCÁRDICA</a:t>
            </a:r>
            <a:endParaRPr lang="pt-BR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/>
              <a:t>ONDA T POSITIVA, </a:t>
            </a:r>
            <a:r>
              <a:rPr lang="pt-BR" dirty="0" smtClean="0"/>
              <a:t>SIMÉTRICA </a:t>
            </a:r>
            <a:r>
              <a:rPr lang="pt-BR" dirty="0"/>
              <a:t>E PONTIAGUDA</a:t>
            </a:r>
            <a:endParaRPr lang="pt-BR" dirty="0" smtClean="0"/>
          </a:p>
        </p:txBody>
      </p:sp>
      <p:pic>
        <p:nvPicPr>
          <p:cNvPr id="1945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571875"/>
            <a:ext cx="11001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Ellen\AppData\Local\Microsoft\Windows\Temporary Internet Files\Low\Content.IE5\XYWI1P42\ch3f1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14500"/>
            <a:ext cx="7072312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5"/>
          <p:cNvSpPr txBox="1">
            <a:spLocks noChangeArrowheads="1"/>
          </p:cNvSpPr>
          <p:nvPr/>
        </p:nvSpPr>
        <p:spPr bwMode="auto">
          <a:xfrm>
            <a:off x="1214438" y="11430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Calibri" pitchFamily="34" charset="0"/>
              </a:rPr>
              <a:t>Exemplo! ISQUEMIA SUBEPICÁRDICA</a:t>
            </a:r>
            <a:r>
              <a:rPr lang="pt-BR" sz="2000">
                <a:latin typeface="Calibri" pitchFamily="34" charset="0"/>
              </a:rPr>
              <a:t> </a:t>
            </a:r>
          </a:p>
          <a:p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aixaDeTexto 6"/>
          <p:cNvSpPr txBox="1">
            <a:spLocks noChangeArrowheads="1"/>
          </p:cNvSpPr>
          <p:nvPr/>
        </p:nvSpPr>
        <p:spPr bwMode="auto">
          <a:xfrm>
            <a:off x="1214438" y="11430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Calibri" pitchFamily="34" charset="0"/>
              </a:rPr>
              <a:t>Exemplo! ISQUEMIA SUBENDOCÁRDICA</a:t>
            </a:r>
            <a:r>
              <a:rPr lang="pt-BR" sz="2000">
                <a:latin typeface="Calibri" pitchFamily="34" charset="0"/>
              </a:rPr>
              <a:t> </a:t>
            </a:r>
          </a:p>
          <a:p>
            <a:endParaRPr lang="pt-BR" sz="2000" b="1">
              <a:latin typeface="Calibri" pitchFamily="34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823753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 idx="4294967295"/>
          </p:nvPr>
        </p:nvSpPr>
        <p:spPr>
          <a:xfrm>
            <a:off x="428625" y="121443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Corrente de Lesão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00563" y="2205038"/>
            <a:ext cx="4032250" cy="3224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 smtClean="0"/>
              <a:t>Esta alteração ainda é reversível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/>
              <a:t>Modificações em várias fases Potencial de Ação</a:t>
            </a:r>
          </a:p>
          <a:p>
            <a:pPr eaLnBrk="1" hangingPunct="1">
              <a:lnSpc>
                <a:spcPct val="80000"/>
              </a:lnSpc>
            </a:pPr>
            <a:r>
              <a:rPr lang="pt-BR" sz="3000" smtClean="0"/>
              <a:t>Ocorre após 20 minutos da oclusão</a:t>
            </a:r>
          </a:p>
        </p:txBody>
      </p:sp>
      <p:pic>
        <p:nvPicPr>
          <p:cNvPr id="2253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900113" y="2565400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latin typeface="Calibri" pitchFamily="34" charset="0"/>
              </a:rPr>
              <a:t>DEFINIÇÃO</a:t>
            </a:r>
          </a:p>
        </p:txBody>
      </p:sp>
      <p:pic>
        <p:nvPicPr>
          <p:cNvPr id="22533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86188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485</Words>
  <Application>Microsoft Office PowerPoint</Application>
  <PresentationFormat>Apresentação na tela (4:3)</PresentationFormat>
  <Paragraphs>108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Wingdings</vt:lpstr>
      <vt:lpstr>Times New Roman</vt:lpstr>
      <vt:lpstr>Tema do Office</vt:lpstr>
      <vt:lpstr>Tema do Office</vt:lpstr>
      <vt:lpstr>Slide 1</vt:lpstr>
      <vt:lpstr>Slide 2</vt:lpstr>
      <vt:lpstr>Slide 3</vt:lpstr>
      <vt:lpstr>Slide 4</vt:lpstr>
      <vt:lpstr>Isquemia</vt:lpstr>
      <vt:lpstr>Critérios de Isquemia</vt:lpstr>
      <vt:lpstr>Slide 7</vt:lpstr>
      <vt:lpstr>Slide 8</vt:lpstr>
      <vt:lpstr>Corrente de Lesão</vt:lpstr>
      <vt:lpstr>CORRENTE DE LESÃO</vt:lpstr>
      <vt:lpstr>CRITÉRIOS LESÃO  MIOCÁRDICA</vt:lpstr>
      <vt:lpstr>CRITÉRIOS LESÃO  MIOCÁRDICA</vt:lpstr>
      <vt:lpstr>Slide 13</vt:lpstr>
      <vt:lpstr>Slide 14</vt:lpstr>
      <vt:lpstr>Slide 15</vt:lpstr>
      <vt:lpstr>Slide 16</vt:lpstr>
      <vt:lpstr>Necrose</vt:lpstr>
      <vt:lpstr>ZONA ELÉTRICA INATIVA</vt:lpstr>
      <vt:lpstr>Slide 19</vt:lpstr>
      <vt:lpstr>Slide 20</vt:lpstr>
      <vt:lpstr>FASES EVOLUTIVAS DO INFARTO</vt:lpstr>
      <vt:lpstr>Slide 22</vt:lpstr>
      <vt:lpstr>TOPOGRAFIAS</vt:lpstr>
      <vt:lpstr>Slide 24</vt:lpstr>
      <vt:lpstr>Slide 25</vt:lpstr>
      <vt:lpstr>IAM ANTERIOR</vt:lpstr>
      <vt:lpstr>IAM ANTERO SEPTAL </vt:lpstr>
      <vt:lpstr>Slide 28</vt:lpstr>
      <vt:lpstr>IAM  INFERO DORSAL E VD</vt:lpstr>
      <vt:lpstr>IAM  ÍNFERO  LATERO  DORSAL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ISQUEMIA</dc:title>
  <dc:creator>Maria Licia</dc:creator>
  <cp:lastModifiedBy>minna</cp:lastModifiedBy>
  <cp:revision>18</cp:revision>
  <dcterms:created xsi:type="dcterms:W3CDTF">2012-08-03T23:47:14Z</dcterms:created>
  <dcterms:modified xsi:type="dcterms:W3CDTF">2012-10-16T21:52:04Z</dcterms:modified>
</cp:coreProperties>
</file>