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0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6/22/2021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/>
              <a:t>Click to edit Master text styles</a:t>
            </a:r>
          </a:p>
          <a:p>
            <a:pPr lvl="1" eaLnBrk="1" latinLnBrk="0" hangingPunct="1"/>
            <a:r>
              <a:rPr kumimoji="0" lang="x-none"/>
              <a:t>Second level</a:t>
            </a:r>
          </a:p>
          <a:p>
            <a:pPr lvl="2" eaLnBrk="1" latinLnBrk="0" hangingPunct="1"/>
            <a:r>
              <a:rPr kumimoji="0" lang="x-none"/>
              <a:t>Third level</a:t>
            </a:r>
          </a:p>
          <a:p>
            <a:pPr lvl="3" eaLnBrk="1" latinLnBrk="0" hangingPunct="1"/>
            <a:r>
              <a:rPr kumimoji="0" lang="x-none"/>
              <a:t>Fourth level</a:t>
            </a:r>
          </a:p>
          <a:p>
            <a:pPr lvl="4" eaLnBrk="1" latinLnBrk="0" hangingPunct="1"/>
            <a:r>
              <a:rPr kumimoji="0" lang="x-none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6/22/2021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733536"/>
            <a:ext cx="6477000" cy="3133864"/>
          </a:xfrm>
        </p:spPr>
        <p:txBody>
          <a:bodyPr>
            <a:normAutofit fontScale="90000"/>
          </a:bodyPr>
          <a:lstStyle/>
          <a:p>
            <a:r>
              <a:rPr lang="en-US" dirty="0"/>
              <a:t>A </a:t>
            </a:r>
            <a:r>
              <a:rPr lang="en-US" dirty="0" err="1"/>
              <a:t>música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discurso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discursos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música</a:t>
            </a:r>
            <a:br>
              <a:rPr lang="en-US" dirty="0"/>
            </a:br>
            <a:br>
              <a:rPr lang="en-US" dirty="0"/>
            </a:br>
            <a:r>
              <a:rPr lang="en-US" i="1" dirty="0" err="1">
                <a:latin typeface="Avenir Light"/>
                <a:cs typeface="Avenir Light"/>
              </a:rPr>
              <a:t>trabalho</a:t>
            </a:r>
            <a:r>
              <a:rPr lang="en-US" i="1" dirty="0">
                <a:latin typeface="Avenir Light"/>
                <a:cs typeface="Avenir Light"/>
              </a:rPr>
              <a:t> final</a:t>
            </a:r>
            <a:br>
              <a:rPr lang="en-US" i="1" dirty="0">
                <a:latin typeface="Avenir Light"/>
                <a:cs typeface="Avenir Light"/>
              </a:rPr>
            </a:br>
            <a:r>
              <a:rPr lang="en-US" i="1" dirty="0" err="1">
                <a:latin typeface="Avenir Light"/>
                <a:cs typeface="Avenir Light"/>
              </a:rPr>
              <a:t>Entrega</a:t>
            </a:r>
            <a:r>
              <a:rPr lang="en-US" i="1" dirty="0">
                <a:latin typeface="Avenir Light"/>
                <a:cs typeface="Avenir Light"/>
              </a:rPr>
              <a:t>: 26/07/2021</a:t>
            </a:r>
            <a:endParaRPr lang="en-US" dirty="0">
              <a:latin typeface="Avenir Light"/>
              <a:cs typeface="Avenir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Profa</a:t>
            </a:r>
            <a:r>
              <a:rPr lang="en-US" dirty="0"/>
              <a:t>. </a:t>
            </a:r>
            <a:r>
              <a:rPr lang="en-US" dirty="0" err="1"/>
              <a:t>Dra</a:t>
            </a:r>
            <a:r>
              <a:rPr lang="en-US" dirty="0"/>
              <a:t>. Susana Cecilia Igayara-Souza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097" y="6295416"/>
            <a:ext cx="162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CMU-ECA-USP</a:t>
            </a:r>
          </a:p>
        </p:txBody>
      </p:sp>
    </p:spTree>
    <p:extLst>
      <p:ext uri="{BB962C8B-B14F-4D97-AF65-F5344CB8AC3E}">
        <p14:creationId xmlns:p14="http://schemas.microsoft.com/office/powerpoint/2010/main" val="645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300549"/>
          </a:xfrm>
        </p:spPr>
        <p:txBody>
          <a:bodyPr>
            <a:normAutofit fontScale="92500"/>
          </a:bodyPr>
          <a:lstStyle/>
          <a:p>
            <a:r>
              <a:rPr lang="en-US" dirty="0"/>
              <a:t>Breve </a:t>
            </a:r>
            <a:r>
              <a:rPr lang="en-US" dirty="0" err="1"/>
              <a:t>análise</a:t>
            </a:r>
            <a:r>
              <a:rPr lang="en-US" dirty="0"/>
              <a:t> de um </a:t>
            </a:r>
            <a:r>
              <a:rPr lang="en-US" dirty="0" err="1"/>
              <a:t>discurso</a:t>
            </a:r>
            <a:r>
              <a:rPr lang="en-US" dirty="0"/>
              <a:t> musical/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música</a:t>
            </a:r>
            <a:endParaRPr lang="en-US" dirty="0"/>
          </a:p>
          <a:p>
            <a:r>
              <a:rPr lang="en-US" dirty="0" err="1"/>
              <a:t>Média</a:t>
            </a:r>
            <a:r>
              <a:rPr lang="en-US" dirty="0"/>
              <a:t>: 8 </a:t>
            </a:r>
            <a:r>
              <a:rPr lang="en-US" dirty="0" err="1"/>
              <a:t>páginas</a:t>
            </a:r>
            <a:r>
              <a:rPr lang="en-US" dirty="0"/>
              <a:t>. Se </a:t>
            </a:r>
            <a:r>
              <a:rPr lang="en-US" dirty="0" err="1"/>
              <a:t>tiver</a:t>
            </a:r>
            <a:r>
              <a:rPr lang="en-US" dirty="0"/>
              <a:t> </a:t>
            </a:r>
            <a:r>
              <a:rPr lang="en-US" dirty="0" err="1"/>
              <a:t>documentação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imagens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exemplos</a:t>
            </a:r>
            <a:r>
              <a:rPr lang="en-US" dirty="0"/>
              <a:t> </a:t>
            </a:r>
            <a:r>
              <a:rPr lang="en-US" dirty="0" err="1"/>
              <a:t>musicais</a:t>
            </a:r>
            <a:r>
              <a:rPr lang="en-US" dirty="0"/>
              <a:t>,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páginas</a:t>
            </a:r>
            <a:r>
              <a:rPr lang="en-US" dirty="0"/>
              <a:t>. </a:t>
            </a:r>
          </a:p>
          <a:p>
            <a:r>
              <a:rPr lang="en-US" dirty="0"/>
              <a:t>De </a:t>
            </a:r>
            <a:r>
              <a:rPr lang="en-US" dirty="0" err="1"/>
              <a:t>acordo</a:t>
            </a:r>
            <a:r>
              <a:rPr lang="en-US" dirty="0"/>
              <a:t> com o que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discutimos</a:t>
            </a:r>
            <a:r>
              <a:rPr lang="en-US" dirty="0"/>
              <a:t>,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muitos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música</a:t>
            </a:r>
            <a:r>
              <a:rPr lang="en-US" dirty="0"/>
              <a:t>. O </a:t>
            </a:r>
            <a:r>
              <a:rPr lang="en-US" dirty="0" err="1"/>
              <a:t>gênero</a:t>
            </a:r>
            <a:r>
              <a:rPr lang="en-US" dirty="0"/>
              <a:t> discursive é </a:t>
            </a:r>
            <a:r>
              <a:rPr lang="en-US" dirty="0" err="1"/>
              <a:t>aberto</a:t>
            </a:r>
            <a:r>
              <a:rPr lang="en-US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Proposta</a:t>
            </a:r>
            <a:r>
              <a:rPr lang="en-US" dirty="0"/>
              <a:t> para o </a:t>
            </a:r>
            <a:r>
              <a:rPr lang="en-US" dirty="0" err="1"/>
              <a:t>trabalho</a:t>
            </a:r>
            <a:r>
              <a:rPr lang="en-US" dirty="0"/>
              <a:t> final</a:t>
            </a:r>
          </a:p>
        </p:txBody>
      </p:sp>
    </p:spTree>
    <p:extLst>
      <p:ext uri="{BB962C8B-B14F-4D97-AF65-F5344CB8AC3E}">
        <p14:creationId xmlns:p14="http://schemas.microsoft.com/office/powerpoint/2010/main" val="13283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Discurso</a:t>
            </a:r>
            <a:r>
              <a:rPr lang="en-US" dirty="0"/>
              <a:t> musical/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música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objeto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Identificar</a:t>
            </a:r>
            <a:r>
              <a:rPr lang="en-US" dirty="0"/>
              <a:t> o(s) </a:t>
            </a:r>
            <a:r>
              <a:rPr lang="en-US" dirty="0" err="1"/>
              <a:t>sujeito</a:t>
            </a:r>
            <a:r>
              <a:rPr lang="en-US" dirty="0"/>
              <a:t>(s) do </a:t>
            </a:r>
            <a:r>
              <a:rPr lang="en-US" dirty="0" err="1"/>
              <a:t>discurso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a </a:t>
            </a:r>
            <a:r>
              <a:rPr lang="en-US" dirty="0" err="1"/>
              <a:t>função</a:t>
            </a:r>
            <a:r>
              <a:rPr lang="en-US" dirty="0"/>
              <a:t> do </a:t>
            </a:r>
            <a:r>
              <a:rPr lang="en-US" dirty="0" err="1"/>
              <a:t>enunciado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o(s) </a:t>
            </a:r>
            <a:r>
              <a:rPr lang="en-US" dirty="0" err="1"/>
              <a:t>destinatário</a:t>
            </a:r>
            <a:r>
              <a:rPr lang="en-US" dirty="0"/>
              <a:t>(s) do </a:t>
            </a:r>
            <a:r>
              <a:rPr lang="en-US" dirty="0" err="1"/>
              <a:t>enunciado</a:t>
            </a:r>
            <a:endParaRPr lang="en-US" dirty="0"/>
          </a:p>
          <a:p>
            <a:r>
              <a:rPr lang="en-US" dirty="0" err="1"/>
              <a:t>Analisar</a:t>
            </a:r>
            <a:r>
              <a:rPr lang="en-US" dirty="0"/>
              <a:t> o </a:t>
            </a:r>
            <a:r>
              <a:rPr lang="en-US" dirty="0" err="1"/>
              <a:t>gênero</a:t>
            </a:r>
            <a:r>
              <a:rPr lang="en-US" dirty="0"/>
              <a:t> de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utilizado</a:t>
            </a:r>
            <a:r>
              <a:rPr lang="en-US" dirty="0"/>
              <a:t> </a:t>
            </a:r>
          </a:p>
          <a:p>
            <a:r>
              <a:rPr lang="en-US" dirty="0"/>
              <a:t>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se </a:t>
            </a:r>
            <a:r>
              <a:rPr lang="en-US" dirty="0" err="1"/>
              <a:t>fala</a:t>
            </a:r>
            <a:r>
              <a:rPr lang="en-US" dirty="0"/>
              <a:t>? (o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proíbe</a:t>
            </a:r>
            <a:r>
              <a:rPr lang="en-US" dirty="0"/>
              <a:t>)</a:t>
            </a:r>
          </a:p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atitudes</a:t>
            </a:r>
            <a:r>
              <a:rPr lang="en-US" dirty="0"/>
              <a:t> </a:t>
            </a:r>
            <a:r>
              <a:rPr lang="en-US" dirty="0" err="1"/>
              <a:t>responsivas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discussão</a:t>
            </a:r>
            <a:r>
              <a:rPr lang="en-US" dirty="0"/>
              <a:t>/</a:t>
            </a:r>
            <a:r>
              <a:rPr lang="en-US" dirty="0" err="1"/>
              <a:t>disputa</a:t>
            </a:r>
            <a:r>
              <a:rPr lang="en-US" dirty="0"/>
              <a:t>?</a:t>
            </a:r>
          </a:p>
          <a:p>
            <a:r>
              <a:rPr lang="en-US" dirty="0"/>
              <a:t>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discussão</a:t>
            </a:r>
            <a:r>
              <a:rPr lang="en-US" dirty="0"/>
              <a:t> e </a:t>
            </a:r>
            <a:r>
              <a:rPr lang="en-US" dirty="0" err="1"/>
              <a:t>é</a:t>
            </a:r>
            <a:r>
              <a:rPr lang="en-US" dirty="0"/>
              <a:t> dado </a:t>
            </a:r>
            <a:r>
              <a:rPr lang="en-US" dirty="0" err="1"/>
              <a:t>como</a:t>
            </a:r>
            <a:r>
              <a:rPr lang="en-US" dirty="0"/>
              <a:t> consensual (</a:t>
            </a:r>
            <a:r>
              <a:rPr lang="en-US" dirty="0" err="1"/>
              <a:t>doxa</a:t>
            </a:r>
            <a:r>
              <a:rPr lang="en-US" dirty="0"/>
              <a:t>)?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3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problematizar</a:t>
            </a:r>
            <a:r>
              <a:rPr lang="en-US" dirty="0"/>
              <a:t> um </a:t>
            </a:r>
            <a:r>
              <a:rPr lang="en-US" dirty="0" err="1"/>
              <a:t>discurso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conceitos-chave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? (ex: valor, </a:t>
            </a:r>
            <a:r>
              <a:rPr lang="en-US" dirty="0" err="1"/>
              <a:t>identidade</a:t>
            </a:r>
            <a:r>
              <a:rPr lang="en-US" dirty="0"/>
              <a:t>) </a:t>
            </a:r>
          </a:p>
          <a:p>
            <a:r>
              <a:rPr lang="en-US" dirty="0" err="1"/>
              <a:t>Quais</a:t>
            </a:r>
            <a:r>
              <a:rPr lang="en-US" dirty="0"/>
              <a:t> as </a:t>
            </a:r>
            <a:r>
              <a:rPr lang="en-US" dirty="0" err="1"/>
              <a:t>problematizações</a:t>
            </a:r>
            <a:r>
              <a:rPr lang="en-US" dirty="0"/>
              <a:t> da </a:t>
            </a:r>
            <a:r>
              <a:rPr lang="en-US" dirty="0" err="1"/>
              <a:t>bibliografia</a:t>
            </a:r>
            <a:r>
              <a:rPr lang="en-US" dirty="0"/>
              <a:t> do </a:t>
            </a:r>
            <a:r>
              <a:rPr lang="en-US" dirty="0" err="1"/>
              <a:t>curso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ajudar</a:t>
            </a:r>
            <a:r>
              <a:rPr lang="en-US" dirty="0"/>
              <a:t> a </a:t>
            </a:r>
            <a:r>
              <a:rPr lang="en-US" dirty="0" err="1"/>
              <a:t>estudar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discurso</a:t>
            </a:r>
            <a:r>
              <a:rPr lang="en-US" dirty="0"/>
              <a:t>?</a:t>
            </a:r>
          </a:p>
          <a:p>
            <a:r>
              <a:rPr lang="en-US" dirty="0"/>
              <a:t>Como o </a:t>
            </a:r>
            <a:r>
              <a:rPr lang="en-US" dirty="0" err="1"/>
              <a:t>estudo</a:t>
            </a:r>
            <a:r>
              <a:rPr lang="en-US" dirty="0"/>
              <a:t> </a:t>
            </a:r>
            <a:r>
              <a:rPr lang="en-US" dirty="0" err="1"/>
              <a:t>desse</a:t>
            </a:r>
            <a:r>
              <a:rPr lang="en-US" dirty="0"/>
              <a:t>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colabora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desenvolvimento</a:t>
            </a:r>
            <a:r>
              <a:rPr lang="en-US" dirty="0"/>
              <a:t> da </a:t>
            </a:r>
            <a:r>
              <a:rPr lang="en-US" dirty="0" err="1"/>
              <a:t>própria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? (</a:t>
            </a:r>
            <a:r>
              <a:rPr lang="en-US" dirty="0" err="1"/>
              <a:t>musicologia</a:t>
            </a:r>
            <a:r>
              <a:rPr lang="en-US" dirty="0"/>
              <a:t>, </a:t>
            </a:r>
            <a:r>
              <a:rPr lang="en-US" dirty="0" err="1"/>
              <a:t>estudos</a:t>
            </a:r>
            <a:r>
              <a:rPr lang="en-US" dirty="0"/>
              <a:t> de performance, </a:t>
            </a:r>
            <a:r>
              <a:rPr lang="en-US" dirty="0" err="1"/>
              <a:t>educação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Como o </a:t>
            </a:r>
            <a:r>
              <a:rPr lang="en-US" dirty="0" err="1"/>
              <a:t>estudo</a:t>
            </a:r>
            <a:r>
              <a:rPr lang="en-US" dirty="0"/>
              <a:t> </a:t>
            </a:r>
            <a:r>
              <a:rPr lang="en-US" dirty="0" err="1"/>
              <a:t>desse</a:t>
            </a:r>
            <a:r>
              <a:rPr lang="en-US" dirty="0"/>
              <a:t>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ajuda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percurso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pós-graduação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4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Textos</a:t>
            </a:r>
            <a:r>
              <a:rPr lang="en-US" dirty="0"/>
              <a:t> dos </a:t>
            </a:r>
            <a:r>
              <a:rPr lang="en-US" dirty="0" err="1"/>
              <a:t>Seminários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BOORMAN, Stanley. </a:t>
            </a:r>
            <a:r>
              <a:rPr lang="es-ES_tradnl" dirty="0" err="1"/>
              <a:t>The</a:t>
            </a:r>
            <a:r>
              <a:rPr lang="es-ES_tradnl" dirty="0"/>
              <a:t> Musical </a:t>
            </a:r>
            <a:r>
              <a:rPr lang="es-ES_tradnl" dirty="0" err="1"/>
              <a:t>text</a:t>
            </a:r>
            <a:r>
              <a:rPr lang="es-ES_tradnl" dirty="0"/>
              <a:t>. </a:t>
            </a:r>
          </a:p>
          <a:p>
            <a:r>
              <a:rPr lang="pt-BR" dirty="0"/>
              <a:t>RINK, John.   </a:t>
            </a:r>
            <a:r>
              <a:rPr lang="en-US" dirty="0"/>
              <a:t>Translating musical meaning: the nineteenth-century performer as narrator. </a:t>
            </a:r>
          </a:p>
          <a:p>
            <a:r>
              <a:rPr lang="en-US" dirty="0"/>
              <a:t>EVERIST, Mark. Reception theories, canonic discourses, and musical value </a:t>
            </a:r>
          </a:p>
          <a:p>
            <a:r>
              <a:rPr lang="en-US" dirty="0"/>
              <a:t>PAZ, Ana L. F.  Para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genealogia</a:t>
            </a:r>
            <a:r>
              <a:rPr lang="en-US" dirty="0"/>
              <a:t> do </a:t>
            </a:r>
            <a:r>
              <a:rPr lang="en-US" dirty="0" err="1"/>
              <a:t>génio</a:t>
            </a:r>
            <a:r>
              <a:rPr lang="en-US" dirty="0"/>
              <a:t>. </a:t>
            </a:r>
          </a:p>
          <a:p>
            <a:r>
              <a:rPr lang="pt-BR" dirty="0"/>
              <a:t>KORSYN, Kevin. </a:t>
            </a:r>
            <a:r>
              <a:rPr lang="pt-BR" dirty="0" err="1"/>
              <a:t>Beyond</a:t>
            </a:r>
            <a:r>
              <a:rPr lang="pt-BR" dirty="0"/>
              <a:t> </a:t>
            </a:r>
            <a:r>
              <a:rPr lang="pt-BR" dirty="0" err="1"/>
              <a:t>privileged</a:t>
            </a:r>
            <a:r>
              <a:rPr lang="pt-BR" dirty="0"/>
              <a:t> </a:t>
            </a:r>
            <a:r>
              <a:rPr lang="pt-BR" dirty="0" err="1"/>
              <a:t>contexts</a:t>
            </a:r>
            <a:r>
              <a:rPr lang="pt-BR" dirty="0"/>
              <a:t>: </a:t>
            </a:r>
            <a:r>
              <a:rPr lang="pt-BR" dirty="0" err="1"/>
              <a:t>intertextuality</a:t>
            </a:r>
            <a:r>
              <a:rPr lang="pt-BR" dirty="0"/>
              <a:t>, </a:t>
            </a:r>
            <a:r>
              <a:rPr lang="pt-BR" dirty="0" err="1"/>
              <a:t>influence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dialogue. pp. 55-72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3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Revisão</a:t>
            </a:r>
            <a:r>
              <a:rPr lang="en-US" dirty="0"/>
              <a:t> de </a:t>
            </a:r>
            <a:r>
              <a:rPr lang="en-US" dirty="0" err="1"/>
              <a:t>percurso</a:t>
            </a:r>
            <a:r>
              <a:rPr lang="en-US" dirty="0"/>
              <a:t>/</a:t>
            </a:r>
            <a:r>
              <a:rPr lang="en-US" dirty="0" err="1"/>
              <a:t>trabalho</a:t>
            </a:r>
            <a:r>
              <a:rPr lang="en-US" dirty="0"/>
              <a:t>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Preparar</a:t>
            </a:r>
            <a:r>
              <a:rPr lang="en-US" dirty="0"/>
              <a:t> a </a:t>
            </a:r>
            <a:r>
              <a:rPr lang="en-US" dirty="0" err="1"/>
              <a:t>monografia</a:t>
            </a:r>
            <a:r>
              <a:rPr lang="en-US" dirty="0"/>
              <a:t> final: </a:t>
            </a:r>
          </a:p>
          <a:p>
            <a:r>
              <a:rPr lang="en-US" dirty="0" err="1"/>
              <a:t>Análise</a:t>
            </a:r>
            <a:r>
              <a:rPr lang="en-US" dirty="0"/>
              <a:t> de um </a:t>
            </a:r>
            <a:r>
              <a:rPr lang="en-US" dirty="0" err="1"/>
              <a:t>discurso</a:t>
            </a:r>
            <a:r>
              <a:rPr lang="en-US" dirty="0"/>
              <a:t> musical/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música</a:t>
            </a:r>
            <a:endParaRPr lang="en-US" dirty="0"/>
          </a:p>
          <a:p>
            <a:r>
              <a:rPr lang="en-US" dirty="0" err="1"/>
              <a:t>Utilizar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u="sng" dirty="0"/>
              <a:t>um dos </a:t>
            </a:r>
            <a:r>
              <a:rPr lang="en-US" u="sng" dirty="0" err="1"/>
              <a:t>textos</a:t>
            </a:r>
            <a:r>
              <a:rPr lang="en-US" u="sng" dirty="0"/>
              <a:t> dos </a:t>
            </a:r>
            <a:r>
              <a:rPr lang="en-US" u="sng" dirty="0" err="1"/>
              <a:t>seminários</a:t>
            </a:r>
            <a:r>
              <a:rPr lang="en-US" u="sng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problematizar</a:t>
            </a:r>
            <a:r>
              <a:rPr lang="en-US" dirty="0"/>
              <a:t> o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estudado</a:t>
            </a:r>
            <a:r>
              <a:rPr lang="en-US" dirty="0"/>
              <a:t> </a:t>
            </a:r>
          </a:p>
          <a:p>
            <a:r>
              <a:rPr lang="en-US" dirty="0" err="1"/>
              <a:t>Lembrar</a:t>
            </a:r>
            <a:r>
              <a:rPr lang="en-US" dirty="0"/>
              <a:t> da </a:t>
            </a:r>
            <a:r>
              <a:rPr lang="en-US" dirty="0" err="1"/>
              <a:t>ideia</a:t>
            </a:r>
            <a:r>
              <a:rPr lang="en-US" dirty="0"/>
              <a:t> da </a:t>
            </a:r>
            <a:r>
              <a:rPr lang="en-US" dirty="0" err="1"/>
              <a:t>intertextualidade</a:t>
            </a:r>
            <a:r>
              <a:rPr lang="en-US" dirty="0"/>
              <a:t> (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outros 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texto</a:t>
            </a:r>
            <a:r>
              <a:rPr lang="en-US" dirty="0"/>
              <a:t>)</a:t>
            </a:r>
          </a:p>
          <a:p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referências</a:t>
            </a:r>
            <a:r>
              <a:rPr lang="en-US" dirty="0"/>
              <a:t> </a:t>
            </a:r>
            <a:r>
              <a:rPr lang="en-US" dirty="0" err="1"/>
              <a:t>bibliográficas</a:t>
            </a:r>
            <a:r>
              <a:rPr lang="en-US" dirty="0"/>
              <a:t> com as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estejam</a:t>
            </a:r>
            <a:r>
              <a:rPr lang="en-US" dirty="0"/>
              <a:t> </a:t>
            </a:r>
            <a:r>
              <a:rPr lang="en-US" dirty="0" err="1"/>
              <a:t>trabalhando</a:t>
            </a:r>
            <a:endParaRPr lang="en-US" dirty="0"/>
          </a:p>
          <a:p>
            <a:r>
              <a:rPr lang="en-US" dirty="0" err="1"/>
              <a:t>Relacionar</a:t>
            </a:r>
            <a:r>
              <a:rPr lang="en-US" dirty="0"/>
              <a:t> o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estudado</a:t>
            </a:r>
            <a:r>
              <a:rPr lang="en-US" dirty="0"/>
              <a:t>,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, com </a:t>
            </a:r>
            <a:r>
              <a:rPr lang="en-US" u="sng" dirty="0" err="1"/>
              <a:t>dois</a:t>
            </a:r>
            <a:r>
              <a:rPr lang="en-US" u="sng" dirty="0"/>
              <a:t> dos </a:t>
            </a:r>
            <a:r>
              <a:rPr lang="en-US" u="sng" dirty="0" err="1"/>
              <a:t>conceitos-chave</a:t>
            </a:r>
            <a:r>
              <a:rPr lang="en-US" u="sng" dirty="0"/>
              <a:t> </a:t>
            </a:r>
            <a:r>
              <a:rPr lang="en-US" dirty="0" err="1"/>
              <a:t>discutidos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Beard and </a:t>
            </a:r>
            <a:r>
              <a:rPr lang="en-US" dirty="0" err="1"/>
              <a:t>Gloag</a:t>
            </a:r>
            <a:endParaRPr lang="en-US" dirty="0"/>
          </a:p>
          <a:p>
            <a:r>
              <a:rPr lang="en-US" dirty="0" err="1"/>
              <a:t>Localizar</a:t>
            </a:r>
            <a:r>
              <a:rPr lang="en-US" dirty="0"/>
              <a:t> o </a:t>
            </a:r>
            <a:r>
              <a:rPr lang="en-US" dirty="0" err="1"/>
              <a:t>interesse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análise</a:t>
            </a:r>
            <a:r>
              <a:rPr lang="en-US" dirty="0"/>
              <a:t> do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estudado</a:t>
            </a:r>
            <a:endParaRPr lang="en-US" dirty="0"/>
          </a:p>
          <a:p>
            <a:r>
              <a:rPr lang="en-US" dirty="0" err="1"/>
              <a:t>Média</a:t>
            </a:r>
            <a:r>
              <a:rPr lang="en-US" dirty="0"/>
              <a:t>: 8 </a:t>
            </a:r>
            <a:r>
              <a:rPr lang="en-US" dirty="0" err="1"/>
              <a:t>páginas</a:t>
            </a:r>
            <a:r>
              <a:rPr lang="en-US" dirty="0"/>
              <a:t>, com </a:t>
            </a:r>
            <a:r>
              <a:rPr lang="en-US" dirty="0" err="1"/>
              <a:t>referências</a:t>
            </a:r>
            <a:r>
              <a:rPr lang="en-US" dirty="0"/>
              <a:t> e </a:t>
            </a:r>
            <a:r>
              <a:rPr lang="en-US" dirty="0" err="1"/>
              <a:t>exemplos</a:t>
            </a:r>
            <a:endParaRPr lang="en-US" dirty="0"/>
          </a:p>
          <a:p>
            <a:r>
              <a:rPr lang="en-US" dirty="0" err="1"/>
              <a:t>Entrega</a:t>
            </a:r>
            <a:r>
              <a:rPr lang="en-US" dirty="0"/>
              <a:t>: 26/07/2021 </a:t>
            </a:r>
            <a:r>
              <a:rPr lang="en-US" dirty="0" err="1"/>
              <a:t>pelo</a:t>
            </a:r>
            <a:r>
              <a:rPr lang="en-US" dirty="0"/>
              <a:t> E-</a:t>
            </a:r>
            <a:r>
              <a:rPr lang="en-US" dirty="0" err="1"/>
              <a:t>disciplinas</a:t>
            </a:r>
            <a:r>
              <a:rPr lang="en-US" dirty="0"/>
              <a:t> (</a:t>
            </a:r>
            <a:r>
              <a:rPr lang="en-US" dirty="0" err="1"/>
              <a:t>moodle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4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419</TotalTime>
  <Words>393</Words>
  <Application>Microsoft Office PowerPoint</Application>
  <PresentationFormat>Apresentação na tela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Avenir Light</vt:lpstr>
      <vt:lpstr>Tw Cen MT</vt:lpstr>
      <vt:lpstr>Wingdings</vt:lpstr>
      <vt:lpstr>Wingdings 2</vt:lpstr>
      <vt:lpstr>Median</vt:lpstr>
      <vt:lpstr>A música como discurso e os discursos sobre música  trabalho final Entrega: 26/07/2021</vt:lpstr>
      <vt:lpstr>Proposta para o trabalho final</vt:lpstr>
      <vt:lpstr>Discurso musical/sobre música por objeto</vt:lpstr>
      <vt:lpstr>Como problematizar um discurso?</vt:lpstr>
      <vt:lpstr>Textos dos Seminários</vt:lpstr>
      <vt:lpstr>Revisão de percurso/trabalho final</vt:lpstr>
    </vt:vector>
  </TitlesOfParts>
  <Company>Universidade de São Paulo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música como discurso e os discursos sobre música</dc:title>
  <dc:creator>Susana Igayara-Souza</dc:creator>
  <cp:lastModifiedBy>Susana Igayara</cp:lastModifiedBy>
  <cp:revision>13</cp:revision>
  <dcterms:created xsi:type="dcterms:W3CDTF">2018-06-26T13:01:49Z</dcterms:created>
  <dcterms:modified xsi:type="dcterms:W3CDTF">2021-06-22T23:00:38Z</dcterms:modified>
</cp:coreProperties>
</file>