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4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93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696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88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72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157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109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69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25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8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53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5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3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5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84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18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AB40A5-E929-4035-B91E-8DA101D95648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942A8A-7449-49A0-8306-3385426FEB7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46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BB2E-AF23-0F1D-BF9A-35280AB3A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Burocracia de nível de rua: perspectivas teóricas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20B5D-9BDE-CF06-6768-70E7541FBE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Aula 8</a:t>
            </a:r>
          </a:p>
        </p:txBody>
      </p:sp>
    </p:spTree>
    <p:extLst>
      <p:ext uri="{BB962C8B-B14F-4D97-AF65-F5344CB8AC3E}">
        <p14:creationId xmlns:p14="http://schemas.microsoft.com/office/powerpoint/2010/main" val="394656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9F4E-E414-D1D3-9945-0DE7BE5B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Burocracia de nível de Rua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1411-7D5F-5B8B-F607-D6865BA4A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Conceito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Centralidade do papel da burocracia de nível de rua no processo de implementação</a:t>
            </a:r>
          </a:p>
          <a:p>
            <a:pPr lvl="1"/>
            <a:r>
              <a:rPr lang="pt-BR" dirty="0"/>
              <a:t>Implementação e burocracia</a:t>
            </a:r>
          </a:p>
          <a:p>
            <a:r>
              <a:rPr lang="pt-BR" dirty="0"/>
              <a:t>Políticas públicas: resultados materiais e valores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196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F8AD-65E9-2A27-25E5-5FD44AF1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questão da ação burocrática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CD0DA-7FAA-4503-7551-B5159C73C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Burocracia e políticas públicas: uma problemática de delegação</a:t>
            </a:r>
          </a:p>
          <a:p>
            <a:r>
              <a:rPr lang="pt-BR" dirty="0"/>
              <a:t>Riscos inerentes: risco de seleção, risco moral: agendas da política, dos políticos, da população, e da burocracia</a:t>
            </a:r>
          </a:p>
          <a:p>
            <a:r>
              <a:rPr lang="pt-BR" dirty="0"/>
              <a:t>Principais da política pública</a:t>
            </a:r>
          </a:p>
          <a:p>
            <a:r>
              <a:rPr lang="pt-BR" dirty="0"/>
              <a:t>A ação politicamente orientada</a:t>
            </a:r>
          </a:p>
          <a:p>
            <a:r>
              <a:rPr lang="pt-BR" dirty="0"/>
              <a:t>A vontade popular</a:t>
            </a:r>
          </a:p>
          <a:p>
            <a:r>
              <a:rPr lang="pt-BR" dirty="0"/>
              <a:t>Agentes: </a:t>
            </a:r>
          </a:p>
          <a:p>
            <a:r>
              <a:rPr lang="pt-BR" dirty="0"/>
              <a:t>Burocracias e burocratas</a:t>
            </a:r>
          </a:p>
          <a:p>
            <a:r>
              <a:rPr lang="pt-BR" dirty="0"/>
              <a:t>Agendas específicas e estereótipos na implementação de políticas</a:t>
            </a:r>
          </a:p>
        </p:txBody>
      </p:sp>
    </p:spTree>
    <p:extLst>
      <p:ext uri="{BB962C8B-B14F-4D97-AF65-F5344CB8AC3E}">
        <p14:creationId xmlns:p14="http://schemas.microsoft.com/office/powerpoint/2010/main" val="67362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EF37-C23D-2D36-B37F-43807C05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questão da delegação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A512A-144F-3D84-2245-1503FD29A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perspectiva top-</a:t>
            </a:r>
            <a:r>
              <a:rPr lang="pt-BR" dirty="0" err="1"/>
              <a:t>down</a:t>
            </a:r>
            <a:endParaRPr lang="pt-BR" dirty="0"/>
          </a:p>
          <a:p>
            <a:endParaRPr lang="pt-BR" dirty="0"/>
          </a:p>
          <a:p>
            <a:r>
              <a:rPr lang="pt-BR" dirty="0"/>
              <a:t>A perspectiva botton-</a:t>
            </a:r>
            <a:r>
              <a:rPr lang="pt-BR" dirty="0" err="1"/>
              <a:t>up</a:t>
            </a:r>
            <a:endParaRPr lang="pt-BR" dirty="0"/>
          </a:p>
          <a:p>
            <a:endParaRPr lang="pt-BR" dirty="0"/>
          </a:p>
          <a:p>
            <a:r>
              <a:rPr lang="pt-BR" dirty="0"/>
              <a:t>A perspectiva vista a partir de dinâmicas de governança</a:t>
            </a:r>
          </a:p>
          <a:p>
            <a:endParaRPr lang="pt-BR" dirty="0"/>
          </a:p>
          <a:p>
            <a:r>
              <a:rPr lang="pt-BR" dirty="0"/>
              <a:t>Aspectos materiais e de valores implícitos numa política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672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D06800-057D-EFAF-CA31-2844076E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9E0AB-C43D-0994-09E7-3A6F77B2D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925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128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Burocracia de nível de rua: perspectivas teóricas</vt:lpstr>
      <vt:lpstr>Burocracia de nível de Rua</vt:lpstr>
      <vt:lpstr>A questão da ação burocrática</vt:lpstr>
      <vt:lpstr>A questão da delegação</vt:lpstr>
      <vt:lpstr>Fim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Burocracia de nível de rua: perspectivas teóricas</dc:title>
  <dc:creator>Elizabeth Balbachevsky</dc:creator>
  <cp:lastModifiedBy>Elizabeth Balbachevsky</cp:lastModifiedBy>
  <cp:revision>1</cp:revision>
  <dcterms:created xsi:type="dcterms:W3CDTF">2023-11-06T14:57:17Z</dcterms:created>
  <dcterms:modified xsi:type="dcterms:W3CDTF">2023-11-06T15:07:20Z</dcterms:modified>
</cp:coreProperties>
</file>