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Matemática aplicada À Economia – </a:t>
            </a:r>
            <a:r>
              <a:rPr lang="pt-BR" sz="4000" dirty="0"/>
              <a:t>28ª aula / 2024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Professor Ricardo </a:t>
            </a:r>
            <a:r>
              <a:rPr lang="pt-BR" dirty="0" err="1">
                <a:solidFill>
                  <a:schemeClr val="bg1"/>
                </a:solidFill>
              </a:rPr>
              <a:t>luis</a:t>
            </a:r>
            <a:r>
              <a:rPr lang="pt-BR" dirty="0">
                <a:solidFill>
                  <a:schemeClr val="bg1"/>
                </a:solidFill>
              </a:rPr>
              <a:t> Chaves feijó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612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1908873-8131-4D73-8615-B9570088F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86" y="1484259"/>
            <a:ext cx="7922489" cy="388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DB1086-5BC5-4FBC-9344-0DD2F2341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253" y="1677567"/>
            <a:ext cx="8509178" cy="17514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D6B0F3-7FEA-4F90-A219-FA6CB4F6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253" y="3429000"/>
            <a:ext cx="8509178" cy="18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5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07CD29-BBC0-4AA8-A212-DF5A8CC4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657" y="1237957"/>
            <a:ext cx="7868668" cy="39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57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C2F741-C333-4B31-940D-0B94B5181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53" y="1167619"/>
            <a:ext cx="7896294" cy="38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1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16C57AA-1794-4C7D-871B-358D89560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12" y="1181687"/>
            <a:ext cx="9369825" cy="17051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3FC8465-1030-45D9-A75E-95F81254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12" y="2818763"/>
            <a:ext cx="9369825" cy="227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0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F281193-F799-4B0D-941E-01CEF9723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71" y="1320992"/>
            <a:ext cx="9111452" cy="6203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869424D-6AD6-4A5C-B0C8-B88B94445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71" y="1941342"/>
            <a:ext cx="9111452" cy="37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4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5C7FE3-E746-4E4A-9FC8-50155585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02" y="1234369"/>
            <a:ext cx="8629333" cy="40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6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82C681B-751C-4D3A-81EA-7D87016D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769" y="1077566"/>
            <a:ext cx="8199468" cy="82857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05F992E-1D9F-4AC5-93EF-C1DF3639B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769" y="1814704"/>
            <a:ext cx="8199468" cy="33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7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FFBD87D-5BB2-41BD-98B9-AADC23907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668" y="1167618"/>
            <a:ext cx="8194475" cy="422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9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BACB5C-DA08-4B11-A4A1-69F35C542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196" y="1523226"/>
            <a:ext cx="8497607" cy="381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65AC8F-BD66-4899-898F-58ED28121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87" y="1774533"/>
            <a:ext cx="979102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82A430D-3B03-4CA0-8D8B-77D6D00B0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258" y="1237957"/>
            <a:ext cx="8874212" cy="38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56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FB5123-1488-4E0B-BDA2-CCED5D06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702829"/>
            <a:ext cx="8627188" cy="48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74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8043027-6858-49DD-9939-3C08A6C8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396" y="211910"/>
            <a:ext cx="8967208" cy="242929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782FE2-46E4-48C2-A41D-A8C5C3663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333" y="2641209"/>
            <a:ext cx="8950271" cy="34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0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F6D943-915A-4777-A343-9EDFF25BE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4" y="809074"/>
            <a:ext cx="9056161" cy="523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01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2E7CF8-5540-433F-A012-9B513BA44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21" y="1083212"/>
            <a:ext cx="9351094" cy="27795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59B8FF-EEA5-4C8F-A0F9-6B639B58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21" y="3862803"/>
            <a:ext cx="9359022" cy="128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9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872BF6-EE87-4F58-9E69-87BF4B59B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469" y="1097280"/>
            <a:ext cx="9415061" cy="413590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643B4F1-2724-485D-A4FF-113DC582F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173" y="1624817"/>
            <a:ext cx="212252" cy="3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95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4B7873-DF6D-433E-B2A6-0E9C6CC3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182" y="1181687"/>
            <a:ext cx="9333635" cy="383924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9F7E80A-E46C-45C6-B21B-3A43DF56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182" y="5020933"/>
            <a:ext cx="9333635" cy="9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BDAE632-DD2F-4207-B6D9-E3F2BB4C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15" y="1401038"/>
            <a:ext cx="8852981" cy="139939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6EBC743-250D-4335-91E0-A6E099758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814" y="2800428"/>
            <a:ext cx="8852981" cy="21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15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CF7A815-5075-479F-96F9-4F28CD4B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363" y="1488166"/>
            <a:ext cx="9091273" cy="388166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55542D-D7EF-4A97-ADB4-80E42D310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9292" y="4360985"/>
            <a:ext cx="1195126" cy="3694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0F5968A-131B-42EA-B2F1-69E2EF8FB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063" y="4441157"/>
            <a:ext cx="142857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47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333308C6-D372-4879-8E0A-87EAD14B2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648" y="1463041"/>
            <a:ext cx="9192359" cy="322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8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5B71DC2-A456-40DA-A118-D7C7CCCB0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78" y="2371212"/>
            <a:ext cx="9391090" cy="211557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6C69FA-244D-4AE5-8528-8763F80A6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479" y="3429000"/>
            <a:ext cx="301564" cy="3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28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EDF7197-FBAE-43CC-9061-790B1DA0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13" y="704560"/>
            <a:ext cx="8279800" cy="19964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C88BFCE-71A1-4FF9-8753-7BF9344A5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512" y="2700997"/>
            <a:ext cx="8279800" cy="271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80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1046366-8A69-4560-A71E-5C0635B1C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44" y="729622"/>
            <a:ext cx="7561933" cy="571225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397937A-4195-42D6-85DB-E9C037C0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93" y="5465545"/>
            <a:ext cx="219048" cy="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96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2E0F83-1932-4305-AEDD-C54FC1379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028" y="530257"/>
            <a:ext cx="7957254" cy="233780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A656917-57D9-4C0B-89EC-371EDE927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29" y="2868063"/>
            <a:ext cx="7957254" cy="327427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0E139CE-0F1E-4F0D-989E-DCC289B21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852" y="530258"/>
            <a:ext cx="2431380" cy="41227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961E67A-F9F4-460E-B328-ADA41F6B0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1803" y="530256"/>
            <a:ext cx="7152406" cy="60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09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455917A-EE3B-4FCA-AADA-C341AAC20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808" y="1139483"/>
            <a:ext cx="9522383" cy="37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6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8365981-92F7-45A8-BDEA-7839264D1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575" y="1125415"/>
            <a:ext cx="8605034" cy="43874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6C3102-5531-45F6-93BD-297686E0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575" y="5467181"/>
            <a:ext cx="8605034" cy="11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39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325A25-2FE5-4065-862A-6A8D44FD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37" y="1885071"/>
            <a:ext cx="9706725" cy="26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903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0EEC715-58C5-40A1-A340-6794C980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22" y="208446"/>
            <a:ext cx="7269788" cy="644110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C09AB7-7F82-4798-A7A0-84F05A71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383" y="4340783"/>
            <a:ext cx="201648" cy="3156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72373CC-2553-4287-8ABB-DFB395C66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334" y="5571367"/>
            <a:ext cx="201648" cy="3156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B45F7B1-54BC-4653-9D5E-3E839A9B2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334" y="4808806"/>
            <a:ext cx="201648" cy="3156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D163B25-7497-4446-B12C-9CB38466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334" y="6018305"/>
            <a:ext cx="201648" cy="3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8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F78D48-2EA3-4559-A666-83B604CC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629" y="311112"/>
            <a:ext cx="7241574" cy="615533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24B9392-B882-4EDE-90B6-FD188178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359" y="2089953"/>
            <a:ext cx="201648" cy="3156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2DA4151-EE8B-48C9-B760-49D6AFC0E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581" y="1458214"/>
            <a:ext cx="123810" cy="1714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ABF414-37DC-4CEB-87C4-42C7D8CBE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190" y="3905993"/>
            <a:ext cx="123810" cy="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89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605B929-FB9F-453E-8636-E85DCB149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80" y="2377441"/>
            <a:ext cx="7016839" cy="14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661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3E98FA5-A4AA-415B-9967-82D973B8C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70" y="1267096"/>
            <a:ext cx="7483695" cy="8149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004033B-F80B-432E-9395-CF77F2A7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769" y="2082018"/>
            <a:ext cx="7483695" cy="31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2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013F2D-C7BE-42B7-AAC3-065A0EC2C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646" y="1111347"/>
            <a:ext cx="7839098" cy="404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13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12B2D8-DFAA-44BD-889B-D97000918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126" y="410285"/>
            <a:ext cx="7267747" cy="60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45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4CF3771-DC25-48AF-BCE3-D1E0686D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42" y="724009"/>
            <a:ext cx="7867532" cy="49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34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917964-C17D-49DB-9590-2F664E48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1" y="674305"/>
            <a:ext cx="8195997" cy="570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971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2662AD-A31A-4EA7-90D7-22D1F40CF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0" y="275601"/>
            <a:ext cx="8249724" cy="630679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ABAB7B-2162-4C38-BD95-63553812A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02" y="3286143"/>
            <a:ext cx="276190" cy="2857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A7EDA16-202F-467D-B043-E22574B16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502" y="4059866"/>
            <a:ext cx="276190" cy="28571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A1A3166-CE01-4816-877D-9823FC93A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191" y="4833589"/>
            <a:ext cx="276190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19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F0EF252-3C30-4166-BDA7-C828021C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42" y="520505"/>
            <a:ext cx="9006547" cy="54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24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77D4C2-AA9A-4FAC-9B6E-2C3D1D2A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2" y="729346"/>
            <a:ext cx="7869678" cy="539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54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D5B672-D235-470A-9A11-78919628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34" y="1138837"/>
            <a:ext cx="8956732" cy="45803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96457D-CD51-4D5E-B179-9B350D01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191" y="4158340"/>
            <a:ext cx="276190" cy="28571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187395-23C1-45B4-AAE3-BECCA41B3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48" y="4158340"/>
            <a:ext cx="276190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0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4255558-689C-4A94-8086-E8C8910D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378" y="707747"/>
            <a:ext cx="8650719" cy="54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961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01F69F-FC46-4132-A6A3-C5076A6E7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71" y="968235"/>
            <a:ext cx="8480658" cy="46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4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DCE9BE-D97D-430A-B30C-84804B08E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856" y="978817"/>
            <a:ext cx="8755902" cy="24501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C1AB2C-63B3-4B8A-A864-C35B5B820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854" y="3429000"/>
            <a:ext cx="8755903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3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36FDEC2-DB96-4981-81F0-4E41468BF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373" y="909183"/>
            <a:ext cx="8491418" cy="515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36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7D6FD45-A4E7-4C29-A65B-08BE96387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36" y="633046"/>
            <a:ext cx="8062124" cy="382281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2527234-61C4-4403-B0D5-A491C4882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36" y="4455860"/>
            <a:ext cx="8062124" cy="48664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C143974-B51C-4AF0-86D3-DD39125B0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207" y="3429001"/>
            <a:ext cx="202223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0C5A754-FFDB-49BB-AA7C-D863E87A6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7" y="2030595"/>
            <a:ext cx="7940824" cy="221784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B3A167D-5FBC-400A-8DF8-8AD0035C4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921" y="3123029"/>
            <a:ext cx="203309" cy="2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03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9757DFF-A41E-4DB0-B159-6899709DB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70" y="1782357"/>
            <a:ext cx="8601459" cy="23816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0B6B238-D6D3-411C-9B17-18911690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54" y="2168289"/>
            <a:ext cx="226981" cy="46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1046</TotalTime>
  <Words>14</Words>
  <Application>Microsoft Office PowerPoint</Application>
  <PresentationFormat>Widescreen</PresentationFormat>
  <Paragraphs>2</Paragraphs>
  <Slides>48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1" baseType="lpstr">
      <vt:lpstr>Arial</vt:lpstr>
      <vt:lpstr>Tw Cen MT</vt:lpstr>
      <vt:lpstr>Circuito</vt:lpstr>
      <vt:lpstr>Matemática aplicada À Economia – 28ª aula /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 aplicada À Economia – 20ª aula À distância</dc:title>
  <dc:creator>Ricardo Feijo</dc:creator>
  <cp:lastModifiedBy>Ricardo Feijó</cp:lastModifiedBy>
  <cp:revision>46</cp:revision>
  <dcterms:created xsi:type="dcterms:W3CDTF">2020-05-10T23:38:06Z</dcterms:created>
  <dcterms:modified xsi:type="dcterms:W3CDTF">2024-06-20T13:28:47Z</dcterms:modified>
</cp:coreProperties>
</file>