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3" r:id="rId6"/>
    <p:sldId id="274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47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58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4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7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65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2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19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21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8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17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4E2B-B0CF-4B37-93EF-78B80599A42B}" type="datetimeFigureOut">
              <a:rPr lang="pt-BR" smtClean="0"/>
              <a:t>10/09/2013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ABD7-0A55-4AA4-AE9F-7BE42A377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Planejamento Integrado de Recursos</a:t>
            </a:r>
            <a:br>
              <a:rPr lang="pt-BR" dirty="0" smtClean="0"/>
            </a:br>
            <a:r>
              <a:rPr lang="pt-BR" dirty="0" smtClean="0"/>
              <a:t>Capitulo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PEA2598</a:t>
            </a:r>
          </a:p>
          <a:p>
            <a:r>
              <a:rPr lang="pt-BR" dirty="0" smtClean="0"/>
              <a:t>Aquiles</a:t>
            </a:r>
          </a:p>
          <a:p>
            <a:r>
              <a:rPr lang="pt-BR" dirty="0" smtClean="0"/>
              <a:t>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48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Projeções de Energia de Uso Final do Setor Industrial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056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5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Carga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20" y="1556792"/>
            <a:ext cx="61817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20" y="4941168"/>
            <a:ext cx="6429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1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784976" cy="99898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Características dos Dados para o Modelo de Uso Final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21858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90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90513"/>
            <a:ext cx="69056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27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42" y="1484784"/>
            <a:ext cx="6762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69160"/>
            <a:ext cx="678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5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391423" cy="651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9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5341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426" y="2204864"/>
            <a:ext cx="5334545" cy="413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9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Estimação do  Uso Final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1137"/>
            <a:ext cx="67722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9432"/>
            <a:ext cx="6562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946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576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03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3048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 – A Estrutura Tecnológica para a Projeção e Cenários da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Modelos para Analisar a Previsão a Demanda de Energia</a:t>
            </a:r>
          </a:p>
          <a:p>
            <a:pPr lvl="1"/>
            <a:r>
              <a:rPr lang="pt-BR" dirty="0" smtClean="0"/>
              <a:t>Econométricos</a:t>
            </a:r>
          </a:p>
          <a:p>
            <a:pPr lvl="1"/>
            <a:r>
              <a:rPr lang="pt-BR" dirty="0" smtClean="0"/>
              <a:t>Uso final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10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1"/>
            <a:ext cx="6336704" cy="62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45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3915"/>
            <a:ext cx="77855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94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9563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9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32656"/>
            <a:ext cx="6696744" cy="518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35" y="5520536"/>
            <a:ext cx="6315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83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9846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37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Quadro de Cenário Baseado em Projeções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46875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Projeção de Cenário da </a:t>
            </a:r>
            <a:r>
              <a:rPr lang="pt-BR" dirty="0" smtClean="0"/>
              <a:t>Linha de Base</a:t>
            </a:r>
          </a:p>
          <a:p>
            <a:r>
              <a:rPr lang="pt-BR" dirty="0" smtClean="0"/>
              <a:t>Cenários de Potencial Técnico</a:t>
            </a:r>
          </a:p>
          <a:p>
            <a:r>
              <a:rPr lang="pt-BR" dirty="0" smtClean="0"/>
              <a:t>Cenários de Potencial Econômico</a:t>
            </a:r>
          </a:p>
          <a:p>
            <a:r>
              <a:rPr lang="pt-BR" dirty="0" smtClean="0"/>
              <a:t>Cenários de Potencial de Mercado</a:t>
            </a:r>
            <a:endParaRPr lang="pt-B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1"/>
            <a:ext cx="5328592" cy="35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94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10137" cy="630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9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Custos dos </a:t>
            </a:r>
            <a:r>
              <a:rPr lang="pt-BR" dirty="0"/>
              <a:t>C</a:t>
            </a:r>
            <a:r>
              <a:rPr lang="pt-BR" dirty="0" smtClean="0"/>
              <a:t>enários de Energia</a:t>
            </a:r>
            <a:endParaRPr lang="pt-B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544616" cy="465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524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424397" cy="619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97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06" y="836712"/>
            <a:ext cx="6524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31" y="2060848"/>
            <a:ext cx="65246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5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Ecomométricos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6" y="1340768"/>
            <a:ext cx="64579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58953"/>
            <a:ext cx="3267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41" y="2799818"/>
            <a:ext cx="66389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16" y="4622061"/>
            <a:ext cx="64198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10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76275"/>
            <a:ext cx="68389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Uso Final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29" y="1556792"/>
            <a:ext cx="6477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6600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99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8817264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34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71588"/>
            <a:ext cx="7153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44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Projeções de Demanda de Energia de Uso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532655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Projeções de Linha de Base de Serviços de Energia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120680" cy="426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1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Projeções de Energia de Uso Final do Setor Residencial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7056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6372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18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Projeções de Energia de Uso Final do Setor Comercial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3229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00699"/>
            <a:ext cx="5760640" cy="4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85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125</Words>
  <Application>Microsoft Office PowerPoint</Application>
  <PresentationFormat>Apresentação na tela (4:3)</PresentationFormat>
  <Paragraphs>24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Planejamento Integrado de Recursos Capitulo 2</vt:lpstr>
      <vt:lpstr>1 – A Estrutura Tecnológica para a Projeção e Cenários da Demanda</vt:lpstr>
      <vt:lpstr>Ecomométricos</vt:lpstr>
      <vt:lpstr>Uso Final</vt:lpstr>
      <vt:lpstr>Apresentação do PowerPoint</vt:lpstr>
      <vt:lpstr>Apresentação do PowerPoint</vt:lpstr>
      <vt:lpstr>Projeções de Demanda de Energia de Uso Final</vt:lpstr>
      <vt:lpstr>Projeções de Energia de Uso Final do Setor Residencial</vt:lpstr>
      <vt:lpstr>Projeções de Energia de Uso Final do Setor Comercial</vt:lpstr>
      <vt:lpstr>Projeções de Energia de Uso Final do Setor Industrial</vt:lpstr>
      <vt:lpstr>Curva de Carga</vt:lpstr>
      <vt:lpstr>Características dos Dados para o Modelo de Uso Final</vt:lpstr>
      <vt:lpstr>Apresentação do PowerPoint</vt:lpstr>
      <vt:lpstr>Apresentação do PowerPoint</vt:lpstr>
      <vt:lpstr>Apresentação do PowerPoint</vt:lpstr>
      <vt:lpstr>Apresentação do PowerPoint</vt:lpstr>
      <vt:lpstr>Estimação do  Uso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de Cenário Baseado em Projeções</vt:lpstr>
      <vt:lpstr>Apresentação do PowerPoint</vt:lpstr>
      <vt:lpstr>Custos dos Cenários de Energia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Integrado de Recursos Capitulo 1</dc:title>
  <dc:creator>Aquiles</dc:creator>
  <cp:lastModifiedBy>Aquiles</cp:lastModifiedBy>
  <cp:revision>20</cp:revision>
  <dcterms:created xsi:type="dcterms:W3CDTF">2013-09-10T21:52:03Z</dcterms:created>
  <dcterms:modified xsi:type="dcterms:W3CDTF">2013-09-10T23:20:23Z</dcterms:modified>
</cp:coreProperties>
</file>