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28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631BB-B738-41A9-8E9A-F6A3E1159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50F821-5899-4759-82A7-2F4F1F13D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5FB56F-045C-4BEA-A6C2-1705880C7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EB7B-E866-48ED-BDC7-2BF2425F7149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5716713-E26B-4FFF-982A-236550656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457481-6B22-4ECE-95C1-AF878609C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4BAC-A01B-41F6-B45F-CD979EAAD3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52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D990B-754E-410B-8062-3A866FB4E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543BF87-C8F6-4D11-A895-B9BA877DB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CD68F0B-B650-4EFD-847E-7E0A0E273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EB7B-E866-48ED-BDC7-2BF2425F7149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4CF1F5-3392-4DC8-9CC2-7E8415B8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3818C1-6EDC-4371-9868-A7416C0DD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4BAC-A01B-41F6-B45F-CD979EAAD3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97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0B85B2-3650-45E6-8E24-498331F7BA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DDB69E5-1C28-44D4-88D5-CE9AA3F58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3A3F69-49C9-42AE-AA09-6837903CF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EB7B-E866-48ED-BDC7-2BF2425F7149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206735-FF74-4A79-B790-6D6E79B40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0505E4D-7701-4DDC-9358-B5862846C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4BAC-A01B-41F6-B45F-CD979EAAD3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77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4B890-862A-4882-A5A7-5AD83493A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39ED31-0FFD-4BF4-90F3-76A90892F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3E21AF-6A47-4D8A-835D-CCE1BA0DC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EB7B-E866-48ED-BDC7-2BF2425F7149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59D6EAC-232A-498E-AB2D-1C6493CD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90C214-8AEE-43C2-B570-284E0622D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4BAC-A01B-41F6-B45F-CD979EAAD3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409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C5D21E-EE2B-4BEC-8FA4-616B17714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1C0EC0-F8E6-4D13-A266-174338ED9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84C753-8052-4AF5-BF96-ED24E4819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EB7B-E866-48ED-BDC7-2BF2425F7149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189E0F-1BC0-4168-888B-02BEE0780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6B6A3B0-1081-44D1-92D7-1D353A6BF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4BAC-A01B-41F6-B45F-CD979EAAD3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8928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6D50F3-7763-47FC-851C-0CA413BFF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D9DA3C-1D01-44F4-B126-BA7C230585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74DB666-B6A7-4515-90E8-D375D4FB4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766B4B-0E33-4B67-9444-B60C0958A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EB7B-E866-48ED-BDC7-2BF2425F7149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082962-A6CC-483A-80B1-F61356713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5CB0247-FE15-453F-A544-6A571CE3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4BAC-A01B-41F6-B45F-CD979EAAD3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436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038123-678E-4D8B-AACD-3BA0428A2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5D377A-86C0-4A22-AC40-6F8C15099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297B1CC-2325-4D36-B5B5-3C0C0E1EA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7EAE373-CCEE-414D-873E-19CC2D289A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EDEE31A-BF26-4580-AA2E-6321A8C438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553CBCC-1D05-41A3-9F7E-32FFBE2A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EB7B-E866-48ED-BDC7-2BF2425F7149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2534870-DC63-4630-A88E-B03682C5A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F2F6A92-9D70-4A0D-8C1A-428920DC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4BAC-A01B-41F6-B45F-CD979EAAD3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581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84E91C-4C03-4F5A-8025-19C1FA800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0553D2C-E807-4396-A175-9CFAACB4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EB7B-E866-48ED-BDC7-2BF2425F7149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163C02D-0CFE-4137-B843-F94D3471D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B11FA8A-DA83-4225-A9BB-3CE0F74E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4BAC-A01B-41F6-B45F-CD979EAAD3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34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4B22DD9-1DE3-4DC9-97DC-BECED01FA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EB7B-E866-48ED-BDC7-2BF2425F7149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3D9C9D0-8F84-4338-A22B-8C857EBFD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AFC40FF-3DB0-44FE-8E4C-BA37096B5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4BAC-A01B-41F6-B45F-CD979EAAD3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95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019CB-CAF4-40F1-AF89-45F011189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480A10-7B7C-46B2-A683-97997D5B6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1D9EF3C-51B8-4193-8423-CB0598053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5163BC-8B45-4AB1-8BF7-97B5191C9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EB7B-E866-48ED-BDC7-2BF2425F7149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26DDB40-3290-4053-A5D2-0C1C5392B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B16922-574E-4CB5-A15C-3FCC3A9E7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4BAC-A01B-41F6-B45F-CD979EAAD3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79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9910AF-9994-4CD4-B40A-C65C6494B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81230D0-F198-468D-981E-DCBCE6BA03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A92057D-93F0-405B-9552-72ECAE0AC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2525BD0-29C1-47A2-9646-D18D849C9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0EB7B-E866-48ED-BDC7-2BF2425F7149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87F3222-D0E4-4DC1-AA4A-8C36DCF1D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C6C0D7C-063B-4316-8D70-DAE066E74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4BAC-A01B-41F6-B45F-CD979EAAD3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5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4A953B9-945C-4D50-9648-C38C0F545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271D37-109E-43EA-A887-93DE9CA4C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EAA0A1-863A-4146-AF40-856E8376C4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0EB7B-E866-48ED-BDC7-2BF2425F7149}" type="datetimeFigureOut">
              <a:rPr lang="pt-BR" smtClean="0"/>
              <a:t>29/08/2018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6B9D77-1566-4646-98D6-FD9000A5D0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B2A561-2847-4DAB-9C09-87CD453507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04BAC-A01B-41F6-B45F-CD979EAAD34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1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44624"/>
            <a:ext cx="7772400" cy="1143000"/>
          </a:xfrm>
        </p:spPr>
        <p:txBody>
          <a:bodyPr/>
          <a:lstStyle/>
          <a:p>
            <a:r>
              <a:rPr lang="pt-BR" dirty="0"/>
              <a:t>Para casa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4"/>
          </p:nvPr>
        </p:nvSpPr>
        <p:spPr>
          <a:xfrm>
            <a:off x="8763000" y="6400800"/>
            <a:ext cx="1905000" cy="457200"/>
          </a:xfrm>
        </p:spPr>
        <p:txBody>
          <a:bodyPr/>
          <a:lstStyle/>
          <a:p>
            <a:fld id="{D4A714A6-6EF1-49E7-8693-E5074FF125B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1524000" y="1052736"/>
            <a:ext cx="9067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Considerando o diagrama de equilíbrio Al-H, calcule o valor do </a:t>
            </a:r>
            <a:r>
              <a:rPr lang="pt-BR" dirty="0">
                <a:latin typeface="Symbol" panose="05050102010706020507" pitchFamily="18" charset="2"/>
              </a:rPr>
              <a:t>D</a:t>
            </a:r>
            <a:r>
              <a:rPr lang="pt-BR" dirty="0"/>
              <a:t>G° de dissolução do H</a:t>
            </a:r>
            <a:r>
              <a:rPr lang="pt-BR" baseline="-25000" dirty="0"/>
              <a:t>2</a:t>
            </a:r>
            <a:r>
              <a:rPr lang="pt-BR" dirty="0"/>
              <a:t> em função da temperatura num banho de Al (suponha variação linear). Faça as hipóteses necessárias. </a:t>
            </a:r>
            <a:r>
              <a:rPr lang="pt-BR" dirty="0">
                <a:solidFill>
                  <a:srgbClr val="FF0000"/>
                </a:solidFill>
              </a:rPr>
              <a:t>[65]</a:t>
            </a:r>
            <a:r>
              <a:rPr lang="pt-BR" dirty="0"/>
              <a:t>		</a:t>
            </a:r>
          </a:p>
        </p:txBody>
      </p:sp>
      <p:pic>
        <p:nvPicPr>
          <p:cNvPr id="7" name="Imagem 6"/>
          <p:cNvPicPr/>
          <p:nvPr/>
        </p:nvPicPr>
        <p:blipFill>
          <a:blip r:embed="rId2"/>
          <a:stretch>
            <a:fillRect/>
          </a:stretch>
        </p:blipFill>
        <p:spPr>
          <a:xfrm>
            <a:off x="1559496" y="2521120"/>
            <a:ext cx="4806950" cy="3572176"/>
          </a:xfrm>
          <a:prstGeom prst="rect">
            <a:avLst/>
          </a:prstGeom>
          <a:scene3d>
            <a:camera prst="orthographicFront">
              <a:rot lat="0" lon="0" rev="3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3737625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Tema do Office</vt:lpstr>
      <vt:lpstr>Para casa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casa</dc:title>
  <dc:creator>Flávio Beneduce</dc:creator>
  <cp:lastModifiedBy>Flávio Beneduce</cp:lastModifiedBy>
  <cp:revision>1</cp:revision>
  <dcterms:created xsi:type="dcterms:W3CDTF">2018-08-29T12:32:10Z</dcterms:created>
  <dcterms:modified xsi:type="dcterms:W3CDTF">2018-08-29T12:32:52Z</dcterms:modified>
</cp:coreProperties>
</file>