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AE5CC1-FF60-664E-98AE-EEDF74843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8258CD-2265-5A4F-A8D2-C19F5939D6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E0F154-DE65-EB41-9CA8-150285F5C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DE780-F3DE-AD44-9F64-2B5F7FE538C2}" type="datetimeFigureOut">
              <a:rPr lang="pt-BR"/>
              <a:pPr>
                <a:defRPr/>
              </a:pPr>
              <a:t>23/05/2019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F3D065-D04F-6D40-9CC4-B4B0D1B0D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6FCCAC-258A-D043-9341-2CD60D569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E5BDA-AE4F-D34C-A42C-B3E937AB64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93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162876-B4F9-6A47-933C-DB2F7AC09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617594F-6502-1241-B37E-7B89E43FA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D2EAEA-705A-4349-A56D-E9844ADF1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AAD63-1078-F140-8691-392FD910C598}" type="datetimeFigureOut">
              <a:rPr lang="pt-BR"/>
              <a:pPr>
                <a:defRPr/>
              </a:pPr>
              <a:t>23/05/2019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CA248D-A088-2942-A979-D3D18F4A2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7A078C-9AA4-EF44-89ED-21ECFDFA1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8FE20-4E2E-F240-88EE-75BCE54E04C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280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7C5FA72-8DA7-9840-A0D9-A382D789D2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711C25C-63F9-3F42-BADF-53C6E3AAE5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ACF39DF-BA8B-2C4C-B1D8-9CE5DE114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3E896-B4C0-F941-ADB8-884B5BE13BA3}" type="datetimeFigureOut">
              <a:rPr lang="pt-BR"/>
              <a:pPr>
                <a:defRPr/>
              </a:pPr>
              <a:t>23/05/2019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8B6508-E8C9-D342-9C37-5E9DB1FDE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6E550A-35A6-8040-8E81-F4B953314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D4B5D-913B-1340-AF37-B02342461F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13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988F48-E11A-D44D-8106-4A11E32AB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61B3F9-39B0-864B-806C-43BD5B85A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B3B82F9-1AF0-0A4F-968B-C4CB175D5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5E441-3A9A-A046-9BF6-0E080564261D}" type="datetimeFigureOut">
              <a:rPr lang="pt-BR"/>
              <a:pPr>
                <a:defRPr/>
              </a:pPr>
              <a:t>23/05/2019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88C40C-6F73-9A49-B199-B58332163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79A57E-0D96-BC40-BB59-ADD6F815A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A0B9C-1657-8441-8D9C-61B3E2FBE9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67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BF496F-36B0-8F43-BEE0-3ED582EF9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2D766A8-2F21-C041-B1B5-E8BD05C18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267DA0-6815-3E4A-B74B-F020804F1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A6ED4-60B4-394E-9B91-618D6E284CAA}" type="datetimeFigureOut">
              <a:rPr lang="pt-BR"/>
              <a:pPr>
                <a:defRPr/>
              </a:pPr>
              <a:t>23/05/2019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F5BBC6D-7BBB-1B44-8E61-2E16FC8E4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9E7039-E8DB-6E41-80F1-C9898D95B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3B34-9B8D-5C4A-84B4-02E65E9E19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42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CEC57A-A93F-2E40-AC6B-3B9A4A184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05B28B-D200-AB45-BE40-7A29E84122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2D4773-1529-FF4E-9FCE-D20895A6F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25EC0B92-36C6-594E-83E5-E87B9049B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5A37E-5724-F443-BA05-844E6BE62B76}" type="datetimeFigureOut">
              <a:rPr lang="pt-BR"/>
              <a:pPr>
                <a:defRPr/>
              </a:pPr>
              <a:t>23/05/2019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30E7AD8C-D98E-BE4E-A8B7-74BF4D8B0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34B7785E-1268-0E43-841C-47B2F779A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5B968-0D78-EE42-8F2E-ADA383E977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88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722027-122A-E146-80CF-1981CA5D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E31AE90-F40A-4A40-B1E6-E01CDDC32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1528E0F-35AC-3346-A391-ED049E2A2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28775C2-730C-4C4A-BBEF-05D161993A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B869F89-A627-7145-B573-8EF9BFFEF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19B98B93-7340-6A47-A700-8129BC18A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221B6-23D1-0A4D-8AA5-9A81099FAF0E}" type="datetimeFigureOut">
              <a:rPr lang="pt-BR"/>
              <a:pPr>
                <a:defRPr/>
              </a:pPr>
              <a:t>23/05/2019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233BA92F-7AE1-9B42-BB08-CC9D8F601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8A99474A-72EE-E54F-BDCE-E48FB2B27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5E4F-2175-A245-8BE3-62445D5CB9A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774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25DFB5-84BA-E44C-9ECD-D86B5EB21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72B21A65-2E68-FF4B-B7F8-0F736709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DD95F-A63B-3F4A-94B8-DBA2B4F37718}" type="datetimeFigureOut">
              <a:rPr lang="pt-BR"/>
              <a:pPr>
                <a:defRPr/>
              </a:pPr>
              <a:t>23/05/2019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7415563D-558B-514C-BB50-9B3B72C57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C77BFB76-CF8D-9F40-B242-786A0A09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388CA-AF42-4A4D-BFB8-AE2B2C187D0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808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6BE83E6D-0504-3446-87D6-CB83FDC3C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CBB9E-E174-2249-92FD-60C7EE77CCDB}" type="datetimeFigureOut">
              <a:rPr lang="pt-BR"/>
              <a:pPr>
                <a:defRPr/>
              </a:pPr>
              <a:t>23/05/2019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5D87EF8A-7FDD-684F-B2DC-A1C8087E5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73BE88FD-5D85-DA49-9ABE-F4E35EFCB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F8AE-87FD-7948-8CD8-CA4B953294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031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E9A03-B6DC-4048-A045-E677ECF2B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E93068-6C5E-0842-8A2C-CB0975D0F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9DFF38B-0977-0543-B89D-79B8C79AB4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B47E50E4-8084-1D4F-A492-AB2831680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1DFA6-97E4-2041-ADA8-8EC1A1B25F12}" type="datetimeFigureOut">
              <a:rPr lang="pt-BR"/>
              <a:pPr>
                <a:defRPr/>
              </a:pPr>
              <a:t>23/05/2019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F8F18C2D-B203-E34B-8EF6-7787B16EB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9F234DD1-E9F9-9C48-8C76-87DC14EED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DED9B-7E0B-F244-85AE-22A73945BD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829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597B5C-65E5-2042-8D23-86C201AC3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C7D1C4B-5C14-144B-8962-ED36DB510E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F8873BF-E416-CE46-9947-E8FBB6E7C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15BD9D33-3C1C-6A4B-B99B-ED780008B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DED1B-47A2-184A-940B-D7DFC42D3264}" type="datetimeFigureOut">
              <a:rPr lang="pt-BR"/>
              <a:pPr>
                <a:defRPr/>
              </a:pPr>
              <a:t>23/05/2019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55C407E5-8FB9-2C48-9042-E26F310D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A5A0729D-734F-9545-BDFE-CF0C346CD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738FA-834A-7D4A-B28A-DBBC6F0A9D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87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9E6B8D8B-53CC-AD4C-9FE7-E440849A1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6233E419-EF01-5D44-BF0F-1D82AA4BA3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de texto Mestres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4E3E3E-6945-7C46-B720-04E843AB29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538994-02E8-ED40-8CF9-A020B211AA83}" type="datetimeFigureOut">
              <a:rPr lang="pt-BR"/>
              <a:pPr>
                <a:defRPr/>
              </a:pPr>
              <a:t>23/05/2019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33C261-3030-734D-AC6D-FE428DCD11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C459027-64EF-7B43-ADCD-D278A44EFB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1698FD-70AA-0444-9769-5410DB13A14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ítulo 1">
            <a:extLst>
              <a:ext uri="{FF2B5EF4-FFF2-40B4-BE49-F238E27FC236}">
                <a16:creationId xmlns:a16="http://schemas.microsoft.com/office/drawing/2014/main" id="{CAD31269-AD33-A44D-813C-9EEE0A4115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dirty="0"/>
              <a:t>O direito e a cooperação internacional em matéria ambiental: a estrutura de um diálogo</a:t>
            </a:r>
          </a:p>
        </p:txBody>
      </p:sp>
      <p:sp>
        <p:nvSpPr>
          <p:cNvPr id="2050" name="Subtítulo 2">
            <a:extLst>
              <a:ext uri="{FF2B5EF4-FFF2-40B4-BE49-F238E27FC236}">
                <a16:creationId xmlns:a16="http://schemas.microsoft.com/office/drawing/2014/main" id="{65C41621-5ED9-AC4C-ADE9-8D1B828ADC0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pt-BR" alt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ítulo 1">
            <a:extLst>
              <a:ext uri="{FF2B5EF4-FFF2-40B4-BE49-F238E27FC236}">
                <a16:creationId xmlns:a16="http://schemas.microsoft.com/office/drawing/2014/main" id="{0CF456C1-4385-9848-B690-29DC5156C0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3074" name="Espaço Reservado para Conteúdo 2">
            <a:extLst>
              <a:ext uri="{FF2B5EF4-FFF2-40B4-BE49-F238E27FC236}">
                <a16:creationId xmlns:a16="http://schemas.microsoft.com/office/drawing/2014/main" id="{AEF32CB3-FC25-B342-A014-CEA418894A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Estrutura</a:t>
            </a:r>
            <a:endParaRPr lang="pt-BR" dirty="0"/>
          </a:p>
          <a:p>
            <a:r>
              <a:rPr lang="pt-BR" dirty="0"/>
              <a:t>direito primário: tratados, protocolos, anexos, costume</a:t>
            </a:r>
          </a:p>
          <a:p>
            <a:r>
              <a:rPr lang="pt-BR" dirty="0"/>
              <a:t>direito secundário: decisões (ou normas) produzidas por órgãos de uma OI</a:t>
            </a:r>
          </a:p>
          <a:p>
            <a:pPr lvl="1"/>
            <a:r>
              <a:rPr lang="pt-BR" dirty="0"/>
              <a:t>decisões internas: organizam a vida interior da OI:</a:t>
            </a:r>
          </a:p>
          <a:p>
            <a:pPr lvl="2"/>
            <a:r>
              <a:rPr lang="pt-BR" dirty="0"/>
              <a:t>membros</a:t>
            </a:r>
          </a:p>
          <a:p>
            <a:pPr lvl="2"/>
            <a:r>
              <a:rPr lang="pt-BR" dirty="0"/>
              <a:t>instituições</a:t>
            </a:r>
          </a:p>
          <a:p>
            <a:pPr lvl="2"/>
            <a:r>
              <a:rPr lang="pt-BR" dirty="0"/>
              <a:t>orçamento</a:t>
            </a:r>
          </a:p>
          <a:p>
            <a:pPr lvl="1"/>
            <a:r>
              <a:rPr lang="pt-BR" dirty="0"/>
              <a:t>decisões externas: tomadas pela OI</a:t>
            </a:r>
          </a:p>
          <a:p>
            <a:pPr marL="0" indent="0">
              <a:buNone/>
            </a:pPr>
            <a:endParaRPr lang="pt-BR" alt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ítulo 1">
            <a:extLst>
              <a:ext uri="{FF2B5EF4-FFF2-40B4-BE49-F238E27FC236}">
                <a16:creationId xmlns:a16="http://schemas.microsoft.com/office/drawing/2014/main" id="{ABA21A56-348C-9E4D-A99E-6A8B5C10E6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4098" name="Espaço Reservado para Conteúdo 2">
            <a:extLst>
              <a:ext uri="{FF2B5EF4-FFF2-40B4-BE49-F238E27FC236}">
                <a16:creationId xmlns:a16="http://schemas.microsoft.com/office/drawing/2014/main" id="{D2339050-7F9D-6744-BB81-BDCC85FDD5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O interior da estrutura: espaço de interação e o diálogo justo</a:t>
            </a:r>
            <a:endParaRPr lang="pt-BR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fundamento de justiça: utilitarismo (maximizar vantagens e minimizar perdas)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diálogo justo sob a perspectiva utilitaristas: </a:t>
            </a:r>
          </a:p>
          <a:p>
            <a:pPr marL="457200" lvl="1" indent="0">
              <a:buNone/>
            </a:pPr>
            <a:r>
              <a:rPr lang="pt-BR" dirty="0"/>
              <a:t>2.1. linguagem comum (religião, ciência etc.)</a:t>
            </a:r>
          </a:p>
          <a:p>
            <a:pPr marL="457200" lvl="1" indent="0">
              <a:buNone/>
            </a:pPr>
            <a:r>
              <a:rPr lang="pt-BR" dirty="0"/>
              <a:t>2.2. acesso a todos os dados do problema</a:t>
            </a:r>
          </a:p>
          <a:p>
            <a:pPr marL="0" indent="0">
              <a:buNone/>
            </a:pPr>
            <a:endParaRPr lang="pt-BR" alt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ítulo 1">
            <a:extLst>
              <a:ext uri="{FF2B5EF4-FFF2-40B4-BE49-F238E27FC236}">
                <a16:creationId xmlns:a16="http://schemas.microsoft.com/office/drawing/2014/main" id="{D286682F-958C-4841-9188-0577879CEE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princípio do desenvolvimento sustentável</a:t>
            </a:r>
            <a:br>
              <a:rPr lang="pt-BR" dirty="0"/>
            </a:br>
            <a:endParaRPr lang="pt-BR" altLang="pt-BR" dirty="0"/>
          </a:p>
        </p:txBody>
      </p:sp>
      <p:sp>
        <p:nvSpPr>
          <p:cNvPr id="5122" name="Espaço Reservado para Conteúdo 2">
            <a:extLst>
              <a:ext uri="{FF2B5EF4-FFF2-40B4-BE49-F238E27FC236}">
                <a16:creationId xmlns:a16="http://schemas.microsoft.com/office/drawing/2014/main" id="{36C0934B-8CFE-414F-903D-584CCF1F91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i="1" dirty="0"/>
              <a:t>desenvolvimento que atende às necessidades do presente, sem comprometer a capacidade das futuras gerações de atender às suas próprias necessidades</a:t>
            </a:r>
            <a:endParaRPr lang="pt-BR" dirty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dois elementos do desenvolvimento sustentável</a:t>
            </a:r>
          </a:p>
          <a:p>
            <a:pPr marL="457200" lvl="1" indent="0">
              <a:buNone/>
            </a:pPr>
            <a:r>
              <a:rPr lang="pt-BR" dirty="0"/>
              <a:t>2.1. questão ético-política (necessidades do ser humano)</a:t>
            </a:r>
          </a:p>
          <a:p>
            <a:pPr marL="914400" lvl="2" indent="0">
              <a:buNone/>
            </a:pPr>
            <a:r>
              <a:rPr lang="pt-BR" dirty="0"/>
              <a:t>2.1.1.  política</a:t>
            </a:r>
          </a:p>
          <a:p>
            <a:pPr marL="914400" lvl="2" indent="0">
              <a:buNone/>
            </a:pPr>
            <a:r>
              <a:rPr lang="pt-BR" dirty="0"/>
              <a:t>2.1.2. economia</a:t>
            </a:r>
          </a:p>
          <a:p>
            <a:pPr marL="914400" lvl="2" indent="0">
              <a:buNone/>
            </a:pPr>
            <a:r>
              <a:rPr lang="pt-BR" dirty="0"/>
              <a:t>2.1.3. cultura</a:t>
            </a:r>
          </a:p>
          <a:p>
            <a:pPr marL="457200" lvl="1" indent="0">
              <a:buNone/>
            </a:pPr>
            <a:r>
              <a:rPr lang="pt-BR" dirty="0"/>
              <a:t>2.2. proteção ambiental: questão científica </a:t>
            </a:r>
          </a:p>
          <a:p>
            <a:pPr marL="0" indent="0">
              <a:buNone/>
            </a:pPr>
            <a:endParaRPr lang="pt-BR" alt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ítulo 1">
            <a:extLst>
              <a:ext uri="{FF2B5EF4-FFF2-40B4-BE49-F238E27FC236}">
                <a16:creationId xmlns:a16="http://schemas.microsoft.com/office/drawing/2014/main" id="{E2E7083E-B70B-F04F-8E7B-CBBF924E40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6146" name="Espaço Reservado para Conteúdo 2">
            <a:extLst>
              <a:ext uri="{FF2B5EF4-FFF2-40B4-BE49-F238E27FC236}">
                <a16:creationId xmlns:a16="http://schemas.microsoft.com/office/drawing/2014/main" id="{13D32438-8D7D-394F-A72D-E029360495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O debate em torno do DS:</a:t>
            </a:r>
            <a:r>
              <a:rPr lang="pt-BR" dirty="0"/>
              <a:t> questão científica </a:t>
            </a:r>
          </a:p>
          <a:p>
            <a:pPr marL="0" indent="0">
              <a:buNone/>
            </a:pPr>
            <a:r>
              <a:rPr lang="pt-BR" dirty="0"/>
              <a:t>Direito e ciência</a:t>
            </a:r>
          </a:p>
          <a:p>
            <a:pPr marL="457200" lvl="1" indent="0">
              <a:buNone/>
            </a:pPr>
            <a:r>
              <a:rPr lang="pt-BR" dirty="0"/>
              <a:t>1. legislador prescreve normas técnicas (cientistas são necessários como assessores do legislador)</a:t>
            </a:r>
          </a:p>
          <a:p>
            <a:pPr marL="457200" lvl="1" indent="0">
              <a:buNone/>
            </a:pPr>
            <a:endParaRPr lang="pt-BR" dirty="0"/>
          </a:p>
          <a:p>
            <a:pPr marL="457200" lvl="1" indent="0">
              <a:buNone/>
            </a:pPr>
            <a:r>
              <a:rPr lang="pt-BR" dirty="0"/>
              <a:t>2. legislador prescreve normas abertas, a serem preenchidas pela técnica (cientistas são necessários para interpretar a norma aberta)</a:t>
            </a:r>
          </a:p>
          <a:p>
            <a:pPr marL="457200" lvl="1" indent="0">
              <a:buNone/>
            </a:pPr>
            <a:endParaRPr lang="pt-BR" dirty="0"/>
          </a:p>
          <a:p>
            <a:pPr marL="457200" lvl="1" indent="0">
              <a:buNone/>
            </a:pPr>
            <a:r>
              <a:rPr lang="pt-BR" dirty="0"/>
              <a:t>3. direitos de propriedade intelectual</a:t>
            </a:r>
          </a:p>
          <a:p>
            <a:pPr marL="0" indent="0">
              <a:buNone/>
            </a:pPr>
            <a:endParaRPr lang="pt-BR" alt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ítulo 1">
            <a:extLst>
              <a:ext uri="{FF2B5EF4-FFF2-40B4-BE49-F238E27FC236}">
                <a16:creationId xmlns:a16="http://schemas.microsoft.com/office/drawing/2014/main" id="{7B255326-A501-0B44-8702-39B55AA473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7170" name="Espaço Reservado para Conteúdo 2">
            <a:extLst>
              <a:ext uri="{FF2B5EF4-FFF2-40B4-BE49-F238E27FC236}">
                <a16:creationId xmlns:a16="http://schemas.microsoft.com/office/drawing/2014/main" id="{7179C932-7897-F14D-9940-B983DA4CB3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altLang="pt-BR" b="1" dirty="0"/>
              <a:t>Conclusão</a:t>
            </a:r>
            <a:r>
              <a:rPr lang="pt-BR" altLang="pt-BR" dirty="0"/>
              <a:t>: diálogo </a:t>
            </a:r>
            <a:r>
              <a:rPr lang="pt-BR" altLang="pt-BR"/>
              <a:t>para poucos</a:t>
            </a:r>
            <a:endParaRPr lang="pt-BR" altLang="pt-BR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ítulo 1">
            <a:extLst>
              <a:ext uri="{FF2B5EF4-FFF2-40B4-BE49-F238E27FC236}">
                <a16:creationId xmlns:a16="http://schemas.microsoft.com/office/drawing/2014/main" id="{B44C9341-72F5-E442-8444-650CD440B0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8194" name="Espaço Reservado para Conteúdo 2">
            <a:extLst>
              <a:ext uri="{FF2B5EF4-FFF2-40B4-BE49-F238E27FC236}">
                <a16:creationId xmlns:a16="http://schemas.microsoft.com/office/drawing/2014/main" id="{C559D1C7-7DE6-9740-8323-4D57A9595A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ítulo 1">
            <a:extLst>
              <a:ext uri="{FF2B5EF4-FFF2-40B4-BE49-F238E27FC236}">
                <a16:creationId xmlns:a16="http://schemas.microsoft.com/office/drawing/2014/main" id="{DA6F8EAD-9ED2-F741-A4EC-3B356768D0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9218" name="Espaço Reservado para Conteúdo 2">
            <a:extLst>
              <a:ext uri="{FF2B5EF4-FFF2-40B4-BE49-F238E27FC236}">
                <a16:creationId xmlns:a16="http://schemas.microsoft.com/office/drawing/2014/main" id="{83E3D4C1-034F-F343-B478-4CFB202676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226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Calibri</vt:lpstr>
      <vt:lpstr>Arial</vt:lpstr>
      <vt:lpstr>Calibri Light</vt:lpstr>
      <vt:lpstr>Tema do Office</vt:lpstr>
      <vt:lpstr>O direito e a cooperação internacional em matéria ambiental: a estrutura de um diálogo</vt:lpstr>
      <vt:lpstr>Apresentação do PowerPoint</vt:lpstr>
      <vt:lpstr>Apresentação do PowerPoint</vt:lpstr>
      <vt:lpstr>O princípio do desenvolvimento sustentável 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Geraldo Miniuci</dc:creator>
  <cp:lastModifiedBy>Geraldo Miniuci</cp:lastModifiedBy>
  <cp:revision>4</cp:revision>
  <dcterms:created xsi:type="dcterms:W3CDTF">2019-05-23T15:05:41Z</dcterms:created>
  <dcterms:modified xsi:type="dcterms:W3CDTF">2019-05-23T15:27:35Z</dcterms:modified>
</cp:coreProperties>
</file>