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5A5D0-C3AA-4AC8-A02C-AD366E7D40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A820D6-D2DC-467C-BDDF-68BC95D85059}">
      <dgm:prSet phldrT="[Texto]"/>
      <dgm:spPr/>
      <dgm:t>
        <a:bodyPr/>
        <a:lstStyle/>
        <a:p>
          <a:endParaRPr lang="pt-BR"/>
        </a:p>
      </dgm:t>
    </dgm:pt>
    <dgm:pt modelId="{0639D2C7-9798-47C5-99CB-1FAA4604484C}" type="parTrans" cxnId="{342996F7-803A-49CF-9A86-BF809CE81C05}">
      <dgm:prSet/>
      <dgm:spPr/>
      <dgm:t>
        <a:bodyPr/>
        <a:lstStyle/>
        <a:p>
          <a:endParaRPr lang="pt-BR"/>
        </a:p>
      </dgm:t>
    </dgm:pt>
    <dgm:pt modelId="{7ED54B7E-614B-45D7-AD4B-17587A0124B2}" type="sibTrans" cxnId="{342996F7-803A-49CF-9A86-BF809CE81C05}">
      <dgm:prSet/>
      <dgm:spPr/>
      <dgm:t>
        <a:bodyPr/>
        <a:lstStyle/>
        <a:p>
          <a:endParaRPr lang="pt-BR"/>
        </a:p>
      </dgm:t>
    </dgm:pt>
    <dgm:pt modelId="{8DC03414-3958-443F-A746-1FBD6266D8FF}">
      <dgm:prSet custT="1"/>
      <dgm:spPr/>
      <dgm:t>
        <a:bodyPr/>
        <a:lstStyle/>
        <a:p>
          <a:r>
            <a:rPr lang="pt-BR" sz="4000" cap="none" dirty="0" err="1" smtClean="0"/>
            <a:t>Ifrah</a:t>
          </a:r>
          <a:r>
            <a:rPr lang="pt-BR" sz="4000" cap="none" dirty="0" smtClean="0"/>
            <a:t>, </a:t>
          </a:r>
          <a:r>
            <a:rPr lang="pt-BR" sz="4000" cap="none" dirty="0"/>
            <a:t>G</a:t>
          </a:r>
          <a:r>
            <a:rPr lang="pt-BR" sz="4000" cap="none" dirty="0" smtClean="0"/>
            <a:t>eorges. </a:t>
          </a:r>
          <a:endParaRPr lang="pt-BR" sz="4000" cap="none" dirty="0" smtClean="0"/>
        </a:p>
        <a:p>
          <a:endParaRPr lang="pt-BR" sz="4000" b="1" cap="none" dirty="0" smtClean="0"/>
        </a:p>
        <a:p>
          <a:endParaRPr lang="pt-BR" sz="4000" b="1" cap="none" dirty="0" smtClean="0"/>
        </a:p>
        <a:p>
          <a:r>
            <a:rPr lang="pt-BR" sz="4000" b="1" cap="none" dirty="0" smtClean="0"/>
            <a:t>Os </a:t>
          </a:r>
          <a:r>
            <a:rPr lang="pt-BR" sz="4000" b="1" cap="none" dirty="0" smtClean="0"/>
            <a:t>números: a história de uma grande invenção</a:t>
          </a:r>
          <a:r>
            <a:rPr lang="pt-BR" sz="4000" cap="none" dirty="0" smtClean="0"/>
            <a:t>. Rio de Janeiro: Globo, 1989.</a:t>
          </a:r>
          <a:endParaRPr lang="pt-BR" sz="4000" dirty="0"/>
        </a:p>
      </dgm:t>
    </dgm:pt>
    <dgm:pt modelId="{EB23F691-771A-4961-9C32-47B668BA525C}" type="parTrans" cxnId="{FBA69066-029D-48DA-9404-6D0A0058A967}">
      <dgm:prSet/>
      <dgm:spPr/>
      <dgm:t>
        <a:bodyPr/>
        <a:lstStyle/>
        <a:p>
          <a:endParaRPr lang="pt-BR"/>
        </a:p>
      </dgm:t>
    </dgm:pt>
    <dgm:pt modelId="{2EB3735B-3507-429A-AE2B-00F9F9149F30}" type="sibTrans" cxnId="{FBA69066-029D-48DA-9404-6D0A0058A967}">
      <dgm:prSet/>
      <dgm:spPr/>
      <dgm:t>
        <a:bodyPr/>
        <a:lstStyle/>
        <a:p>
          <a:endParaRPr lang="pt-BR"/>
        </a:p>
      </dgm:t>
    </dgm:pt>
    <dgm:pt modelId="{3417712B-266E-4F01-BA15-5CFCB8D8B7E3}">
      <dgm:prSet custT="1"/>
      <dgm:spPr/>
      <dgm:t>
        <a:bodyPr/>
        <a:lstStyle/>
        <a:p>
          <a:endParaRPr lang="pt-BR" sz="3200" dirty="0" smtClean="0"/>
        </a:p>
        <a:p>
          <a:r>
            <a:rPr lang="pt-BR" sz="3200" dirty="0" smtClean="0"/>
            <a:t>Metodologia </a:t>
          </a:r>
          <a:r>
            <a:rPr lang="pt-BR" sz="3200" dirty="0" smtClean="0"/>
            <a:t>do Ensino de Matemática</a:t>
          </a:r>
        </a:p>
      </dgm:t>
    </dgm:pt>
    <dgm:pt modelId="{A818181F-0AE7-4009-8923-4A2A9A5C6A08}" type="parTrans" cxnId="{4C3B7530-7CCF-42E3-AFA4-8608DF0B5571}">
      <dgm:prSet/>
      <dgm:spPr/>
      <dgm:t>
        <a:bodyPr/>
        <a:lstStyle/>
        <a:p>
          <a:endParaRPr lang="pt-BR"/>
        </a:p>
      </dgm:t>
    </dgm:pt>
    <dgm:pt modelId="{4EA28C19-3863-42C1-9CF3-867266D8700D}" type="sibTrans" cxnId="{4C3B7530-7CCF-42E3-AFA4-8608DF0B5571}">
      <dgm:prSet/>
      <dgm:spPr/>
      <dgm:t>
        <a:bodyPr/>
        <a:lstStyle/>
        <a:p>
          <a:endParaRPr lang="pt-BR"/>
        </a:p>
      </dgm:t>
    </dgm:pt>
    <dgm:pt modelId="{AEEF7A8F-3671-4933-A3CC-FBE078E1F885}">
      <dgm:prSet custT="1"/>
      <dgm:spPr/>
      <dgm:t>
        <a:bodyPr/>
        <a:lstStyle/>
        <a:p>
          <a:pPr algn="r"/>
          <a:r>
            <a:rPr lang="pt-BR" sz="2000" dirty="0" err="1" smtClean="0"/>
            <a:t>Profª</a:t>
          </a:r>
          <a:r>
            <a:rPr lang="pt-BR" sz="2000" dirty="0" smtClean="0"/>
            <a:t> Sueli </a:t>
          </a:r>
          <a:r>
            <a:rPr lang="pt-BR" sz="2000" dirty="0" err="1" smtClean="0"/>
            <a:t>Fanizzi</a:t>
          </a:r>
          <a:endParaRPr lang="pt-BR" sz="2000" dirty="0"/>
        </a:p>
      </dgm:t>
    </dgm:pt>
    <dgm:pt modelId="{8238D301-FF8D-4B09-B57E-11B2C663F034}" type="parTrans" cxnId="{59AC1286-7FC9-440E-B140-B1BA3B881955}">
      <dgm:prSet/>
      <dgm:spPr/>
      <dgm:t>
        <a:bodyPr/>
        <a:lstStyle/>
        <a:p>
          <a:endParaRPr lang="pt-BR"/>
        </a:p>
      </dgm:t>
    </dgm:pt>
    <dgm:pt modelId="{62F52129-9FA3-4F69-B9DD-D6D78601F893}" type="sibTrans" cxnId="{59AC1286-7FC9-440E-B140-B1BA3B881955}">
      <dgm:prSet/>
      <dgm:spPr/>
      <dgm:t>
        <a:bodyPr/>
        <a:lstStyle/>
        <a:p>
          <a:endParaRPr lang="pt-BR"/>
        </a:p>
      </dgm:t>
    </dgm:pt>
    <dgm:pt modelId="{E4C4C251-305C-487D-864A-9FF63F07CAD8}" type="pres">
      <dgm:prSet presAssocID="{5775A5D0-C3AA-4AC8-A02C-AD366E7D40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7BCBBC5-F2AC-41B2-B10C-38A8CEF934FC}" type="pres">
      <dgm:prSet presAssocID="{8DC03414-3958-443F-A746-1FBD6266D8FF}" presName="thickLine" presStyleLbl="alignNode1" presStyleIdx="0" presStyleCnt="4"/>
      <dgm:spPr/>
    </dgm:pt>
    <dgm:pt modelId="{AB4D3AD1-2AD8-4CBF-A96A-8EDBC9A9932E}" type="pres">
      <dgm:prSet presAssocID="{8DC03414-3958-443F-A746-1FBD6266D8FF}" presName="horz1" presStyleCnt="0"/>
      <dgm:spPr/>
    </dgm:pt>
    <dgm:pt modelId="{A93B3ACB-CEFA-4DE9-ABFE-133E23DB8FBB}" type="pres">
      <dgm:prSet presAssocID="{8DC03414-3958-443F-A746-1FBD6266D8FF}" presName="tx1" presStyleLbl="revTx" presStyleIdx="0" presStyleCnt="4" custScaleY="177503"/>
      <dgm:spPr/>
      <dgm:t>
        <a:bodyPr/>
        <a:lstStyle/>
        <a:p>
          <a:endParaRPr lang="pt-BR"/>
        </a:p>
      </dgm:t>
    </dgm:pt>
    <dgm:pt modelId="{08D6351C-D28C-4168-913A-004BC3F20749}" type="pres">
      <dgm:prSet presAssocID="{8DC03414-3958-443F-A746-1FBD6266D8FF}" presName="vert1" presStyleCnt="0"/>
      <dgm:spPr/>
    </dgm:pt>
    <dgm:pt modelId="{5EF1606B-CC64-4836-9B02-C16512B92508}" type="pres">
      <dgm:prSet presAssocID="{1FA820D6-D2DC-467C-BDDF-68BC95D85059}" presName="thickLine" presStyleLbl="alignNode1" presStyleIdx="1" presStyleCnt="4" custLinFactY="300000" custLinFactNeighborX="849" custLinFactNeighborY="396306"/>
      <dgm:spPr/>
    </dgm:pt>
    <dgm:pt modelId="{1821E387-D5E5-4924-B07E-DF531C67FB6E}" type="pres">
      <dgm:prSet presAssocID="{1FA820D6-D2DC-467C-BDDF-68BC95D85059}" presName="horz1" presStyleCnt="0"/>
      <dgm:spPr/>
    </dgm:pt>
    <dgm:pt modelId="{8E3EC5B9-DA16-4B35-8F10-18DDBF4F42C6}" type="pres">
      <dgm:prSet presAssocID="{1FA820D6-D2DC-467C-BDDF-68BC95D85059}" presName="tx1" presStyleLbl="revTx" presStyleIdx="1" presStyleCnt="4" custFlipVert="1" custScaleY="53115"/>
      <dgm:spPr/>
      <dgm:t>
        <a:bodyPr/>
        <a:lstStyle/>
        <a:p>
          <a:endParaRPr lang="pt-BR"/>
        </a:p>
      </dgm:t>
    </dgm:pt>
    <dgm:pt modelId="{2BE1D264-CD92-4A69-A91D-8571558E94B3}" type="pres">
      <dgm:prSet presAssocID="{1FA820D6-D2DC-467C-BDDF-68BC95D85059}" presName="vert1" presStyleCnt="0"/>
      <dgm:spPr/>
    </dgm:pt>
    <dgm:pt modelId="{34D1BC62-A5DD-4552-A576-008F2DE87D6A}" type="pres">
      <dgm:prSet presAssocID="{3417712B-266E-4F01-BA15-5CFCB8D8B7E3}" presName="thickLine" presStyleLbl="alignNode1" presStyleIdx="2" presStyleCnt="4" custLinFactY="100000" custLinFactNeighborX="849" custLinFactNeighborY="150676"/>
      <dgm:spPr/>
    </dgm:pt>
    <dgm:pt modelId="{17D3ED09-68B7-498F-8620-CC55139ED6B5}" type="pres">
      <dgm:prSet presAssocID="{3417712B-266E-4F01-BA15-5CFCB8D8B7E3}" presName="horz1" presStyleCnt="0"/>
      <dgm:spPr/>
    </dgm:pt>
    <dgm:pt modelId="{A5C82CC9-A6FD-439C-A068-D0726A009951}" type="pres">
      <dgm:prSet presAssocID="{3417712B-266E-4F01-BA15-5CFCB8D8B7E3}" presName="tx1" presStyleLbl="revTx" presStyleIdx="2" presStyleCnt="4" custLinFactNeighborX="849" custLinFactNeighborY="14657"/>
      <dgm:spPr/>
      <dgm:t>
        <a:bodyPr/>
        <a:lstStyle/>
        <a:p>
          <a:endParaRPr lang="pt-BR"/>
        </a:p>
      </dgm:t>
    </dgm:pt>
    <dgm:pt modelId="{29D774A3-56B0-4A92-9380-3FE3D029B5B4}" type="pres">
      <dgm:prSet presAssocID="{3417712B-266E-4F01-BA15-5CFCB8D8B7E3}" presName="vert1" presStyleCnt="0"/>
      <dgm:spPr/>
    </dgm:pt>
    <dgm:pt modelId="{6E54A124-2409-48EF-A76F-9A38CF13610C}" type="pres">
      <dgm:prSet presAssocID="{AEEF7A8F-3671-4933-A3CC-FBE078E1F885}" presName="thickLine" presStyleLbl="alignNode1" presStyleIdx="3" presStyleCnt="4"/>
      <dgm:spPr/>
    </dgm:pt>
    <dgm:pt modelId="{5BC82E40-4BA5-4110-983A-C3EF3EAB5D93}" type="pres">
      <dgm:prSet presAssocID="{AEEF7A8F-3671-4933-A3CC-FBE078E1F885}" presName="horz1" presStyleCnt="0"/>
      <dgm:spPr/>
    </dgm:pt>
    <dgm:pt modelId="{3229A06A-6228-437D-8854-6A96968AC913}" type="pres">
      <dgm:prSet presAssocID="{AEEF7A8F-3671-4933-A3CC-FBE078E1F885}" presName="tx1" presStyleLbl="revTx" presStyleIdx="3" presStyleCnt="4" custLinFactNeighborX="-141" custLinFactNeighborY="14657"/>
      <dgm:spPr/>
      <dgm:t>
        <a:bodyPr/>
        <a:lstStyle/>
        <a:p>
          <a:endParaRPr lang="pt-BR"/>
        </a:p>
      </dgm:t>
    </dgm:pt>
    <dgm:pt modelId="{10922E25-367C-4048-AE2A-66734138B80A}" type="pres">
      <dgm:prSet presAssocID="{AEEF7A8F-3671-4933-A3CC-FBE078E1F885}" presName="vert1" presStyleCnt="0"/>
      <dgm:spPr/>
    </dgm:pt>
  </dgm:ptLst>
  <dgm:cxnLst>
    <dgm:cxn modelId="{E390E85D-B9B3-4993-872A-0056CCEE5B52}" type="presOf" srcId="{3417712B-266E-4F01-BA15-5CFCB8D8B7E3}" destId="{A5C82CC9-A6FD-439C-A068-D0726A009951}" srcOrd="0" destOrd="0" presId="urn:microsoft.com/office/officeart/2008/layout/LinedList"/>
    <dgm:cxn modelId="{59AC1286-7FC9-440E-B140-B1BA3B881955}" srcId="{5775A5D0-C3AA-4AC8-A02C-AD366E7D4025}" destId="{AEEF7A8F-3671-4933-A3CC-FBE078E1F885}" srcOrd="3" destOrd="0" parTransId="{8238D301-FF8D-4B09-B57E-11B2C663F034}" sibTransId="{62F52129-9FA3-4F69-B9DD-D6D78601F893}"/>
    <dgm:cxn modelId="{EC5AADE3-3A7B-48C3-9FB6-90414E472EF0}" type="presOf" srcId="{8DC03414-3958-443F-A746-1FBD6266D8FF}" destId="{A93B3ACB-CEFA-4DE9-ABFE-133E23DB8FBB}" srcOrd="0" destOrd="0" presId="urn:microsoft.com/office/officeart/2008/layout/LinedList"/>
    <dgm:cxn modelId="{36A6C0A1-70F0-49E9-9D38-4C6951F621D9}" type="presOf" srcId="{1FA820D6-D2DC-467C-BDDF-68BC95D85059}" destId="{8E3EC5B9-DA16-4B35-8F10-18DDBF4F42C6}" srcOrd="0" destOrd="0" presId="urn:microsoft.com/office/officeart/2008/layout/LinedList"/>
    <dgm:cxn modelId="{1D8A3B1C-2B12-48F2-99D3-4DACD2AFE5BC}" type="presOf" srcId="{5775A5D0-C3AA-4AC8-A02C-AD366E7D4025}" destId="{E4C4C251-305C-487D-864A-9FF63F07CAD8}" srcOrd="0" destOrd="0" presId="urn:microsoft.com/office/officeart/2008/layout/LinedList"/>
    <dgm:cxn modelId="{9965F4A6-73BF-4C72-8183-5792AC217C77}" type="presOf" srcId="{AEEF7A8F-3671-4933-A3CC-FBE078E1F885}" destId="{3229A06A-6228-437D-8854-6A96968AC913}" srcOrd="0" destOrd="0" presId="urn:microsoft.com/office/officeart/2008/layout/LinedList"/>
    <dgm:cxn modelId="{342996F7-803A-49CF-9A86-BF809CE81C05}" srcId="{5775A5D0-C3AA-4AC8-A02C-AD366E7D4025}" destId="{1FA820D6-D2DC-467C-BDDF-68BC95D85059}" srcOrd="1" destOrd="0" parTransId="{0639D2C7-9798-47C5-99CB-1FAA4604484C}" sibTransId="{7ED54B7E-614B-45D7-AD4B-17587A0124B2}"/>
    <dgm:cxn modelId="{FBA69066-029D-48DA-9404-6D0A0058A967}" srcId="{5775A5D0-C3AA-4AC8-A02C-AD366E7D4025}" destId="{8DC03414-3958-443F-A746-1FBD6266D8FF}" srcOrd="0" destOrd="0" parTransId="{EB23F691-771A-4961-9C32-47B668BA525C}" sibTransId="{2EB3735B-3507-429A-AE2B-00F9F9149F30}"/>
    <dgm:cxn modelId="{4C3B7530-7CCF-42E3-AFA4-8608DF0B5571}" srcId="{5775A5D0-C3AA-4AC8-A02C-AD366E7D4025}" destId="{3417712B-266E-4F01-BA15-5CFCB8D8B7E3}" srcOrd="2" destOrd="0" parTransId="{A818181F-0AE7-4009-8923-4A2A9A5C6A08}" sibTransId="{4EA28C19-3863-42C1-9CF3-867266D8700D}"/>
    <dgm:cxn modelId="{A5083945-6477-43D8-987D-AD6EEB27518D}" type="presParOf" srcId="{E4C4C251-305C-487D-864A-9FF63F07CAD8}" destId="{C7BCBBC5-F2AC-41B2-B10C-38A8CEF934FC}" srcOrd="0" destOrd="0" presId="urn:microsoft.com/office/officeart/2008/layout/LinedList"/>
    <dgm:cxn modelId="{6B9F9DB6-A211-4478-B0B0-08AC6B074B50}" type="presParOf" srcId="{E4C4C251-305C-487D-864A-9FF63F07CAD8}" destId="{AB4D3AD1-2AD8-4CBF-A96A-8EDBC9A9932E}" srcOrd="1" destOrd="0" presId="urn:microsoft.com/office/officeart/2008/layout/LinedList"/>
    <dgm:cxn modelId="{4A9A079F-830F-4668-A723-84FF4A8B8C6D}" type="presParOf" srcId="{AB4D3AD1-2AD8-4CBF-A96A-8EDBC9A9932E}" destId="{A93B3ACB-CEFA-4DE9-ABFE-133E23DB8FBB}" srcOrd="0" destOrd="0" presId="urn:microsoft.com/office/officeart/2008/layout/LinedList"/>
    <dgm:cxn modelId="{737AF9A5-D97D-4F7E-B7AA-4826CB7D0747}" type="presParOf" srcId="{AB4D3AD1-2AD8-4CBF-A96A-8EDBC9A9932E}" destId="{08D6351C-D28C-4168-913A-004BC3F20749}" srcOrd="1" destOrd="0" presId="urn:microsoft.com/office/officeart/2008/layout/LinedList"/>
    <dgm:cxn modelId="{6B1671FE-0820-41C5-9667-4483BB6FFBAA}" type="presParOf" srcId="{E4C4C251-305C-487D-864A-9FF63F07CAD8}" destId="{5EF1606B-CC64-4836-9B02-C16512B92508}" srcOrd="2" destOrd="0" presId="urn:microsoft.com/office/officeart/2008/layout/LinedList"/>
    <dgm:cxn modelId="{CFA63206-E745-42AE-8064-CA5C868A17A9}" type="presParOf" srcId="{E4C4C251-305C-487D-864A-9FF63F07CAD8}" destId="{1821E387-D5E5-4924-B07E-DF531C67FB6E}" srcOrd="3" destOrd="0" presId="urn:microsoft.com/office/officeart/2008/layout/LinedList"/>
    <dgm:cxn modelId="{CF9716E4-7304-4346-9AE1-63F6CAF91DC9}" type="presParOf" srcId="{1821E387-D5E5-4924-B07E-DF531C67FB6E}" destId="{8E3EC5B9-DA16-4B35-8F10-18DDBF4F42C6}" srcOrd="0" destOrd="0" presId="urn:microsoft.com/office/officeart/2008/layout/LinedList"/>
    <dgm:cxn modelId="{08425E9C-76A7-4954-AB9B-2949A73AF3FD}" type="presParOf" srcId="{1821E387-D5E5-4924-B07E-DF531C67FB6E}" destId="{2BE1D264-CD92-4A69-A91D-8571558E94B3}" srcOrd="1" destOrd="0" presId="urn:microsoft.com/office/officeart/2008/layout/LinedList"/>
    <dgm:cxn modelId="{9360E4D3-781D-4F92-976B-C1A691CFAB12}" type="presParOf" srcId="{E4C4C251-305C-487D-864A-9FF63F07CAD8}" destId="{34D1BC62-A5DD-4552-A576-008F2DE87D6A}" srcOrd="4" destOrd="0" presId="urn:microsoft.com/office/officeart/2008/layout/LinedList"/>
    <dgm:cxn modelId="{A1004E27-9BEF-47D4-9A76-A41E01EEACFB}" type="presParOf" srcId="{E4C4C251-305C-487D-864A-9FF63F07CAD8}" destId="{17D3ED09-68B7-498F-8620-CC55139ED6B5}" srcOrd="5" destOrd="0" presId="urn:microsoft.com/office/officeart/2008/layout/LinedList"/>
    <dgm:cxn modelId="{083E9E3A-70DA-458B-8326-CA9A5D91F4A6}" type="presParOf" srcId="{17D3ED09-68B7-498F-8620-CC55139ED6B5}" destId="{A5C82CC9-A6FD-439C-A068-D0726A009951}" srcOrd="0" destOrd="0" presId="urn:microsoft.com/office/officeart/2008/layout/LinedList"/>
    <dgm:cxn modelId="{BEFDF1CF-9985-4616-AD9D-0D7AD12CF28E}" type="presParOf" srcId="{17D3ED09-68B7-498F-8620-CC55139ED6B5}" destId="{29D774A3-56B0-4A92-9380-3FE3D029B5B4}" srcOrd="1" destOrd="0" presId="urn:microsoft.com/office/officeart/2008/layout/LinedList"/>
    <dgm:cxn modelId="{3CBF0ABA-CFDD-4480-BB2B-5E5C93B12F59}" type="presParOf" srcId="{E4C4C251-305C-487D-864A-9FF63F07CAD8}" destId="{6E54A124-2409-48EF-A76F-9A38CF13610C}" srcOrd="6" destOrd="0" presId="urn:microsoft.com/office/officeart/2008/layout/LinedList"/>
    <dgm:cxn modelId="{85C21B98-9E7B-4611-B1CC-937D05F00F22}" type="presParOf" srcId="{E4C4C251-305C-487D-864A-9FF63F07CAD8}" destId="{5BC82E40-4BA5-4110-983A-C3EF3EAB5D93}" srcOrd="7" destOrd="0" presId="urn:microsoft.com/office/officeart/2008/layout/LinedList"/>
    <dgm:cxn modelId="{BD3CE630-DE23-4140-ACEC-C3E0362AB649}" type="presParOf" srcId="{5BC82E40-4BA5-4110-983A-C3EF3EAB5D93}" destId="{3229A06A-6228-437D-8854-6A96968AC913}" srcOrd="0" destOrd="0" presId="urn:microsoft.com/office/officeart/2008/layout/LinedList"/>
    <dgm:cxn modelId="{51B7E2E6-33F6-4290-A01F-4106D1E3A202}" type="presParOf" srcId="{5BC82E40-4BA5-4110-983A-C3EF3EAB5D93}" destId="{10922E25-367C-4048-AE2A-66734138B8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667C4-5F1A-43E1-AB2C-DA896C14343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7104EB4-B3D9-4DFA-910C-686913D7303F}">
      <dgm:prSet/>
      <dgm:spPr/>
      <dgm:t>
        <a:bodyPr/>
        <a:lstStyle/>
        <a:p>
          <a:pPr algn="ctr"/>
          <a:r>
            <a:rPr lang="pt-BR" dirty="0" smtClean="0"/>
            <a:t>... o fato é certo: houve um tempo em que o ser humano não sabia contar. </a:t>
          </a:r>
          <a:endParaRPr lang="pt-BR" dirty="0"/>
        </a:p>
      </dgm:t>
    </dgm:pt>
    <dgm:pt modelId="{2065D511-07EA-4FD6-AFCD-CC5995F08C06}" type="parTrans" cxnId="{0E62422B-8798-49F3-90DA-FF4DECE41CD9}">
      <dgm:prSet/>
      <dgm:spPr/>
      <dgm:t>
        <a:bodyPr/>
        <a:lstStyle/>
        <a:p>
          <a:pPr algn="ctr"/>
          <a:endParaRPr lang="pt-BR"/>
        </a:p>
      </dgm:t>
    </dgm:pt>
    <dgm:pt modelId="{599FD476-2C72-479A-9640-AA0038B5DB7A}" type="sibTrans" cxnId="{0E62422B-8798-49F3-90DA-FF4DECE41CD9}">
      <dgm:prSet/>
      <dgm:spPr/>
      <dgm:t>
        <a:bodyPr/>
        <a:lstStyle/>
        <a:p>
          <a:pPr algn="ctr"/>
          <a:endParaRPr lang="pt-BR"/>
        </a:p>
      </dgm:t>
    </dgm:pt>
    <dgm:pt modelId="{23B5EFCD-1B8E-4546-99DC-6F01D86F821F}">
      <dgm:prSet/>
      <dgm:spPr/>
      <dgm:t>
        <a:bodyPr/>
        <a:lstStyle/>
        <a:p>
          <a:pPr algn="ctr"/>
          <a:r>
            <a:rPr lang="pt-BR" dirty="0" smtClean="0"/>
            <a:t>... ainda hoje há tribos que se encontram “nesse grau”.</a:t>
          </a:r>
          <a:endParaRPr lang="pt-BR" dirty="0"/>
        </a:p>
      </dgm:t>
    </dgm:pt>
    <dgm:pt modelId="{209B27A7-5C0F-4625-B794-9D2FBDE4EF4D}" type="parTrans" cxnId="{B0F14D32-6FDB-4B3C-8EB6-F7303FC8DDE7}">
      <dgm:prSet/>
      <dgm:spPr/>
      <dgm:t>
        <a:bodyPr/>
        <a:lstStyle/>
        <a:p>
          <a:pPr algn="ctr"/>
          <a:endParaRPr lang="pt-BR"/>
        </a:p>
      </dgm:t>
    </dgm:pt>
    <dgm:pt modelId="{EC7761B3-B284-4942-9053-2E47628CA103}" type="sibTrans" cxnId="{B0F14D32-6FDB-4B3C-8EB6-F7303FC8DDE7}">
      <dgm:prSet/>
      <dgm:spPr/>
      <dgm:t>
        <a:bodyPr/>
        <a:lstStyle/>
        <a:p>
          <a:pPr algn="ctr"/>
          <a:endParaRPr lang="pt-BR"/>
        </a:p>
      </dgm:t>
    </dgm:pt>
    <dgm:pt modelId="{5AB8764D-BA42-454E-8DBE-C66AF7469E34}">
      <dgm:prSet/>
      <dgm:spPr/>
      <dgm:t>
        <a:bodyPr/>
        <a:lstStyle/>
        <a:p>
          <a:pPr algn="ctr"/>
          <a:r>
            <a:rPr lang="pt-BR" dirty="0" smtClean="0"/>
            <a:t>O número não é uma abstração; ele é sentido.. é reflexo das necessidades vivenciadas (sensação numérica).</a:t>
          </a:r>
        </a:p>
      </dgm:t>
    </dgm:pt>
    <dgm:pt modelId="{4FD9A59E-230B-410E-807C-9C98193CA0BB}" type="parTrans" cxnId="{DB0A7768-BF33-40AA-973A-BD263078A861}">
      <dgm:prSet/>
      <dgm:spPr/>
      <dgm:t>
        <a:bodyPr/>
        <a:lstStyle/>
        <a:p>
          <a:pPr algn="ctr"/>
          <a:endParaRPr lang="pt-BR"/>
        </a:p>
      </dgm:t>
    </dgm:pt>
    <dgm:pt modelId="{4DF2274B-1842-4595-8106-578383FED6A4}" type="sibTrans" cxnId="{DB0A7768-BF33-40AA-973A-BD263078A861}">
      <dgm:prSet/>
      <dgm:spPr/>
      <dgm:t>
        <a:bodyPr/>
        <a:lstStyle/>
        <a:p>
          <a:pPr algn="ctr"/>
          <a:endParaRPr lang="pt-BR"/>
        </a:p>
      </dgm:t>
    </dgm:pt>
    <dgm:pt modelId="{F86B7FE7-BA09-4E25-AC8B-58B1E52A00EB}">
      <dgm:prSet/>
      <dgm:spPr/>
      <dgm:t>
        <a:bodyPr/>
        <a:lstStyle/>
        <a:p>
          <a:pPr algn="ctr"/>
          <a:r>
            <a:rPr lang="pt-BR" dirty="0"/>
            <a:t>s</a:t>
          </a:r>
          <a:r>
            <a:rPr lang="pt-BR" dirty="0" smtClean="0"/>
            <a:t>ensação numérica </a:t>
          </a:r>
        </a:p>
        <a:p>
          <a:pPr algn="ctr"/>
          <a:r>
            <a:rPr lang="pt-BR" dirty="0" smtClean="0"/>
            <a:t>≠</a:t>
          </a:r>
        </a:p>
        <a:p>
          <a:pPr algn="ctr"/>
          <a:r>
            <a:rPr lang="pt-BR" dirty="0" smtClean="0"/>
            <a:t> contagem</a:t>
          </a:r>
        </a:p>
      </dgm:t>
    </dgm:pt>
    <dgm:pt modelId="{6FA93133-2C08-4F86-B3AB-13F3539119EE}" type="parTrans" cxnId="{6FBE0172-707C-44F9-94A4-188D2ECB7514}">
      <dgm:prSet/>
      <dgm:spPr/>
      <dgm:t>
        <a:bodyPr/>
        <a:lstStyle/>
        <a:p>
          <a:pPr algn="ctr"/>
          <a:endParaRPr lang="pt-BR"/>
        </a:p>
      </dgm:t>
    </dgm:pt>
    <dgm:pt modelId="{5A6CFDB3-0A36-476E-81CA-1F09D72260DC}" type="sibTrans" cxnId="{6FBE0172-707C-44F9-94A4-188D2ECB7514}">
      <dgm:prSet/>
      <dgm:spPr/>
      <dgm:t>
        <a:bodyPr/>
        <a:lstStyle/>
        <a:p>
          <a:pPr algn="ctr"/>
          <a:endParaRPr lang="pt-BR"/>
        </a:p>
      </dgm:t>
    </dgm:pt>
    <dgm:pt modelId="{A96A8E86-A322-4F1D-9B00-5E2D051EBBE1}">
      <dgm:prSet phldrT="[Texto]"/>
      <dgm:spPr/>
      <dgm:t>
        <a:bodyPr/>
        <a:lstStyle/>
        <a:p>
          <a:pPr algn="ctr"/>
          <a:r>
            <a:rPr lang="pt-BR" dirty="0" smtClean="0"/>
            <a:t>Um e dois: os primeiros números inventados (p. 17)</a:t>
          </a:r>
          <a:endParaRPr lang="pt-BR" dirty="0"/>
        </a:p>
      </dgm:t>
    </dgm:pt>
    <dgm:pt modelId="{F61A0D5D-F27A-401C-B3CB-BC36AB9EB274}" type="sibTrans" cxnId="{CF3F4502-9243-45DD-89DB-1FA3CE141E1C}">
      <dgm:prSet/>
      <dgm:spPr/>
      <dgm:t>
        <a:bodyPr/>
        <a:lstStyle/>
        <a:p>
          <a:pPr algn="ctr"/>
          <a:endParaRPr lang="pt-BR"/>
        </a:p>
      </dgm:t>
    </dgm:pt>
    <dgm:pt modelId="{6EA12EE8-9480-49F6-B53B-E2F5E7883525}" type="parTrans" cxnId="{CF3F4502-9243-45DD-89DB-1FA3CE141E1C}">
      <dgm:prSet/>
      <dgm:spPr/>
      <dgm:t>
        <a:bodyPr/>
        <a:lstStyle/>
        <a:p>
          <a:pPr algn="ctr"/>
          <a:endParaRPr lang="pt-BR"/>
        </a:p>
      </dgm:t>
    </dgm:pt>
    <dgm:pt modelId="{A80F9296-B3F7-42E8-91AA-0FAD0681142A}" type="pres">
      <dgm:prSet presAssocID="{DE3667C4-5F1A-43E1-AB2C-DA896C1434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8DC10C-1845-4C93-81C9-EFC5ABA9C9B3}" type="pres">
      <dgm:prSet presAssocID="{B7104EB4-B3D9-4DFA-910C-686913D7303F}" presName="node" presStyleLbl="node1" presStyleIdx="0" presStyleCnt="5" custLinFactNeighborX="-26453" custLinFactNeighborY="-838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700DE-518D-4E07-8EDD-1EE9A39FF273}" type="pres">
      <dgm:prSet presAssocID="{599FD476-2C72-479A-9640-AA0038B5DB7A}" presName="sibTrans" presStyleCnt="0"/>
      <dgm:spPr/>
      <dgm:t>
        <a:bodyPr/>
        <a:lstStyle/>
        <a:p>
          <a:endParaRPr lang="pt-BR"/>
        </a:p>
      </dgm:t>
    </dgm:pt>
    <dgm:pt modelId="{61663977-02D5-40E8-8CB8-65CD4C655530}" type="pres">
      <dgm:prSet presAssocID="{23B5EFCD-1B8E-4546-99DC-6F01D86F821F}" presName="node" presStyleLbl="node1" presStyleIdx="1" presStyleCnt="5" custLinFactX="-10226" custLinFactY="7340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BF347B-D297-41FB-B535-BC3C07E39DBC}" type="pres">
      <dgm:prSet presAssocID="{EC7761B3-B284-4942-9053-2E47628CA103}" presName="sibTrans" presStyleCnt="0"/>
      <dgm:spPr/>
      <dgm:t>
        <a:bodyPr/>
        <a:lstStyle/>
        <a:p>
          <a:endParaRPr lang="pt-BR"/>
        </a:p>
      </dgm:t>
    </dgm:pt>
    <dgm:pt modelId="{BD32E588-6C9D-437A-BD93-4DD7D4003317}" type="pres">
      <dgm:prSet presAssocID="{A96A8E86-A322-4F1D-9B00-5E2D051EBBE1}" presName="node" presStyleLbl="node1" presStyleIdx="2" presStyleCnt="5" custLinFactX="-10576" custLinFactY="1657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859A9-1A1D-41CC-B0FB-490CEFED4178}" type="pres">
      <dgm:prSet presAssocID="{F61A0D5D-F27A-401C-B3CB-BC36AB9EB274}" presName="sibTrans" presStyleCnt="0"/>
      <dgm:spPr/>
      <dgm:t>
        <a:bodyPr/>
        <a:lstStyle/>
        <a:p>
          <a:endParaRPr lang="pt-BR"/>
        </a:p>
      </dgm:t>
    </dgm:pt>
    <dgm:pt modelId="{8AA2DB44-67E5-4922-8419-0F8463AFE179}" type="pres">
      <dgm:prSet presAssocID="{F86B7FE7-BA09-4E25-AC8B-58B1E52A00EB}" presName="node" presStyleLbl="node1" presStyleIdx="3" presStyleCnt="5" custLinFactX="64449" custLinFactNeighborX="100000" custLinFactNeighborY="56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CA8048-4871-4BC2-9E58-56FFF80E8C69}" type="pres">
      <dgm:prSet presAssocID="{5A6CFDB3-0A36-476E-81CA-1F09D72260DC}" presName="sibTrans" presStyleCnt="0"/>
      <dgm:spPr/>
      <dgm:t>
        <a:bodyPr/>
        <a:lstStyle/>
        <a:p>
          <a:endParaRPr lang="pt-BR"/>
        </a:p>
      </dgm:t>
    </dgm:pt>
    <dgm:pt modelId="{D622F89D-790C-40D6-95E2-F97845832222}" type="pres">
      <dgm:prSet presAssocID="{5AB8764D-BA42-454E-8DBE-C66AF7469E34}" presName="node" presStyleLbl="node1" presStyleIdx="4" presStyleCnt="5" custLinFactY="-76908" custLinFactNeighborX="6754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BE0172-707C-44F9-94A4-188D2ECB7514}" srcId="{DE3667C4-5F1A-43E1-AB2C-DA896C143439}" destId="{F86B7FE7-BA09-4E25-AC8B-58B1E52A00EB}" srcOrd="3" destOrd="0" parTransId="{6FA93133-2C08-4F86-B3AB-13F3539119EE}" sibTransId="{5A6CFDB3-0A36-476E-81CA-1F09D72260DC}"/>
    <dgm:cxn modelId="{69E3635A-F387-4B79-B551-D303F5E9A5C9}" type="presOf" srcId="{B7104EB4-B3D9-4DFA-910C-686913D7303F}" destId="{888DC10C-1845-4C93-81C9-EFC5ABA9C9B3}" srcOrd="0" destOrd="0" presId="urn:microsoft.com/office/officeart/2005/8/layout/default"/>
    <dgm:cxn modelId="{CF3F4502-9243-45DD-89DB-1FA3CE141E1C}" srcId="{DE3667C4-5F1A-43E1-AB2C-DA896C143439}" destId="{A96A8E86-A322-4F1D-9B00-5E2D051EBBE1}" srcOrd="2" destOrd="0" parTransId="{6EA12EE8-9480-49F6-B53B-E2F5E7883525}" sibTransId="{F61A0D5D-F27A-401C-B3CB-BC36AB9EB274}"/>
    <dgm:cxn modelId="{0E62422B-8798-49F3-90DA-FF4DECE41CD9}" srcId="{DE3667C4-5F1A-43E1-AB2C-DA896C143439}" destId="{B7104EB4-B3D9-4DFA-910C-686913D7303F}" srcOrd="0" destOrd="0" parTransId="{2065D511-07EA-4FD6-AFCD-CC5995F08C06}" sibTransId="{599FD476-2C72-479A-9640-AA0038B5DB7A}"/>
    <dgm:cxn modelId="{FFDFBBA3-E4B2-41F5-ABD3-FB8DF8912B50}" type="presOf" srcId="{A96A8E86-A322-4F1D-9B00-5E2D051EBBE1}" destId="{BD32E588-6C9D-437A-BD93-4DD7D4003317}" srcOrd="0" destOrd="0" presId="urn:microsoft.com/office/officeart/2005/8/layout/default"/>
    <dgm:cxn modelId="{6A274759-87A5-446C-826E-3FD07C7CFE16}" type="presOf" srcId="{23B5EFCD-1B8E-4546-99DC-6F01D86F821F}" destId="{61663977-02D5-40E8-8CB8-65CD4C655530}" srcOrd="0" destOrd="0" presId="urn:microsoft.com/office/officeart/2005/8/layout/default"/>
    <dgm:cxn modelId="{B0F14D32-6FDB-4B3C-8EB6-F7303FC8DDE7}" srcId="{DE3667C4-5F1A-43E1-AB2C-DA896C143439}" destId="{23B5EFCD-1B8E-4546-99DC-6F01D86F821F}" srcOrd="1" destOrd="0" parTransId="{209B27A7-5C0F-4625-B794-9D2FBDE4EF4D}" sibTransId="{EC7761B3-B284-4942-9053-2E47628CA103}"/>
    <dgm:cxn modelId="{D73A3ECD-24FC-4D6E-B736-7FC57F87FAFB}" type="presOf" srcId="{5AB8764D-BA42-454E-8DBE-C66AF7469E34}" destId="{D622F89D-790C-40D6-95E2-F97845832222}" srcOrd="0" destOrd="0" presId="urn:microsoft.com/office/officeart/2005/8/layout/default"/>
    <dgm:cxn modelId="{DB0A7768-BF33-40AA-973A-BD263078A861}" srcId="{DE3667C4-5F1A-43E1-AB2C-DA896C143439}" destId="{5AB8764D-BA42-454E-8DBE-C66AF7469E34}" srcOrd="4" destOrd="0" parTransId="{4FD9A59E-230B-410E-807C-9C98193CA0BB}" sibTransId="{4DF2274B-1842-4595-8106-578383FED6A4}"/>
    <dgm:cxn modelId="{51F8309C-FD59-4C3E-94E8-316AC6A7F81C}" type="presOf" srcId="{F86B7FE7-BA09-4E25-AC8B-58B1E52A00EB}" destId="{8AA2DB44-67E5-4922-8419-0F8463AFE179}" srcOrd="0" destOrd="0" presId="urn:microsoft.com/office/officeart/2005/8/layout/default"/>
    <dgm:cxn modelId="{2FC0CB1D-B7B7-4133-8FDA-A111380619BD}" type="presOf" srcId="{DE3667C4-5F1A-43E1-AB2C-DA896C143439}" destId="{A80F9296-B3F7-42E8-91AA-0FAD0681142A}" srcOrd="0" destOrd="0" presId="urn:microsoft.com/office/officeart/2005/8/layout/default"/>
    <dgm:cxn modelId="{8C88F4F2-D681-43CC-9D00-644368A61EC2}" type="presParOf" srcId="{A80F9296-B3F7-42E8-91AA-0FAD0681142A}" destId="{888DC10C-1845-4C93-81C9-EFC5ABA9C9B3}" srcOrd="0" destOrd="0" presId="urn:microsoft.com/office/officeart/2005/8/layout/default"/>
    <dgm:cxn modelId="{4DDF348F-E618-4C9B-8E68-E5B993568E7F}" type="presParOf" srcId="{A80F9296-B3F7-42E8-91AA-0FAD0681142A}" destId="{2DB700DE-518D-4E07-8EDD-1EE9A39FF273}" srcOrd="1" destOrd="0" presId="urn:microsoft.com/office/officeart/2005/8/layout/default"/>
    <dgm:cxn modelId="{04583397-7681-40DB-9675-679E843005D9}" type="presParOf" srcId="{A80F9296-B3F7-42E8-91AA-0FAD0681142A}" destId="{61663977-02D5-40E8-8CB8-65CD4C655530}" srcOrd="2" destOrd="0" presId="urn:microsoft.com/office/officeart/2005/8/layout/default"/>
    <dgm:cxn modelId="{8BCF7648-50A3-49B7-AFE2-65C9A9E7E420}" type="presParOf" srcId="{A80F9296-B3F7-42E8-91AA-0FAD0681142A}" destId="{4FBF347B-D297-41FB-B535-BC3C07E39DBC}" srcOrd="3" destOrd="0" presId="urn:microsoft.com/office/officeart/2005/8/layout/default"/>
    <dgm:cxn modelId="{BE05022C-4FBD-48D8-B122-41D0B683E8E8}" type="presParOf" srcId="{A80F9296-B3F7-42E8-91AA-0FAD0681142A}" destId="{BD32E588-6C9D-437A-BD93-4DD7D4003317}" srcOrd="4" destOrd="0" presId="urn:microsoft.com/office/officeart/2005/8/layout/default"/>
    <dgm:cxn modelId="{16241A0D-027B-4A74-BA3F-655C30F07DDD}" type="presParOf" srcId="{A80F9296-B3F7-42E8-91AA-0FAD0681142A}" destId="{932859A9-1A1D-41CC-B0FB-490CEFED4178}" srcOrd="5" destOrd="0" presId="urn:microsoft.com/office/officeart/2005/8/layout/default"/>
    <dgm:cxn modelId="{F4E82A0B-4BF4-4903-9707-36591685BF7B}" type="presParOf" srcId="{A80F9296-B3F7-42E8-91AA-0FAD0681142A}" destId="{8AA2DB44-67E5-4922-8419-0F8463AFE179}" srcOrd="6" destOrd="0" presId="urn:microsoft.com/office/officeart/2005/8/layout/default"/>
    <dgm:cxn modelId="{BA3B57FC-87EF-4F85-986E-B3C0C7999E34}" type="presParOf" srcId="{A80F9296-B3F7-42E8-91AA-0FAD0681142A}" destId="{A9CA8048-4871-4BC2-9E58-56FFF80E8C69}" srcOrd="7" destOrd="0" presId="urn:microsoft.com/office/officeart/2005/8/layout/default"/>
    <dgm:cxn modelId="{3440F14B-F199-4C86-884F-89A89FE93482}" type="presParOf" srcId="{A80F9296-B3F7-42E8-91AA-0FAD0681142A}" destId="{D622F89D-790C-40D6-95E2-F978458322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F3B08-A8CB-4259-B4AF-0094620D53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6EAEA2-5836-4DC3-AD0A-3F7E75B777ED}">
      <dgm:prSet phldrT="[Texto]"/>
      <dgm:spPr/>
      <dgm:t>
        <a:bodyPr/>
        <a:lstStyle/>
        <a:p>
          <a:r>
            <a:rPr lang="pt-BR" dirty="0" smtClean="0"/>
            <a:t>A contagem: como começou?</a:t>
          </a:r>
          <a:endParaRPr lang="pt-BR" dirty="0"/>
        </a:p>
      </dgm:t>
    </dgm:pt>
    <dgm:pt modelId="{766F3AAF-C666-462F-A120-12DA37BA134E}" type="parTrans" cxnId="{AE772DD9-00FB-4403-894C-E4D96E5BCB51}">
      <dgm:prSet/>
      <dgm:spPr/>
      <dgm:t>
        <a:bodyPr/>
        <a:lstStyle/>
        <a:p>
          <a:endParaRPr lang="pt-BR"/>
        </a:p>
      </dgm:t>
    </dgm:pt>
    <dgm:pt modelId="{8C5B46F9-D2E8-4945-A1D3-0E2F579BA925}" type="sibTrans" cxnId="{AE772DD9-00FB-4403-894C-E4D96E5BCB51}">
      <dgm:prSet/>
      <dgm:spPr/>
      <dgm:t>
        <a:bodyPr/>
        <a:lstStyle/>
        <a:p>
          <a:endParaRPr lang="pt-BR"/>
        </a:p>
      </dgm:t>
    </dgm:pt>
    <dgm:pt modelId="{618A4733-D968-4C1B-8587-76FF9A48887B}">
      <dgm:prSet phldrT="[Texto]"/>
      <dgm:spPr/>
      <dgm:t>
        <a:bodyPr/>
        <a:lstStyle/>
        <a:p>
          <a:r>
            <a:rPr lang="pt-BR" dirty="0" smtClean="0"/>
            <a:t>Correspondência um a um ou biunívoca(não necessita da contagem abstrata)</a:t>
          </a:r>
          <a:endParaRPr lang="pt-BR" dirty="0"/>
        </a:p>
      </dgm:t>
    </dgm:pt>
    <dgm:pt modelId="{86A50E27-8B5D-4998-9CC1-2E424819B0A2}" type="parTrans" cxnId="{1FCFEC2C-26CC-437A-B090-F2B5890D28C9}">
      <dgm:prSet/>
      <dgm:spPr/>
      <dgm:t>
        <a:bodyPr/>
        <a:lstStyle/>
        <a:p>
          <a:endParaRPr lang="pt-BR"/>
        </a:p>
      </dgm:t>
    </dgm:pt>
    <dgm:pt modelId="{FAB2A611-2A67-40BE-8DDF-D9A8451872FD}" type="sibTrans" cxnId="{1FCFEC2C-26CC-437A-B090-F2B5890D28C9}">
      <dgm:prSet/>
      <dgm:spPr/>
      <dgm:t>
        <a:bodyPr/>
        <a:lstStyle/>
        <a:p>
          <a:endParaRPr lang="pt-BR"/>
        </a:p>
      </dgm:t>
    </dgm:pt>
    <dgm:pt modelId="{47378FAC-931F-4783-B050-9EDF5737A7F7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758E787C-3F7B-4BF8-B7F8-7B56693EE078}" type="parTrans" cxnId="{B1CFB321-F1E2-4442-A4D1-14B1A956E02E}">
      <dgm:prSet/>
      <dgm:spPr/>
      <dgm:t>
        <a:bodyPr/>
        <a:lstStyle/>
        <a:p>
          <a:endParaRPr lang="pt-BR"/>
        </a:p>
      </dgm:t>
    </dgm:pt>
    <dgm:pt modelId="{64A34E2E-EA5D-45DB-A1D8-EFAED621E944}" type="sibTrans" cxnId="{B1CFB321-F1E2-4442-A4D1-14B1A956E02E}">
      <dgm:prSet/>
      <dgm:spPr/>
      <dgm:t>
        <a:bodyPr/>
        <a:lstStyle/>
        <a:p>
          <a:endParaRPr lang="pt-BR"/>
        </a:p>
      </dgm:t>
    </dgm:pt>
    <dgm:pt modelId="{193BEAEF-4B87-446A-B533-5AC0C5BE83CD}" type="pres">
      <dgm:prSet presAssocID="{D37F3B08-A8CB-4259-B4AF-0094620D5380}" presName="diagram" presStyleCnt="0">
        <dgm:presLayoutVars>
          <dgm:dir/>
          <dgm:resizeHandles val="exact"/>
        </dgm:presLayoutVars>
      </dgm:prSet>
      <dgm:spPr/>
    </dgm:pt>
    <dgm:pt modelId="{E6405CAC-1F6A-4202-A8CD-D8C3572BD879}" type="pres">
      <dgm:prSet presAssocID="{C06EAEA2-5836-4DC3-AD0A-3F7E75B777ED}" presName="node" presStyleLbl="node1" presStyleIdx="0" presStyleCnt="3" custScaleX="315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3B5D4B-795D-4C68-8A9E-225A736C655E}" type="pres">
      <dgm:prSet presAssocID="{8C5B46F9-D2E8-4945-A1D3-0E2F579BA925}" presName="sibTrans" presStyleCnt="0"/>
      <dgm:spPr/>
    </dgm:pt>
    <dgm:pt modelId="{970C000F-C652-4DAF-A998-1F27924BDFAC}" type="pres">
      <dgm:prSet presAssocID="{618A4733-D968-4C1B-8587-76FF9A4888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F7631-8671-4AF8-B4AA-807897E9F641}" type="pres">
      <dgm:prSet presAssocID="{FAB2A611-2A67-40BE-8DDF-D9A8451872FD}" presName="sibTrans" presStyleCnt="0"/>
      <dgm:spPr/>
    </dgm:pt>
    <dgm:pt modelId="{44B0A78F-65D2-4FB1-84E7-4E33010C6A5C}" type="pres">
      <dgm:prSet presAssocID="{47378FAC-931F-4783-B050-9EDF5737A7F7}" presName="node" presStyleLbl="node1" presStyleIdx="2" presStyleCnt="3" custLinFactNeighborX="-1701" custLinFactNeighborY="10393">
        <dgm:presLayoutVars>
          <dgm:bulletEnabled val="1"/>
        </dgm:presLayoutVars>
      </dgm:prSet>
      <dgm:spPr/>
    </dgm:pt>
  </dgm:ptLst>
  <dgm:cxnLst>
    <dgm:cxn modelId="{736DE973-3C6C-42AD-8047-80F643113D97}" type="presOf" srcId="{D37F3B08-A8CB-4259-B4AF-0094620D5380}" destId="{193BEAEF-4B87-446A-B533-5AC0C5BE83CD}" srcOrd="0" destOrd="0" presId="urn:microsoft.com/office/officeart/2005/8/layout/default"/>
    <dgm:cxn modelId="{1FCFEC2C-26CC-437A-B090-F2B5890D28C9}" srcId="{D37F3B08-A8CB-4259-B4AF-0094620D5380}" destId="{618A4733-D968-4C1B-8587-76FF9A48887B}" srcOrd="1" destOrd="0" parTransId="{86A50E27-8B5D-4998-9CC1-2E424819B0A2}" sibTransId="{FAB2A611-2A67-40BE-8DDF-D9A8451872FD}"/>
    <dgm:cxn modelId="{AE772DD9-00FB-4403-894C-E4D96E5BCB51}" srcId="{D37F3B08-A8CB-4259-B4AF-0094620D5380}" destId="{C06EAEA2-5836-4DC3-AD0A-3F7E75B777ED}" srcOrd="0" destOrd="0" parTransId="{766F3AAF-C666-462F-A120-12DA37BA134E}" sibTransId="{8C5B46F9-D2E8-4945-A1D3-0E2F579BA925}"/>
    <dgm:cxn modelId="{EA2ED86A-4411-4C31-B380-EE0639883C35}" type="presOf" srcId="{C06EAEA2-5836-4DC3-AD0A-3F7E75B777ED}" destId="{E6405CAC-1F6A-4202-A8CD-D8C3572BD879}" srcOrd="0" destOrd="0" presId="urn:microsoft.com/office/officeart/2005/8/layout/default"/>
    <dgm:cxn modelId="{B1CFB321-F1E2-4442-A4D1-14B1A956E02E}" srcId="{D37F3B08-A8CB-4259-B4AF-0094620D5380}" destId="{47378FAC-931F-4783-B050-9EDF5737A7F7}" srcOrd="2" destOrd="0" parTransId="{758E787C-3F7B-4BF8-B7F8-7B56693EE078}" sibTransId="{64A34E2E-EA5D-45DB-A1D8-EFAED621E944}"/>
    <dgm:cxn modelId="{9D6EC70B-82E8-4119-85BB-22A62A98BCB7}" type="presOf" srcId="{47378FAC-931F-4783-B050-9EDF5737A7F7}" destId="{44B0A78F-65D2-4FB1-84E7-4E33010C6A5C}" srcOrd="0" destOrd="0" presId="urn:microsoft.com/office/officeart/2005/8/layout/default"/>
    <dgm:cxn modelId="{3D1F1116-04D4-471C-AB9E-E75A82E7D4FC}" type="presOf" srcId="{618A4733-D968-4C1B-8587-76FF9A48887B}" destId="{970C000F-C652-4DAF-A998-1F27924BDFAC}" srcOrd="0" destOrd="0" presId="urn:microsoft.com/office/officeart/2005/8/layout/default"/>
    <dgm:cxn modelId="{E932899C-76B9-4E98-B047-21584B987AC7}" type="presParOf" srcId="{193BEAEF-4B87-446A-B533-5AC0C5BE83CD}" destId="{E6405CAC-1F6A-4202-A8CD-D8C3572BD879}" srcOrd="0" destOrd="0" presId="urn:microsoft.com/office/officeart/2005/8/layout/default"/>
    <dgm:cxn modelId="{B4C78E5D-4EDE-43FA-A964-6E76BD2E5D3B}" type="presParOf" srcId="{193BEAEF-4B87-446A-B533-5AC0C5BE83CD}" destId="{7F3B5D4B-795D-4C68-8A9E-225A736C655E}" srcOrd="1" destOrd="0" presId="urn:microsoft.com/office/officeart/2005/8/layout/default"/>
    <dgm:cxn modelId="{ECDA87D8-FC53-4D04-805A-C5B87116EDEA}" type="presParOf" srcId="{193BEAEF-4B87-446A-B533-5AC0C5BE83CD}" destId="{970C000F-C652-4DAF-A998-1F27924BDFAC}" srcOrd="2" destOrd="0" presId="urn:microsoft.com/office/officeart/2005/8/layout/default"/>
    <dgm:cxn modelId="{99F42C68-5600-43C6-A477-8B679B8F0207}" type="presParOf" srcId="{193BEAEF-4B87-446A-B533-5AC0C5BE83CD}" destId="{F7FF7631-8671-4AF8-B4AA-807897E9F641}" srcOrd="3" destOrd="0" presId="urn:microsoft.com/office/officeart/2005/8/layout/default"/>
    <dgm:cxn modelId="{C9D9E49D-24F9-4A69-AC5A-D176279E734D}" type="presParOf" srcId="{193BEAEF-4B87-446A-B533-5AC0C5BE83CD}" destId="{44B0A78F-65D2-4FB1-84E7-4E33010C6A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DBDA6-47F9-4114-A07F-04012F032D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3C969C-BBBE-4345-A00D-1B9D8C76D6F0}">
      <dgm:prSet phldrT="[Texto]"/>
      <dgm:spPr/>
      <dgm:t>
        <a:bodyPr/>
        <a:lstStyle/>
        <a:p>
          <a:r>
            <a:rPr lang="pt-BR" dirty="0" smtClean="0"/>
            <a:t>Outros exemplos: lugares de um ônibus, cadeiras e bonecas, mapa da sala de cinema etc.</a:t>
          </a:r>
          <a:endParaRPr lang="pt-BR" dirty="0"/>
        </a:p>
      </dgm:t>
    </dgm:pt>
    <dgm:pt modelId="{6494C628-50D7-4E83-977A-6FC20C2E77D5}" type="parTrans" cxnId="{B45D0ABF-71BA-48B8-BBDF-9C21324CE6D6}">
      <dgm:prSet/>
      <dgm:spPr/>
      <dgm:t>
        <a:bodyPr/>
        <a:lstStyle/>
        <a:p>
          <a:endParaRPr lang="pt-BR"/>
        </a:p>
      </dgm:t>
    </dgm:pt>
    <dgm:pt modelId="{EBA3C28E-3276-44E1-9DA1-D3C8C851EEAF}" type="sibTrans" cxnId="{B45D0ABF-71BA-48B8-BBDF-9C21324CE6D6}">
      <dgm:prSet/>
      <dgm:spPr/>
      <dgm:t>
        <a:bodyPr/>
        <a:lstStyle/>
        <a:p>
          <a:endParaRPr lang="pt-BR"/>
        </a:p>
      </dgm:t>
    </dgm:pt>
    <dgm:pt modelId="{AF854C62-EF56-4201-B3BF-39B73D061E12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E524EE11-692D-4650-BD97-02C6D85C0B82}" type="parTrans" cxnId="{95DD7716-CFC6-481A-A2F9-959ED95B4698}">
      <dgm:prSet/>
      <dgm:spPr/>
      <dgm:t>
        <a:bodyPr/>
        <a:lstStyle/>
        <a:p>
          <a:endParaRPr lang="pt-BR"/>
        </a:p>
      </dgm:t>
    </dgm:pt>
    <dgm:pt modelId="{6E21157B-717A-46C7-AA49-729FD8939ECB}" type="sibTrans" cxnId="{95DD7716-CFC6-481A-A2F9-959ED95B4698}">
      <dgm:prSet/>
      <dgm:spPr/>
      <dgm:t>
        <a:bodyPr/>
        <a:lstStyle/>
        <a:p>
          <a:endParaRPr lang="pt-BR"/>
        </a:p>
      </dgm:t>
    </dgm:pt>
    <dgm:pt modelId="{E3FC0B3A-C859-40F3-AED3-01B984749E60}" type="pres">
      <dgm:prSet presAssocID="{216DBDA6-47F9-4114-A07F-04012F032D44}" presName="diagram" presStyleCnt="0">
        <dgm:presLayoutVars>
          <dgm:dir/>
          <dgm:resizeHandles val="exact"/>
        </dgm:presLayoutVars>
      </dgm:prSet>
      <dgm:spPr/>
    </dgm:pt>
    <dgm:pt modelId="{61703E2B-D487-4660-8126-91B5ABEB16D9}" type="pres">
      <dgm:prSet presAssocID="{8C3C969C-BBBE-4345-A00D-1B9D8C76D6F0}" presName="node" presStyleLbl="node1" presStyleIdx="0" presStyleCnt="2" custScaleX="31825" custScaleY="50802" custLinFactNeighborX="-992" custLinFactNeighborY="13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C46EE-00A7-4368-9E57-B20D3F8FC445}" type="pres">
      <dgm:prSet presAssocID="{EBA3C28E-3276-44E1-9DA1-D3C8C851EEAF}" presName="sibTrans" presStyleCnt="0"/>
      <dgm:spPr/>
    </dgm:pt>
    <dgm:pt modelId="{DC003598-4F70-481A-8D03-35F3B3ADE48A}" type="pres">
      <dgm:prSet presAssocID="{AF854C62-EF56-4201-B3BF-39B73D061E12}" presName="node" presStyleLbl="node1" presStyleIdx="1" presStyleCnt="2" custScaleX="50578" custScaleY="56714" custLinFactNeighborX="-1477" custLinFactNeighborY="18710">
        <dgm:presLayoutVars>
          <dgm:bulletEnabled val="1"/>
        </dgm:presLayoutVars>
      </dgm:prSet>
      <dgm:spPr/>
    </dgm:pt>
  </dgm:ptLst>
  <dgm:cxnLst>
    <dgm:cxn modelId="{8B8A8B16-12FD-4549-9EF3-454EF9B6AD2F}" type="presOf" srcId="{216DBDA6-47F9-4114-A07F-04012F032D44}" destId="{E3FC0B3A-C859-40F3-AED3-01B984749E60}" srcOrd="0" destOrd="0" presId="urn:microsoft.com/office/officeart/2005/8/layout/default"/>
    <dgm:cxn modelId="{95DD7716-CFC6-481A-A2F9-959ED95B4698}" srcId="{216DBDA6-47F9-4114-A07F-04012F032D44}" destId="{AF854C62-EF56-4201-B3BF-39B73D061E12}" srcOrd="1" destOrd="0" parTransId="{E524EE11-692D-4650-BD97-02C6D85C0B82}" sibTransId="{6E21157B-717A-46C7-AA49-729FD8939ECB}"/>
    <dgm:cxn modelId="{5DD090EA-6784-4BBD-A524-4143DEC72D34}" type="presOf" srcId="{AF854C62-EF56-4201-B3BF-39B73D061E12}" destId="{DC003598-4F70-481A-8D03-35F3B3ADE48A}" srcOrd="0" destOrd="0" presId="urn:microsoft.com/office/officeart/2005/8/layout/default"/>
    <dgm:cxn modelId="{B45D0ABF-71BA-48B8-BBDF-9C21324CE6D6}" srcId="{216DBDA6-47F9-4114-A07F-04012F032D44}" destId="{8C3C969C-BBBE-4345-A00D-1B9D8C76D6F0}" srcOrd="0" destOrd="0" parTransId="{6494C628-50D7-4E83-977A-6FC20C2E77D5}" sibTransId="{EBA3C28E-3276-44E1-9DA1-D3C8C851EEAF}"/>
    <dgm:cxn modelId="{6A8CCC16-5E50-44C7-BFFF-43B028EFA277}" type="presOf" srcId="{8C3C969C-BBBE-4345-A00D-1B9D8C76D6F0}" destId="{61703E2B-D487-4660-8126-91B5ABEB16D9}" srcOrd="0" destOrd="0" presId="urn:microsoft.com/office/officeart/2005/8/layout/default"/>
    <dgm:cxn modelId="{5C385126-5DE2-469F-B855-4346841462A7}" type="presParOf" srcId="{E3FC0B3A-C859-40F3-AED3-01B984749E60}" destId="{61703E2B-D487-4660-8126-91B5ABEB16D9}" srcOrd="0" destOrd="0" presId="urn:microsoft.com/office/officeart/2005/8/layout/default"/>
    <dgm:cxn modelId="{7F3D07CE-7741-4719-A95D-E89CE6C44886}" type="presParOf" srcId="{E3FC0B3A-C859-40F3-AED3-01B984749E60}" destId="{9E5C46EE-00A7-4368-9E57-B20D3F8FC445}" srcOrd="1" destOrd="0" presId="urn:microsoft.com/office/officeart/2005/8/layout/default"/>
    <dgm:cxn modelId="{12DD6A17-01BF-4625-9B78-3CF99C4EDE93}" type="presParOf" srcId="{E3FC0B3A-C859-40F3-AED3-01B984749E60}" destId="{DC003598-4F70-481A-8D03-35F3B3ADE48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676E5-A4B6-4532-8EDC-FE8DE54C2A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26CDCEE-6DB1-4A47-94EE-2B6B4628CE9D}">
      <dgm:prSet phldrT="[Texto]"/>
      <dgm:spPr/>
      <dgm:t>
        <a:bodyPr/>
        <a:lstStyle/>
        <a:p>
          <a:r>
            <a:rPr lang="pt-BR" dirty="0" smtClean="0"/>
            <a:t>ASPECTOS DO NÚMERO</a:t>
          </a:r>
          <a:endParaRPr lang="pt-BR" dirty="0"/>
        </a:p>
      </dgm:t>
    </dgm:pt>
    <dgm:pt modelId="{2F33481F-E1F2-4C92-9DD3-CE398C4C3B19}" type="parTrans" cxnId="{59875614-9CA4-4E05-A687-391DDBF3C804}">
      <dgm:prSet/>
      <dgm:spPr/>
      <dgm:t>
        <a:bodyPr/>
        <a:lstStyle/>
        <a:p>
          <a:endParaRPr lang="pt-BR"/>
        </a:p>
      </dgm:t>
    </dgm:pt>
    <dgm:pt modelId="{4C23AB2F-7F61-4EDC-8B41-3EC4092378C2}" type="sibTrans" cxnId="{59875614-9CA4-4E05-A687-391DDBF3C804}">
      <dgm:prSet/>
      <dgm:spPr/>
      <dgm:t>
        <a:bodyPr/>
        <a:lstStyle/>
        <a:p>
          <a:endParaRPr lang="pt-BR"/>
        </a:p>
      </dgm:t>
    </dgm:pt>
    <dgm:pt modelId="{018505A7-2CB5-419E-BE6D-405BF1F424F7}">
      <dgm:prSet phldrT="[Texto]"/>
      <dgm:spPr/>
      <dgm:t>
        <a:bodyPr/>
        <a:lstStyle/>
        <a:p>
          <a:r>
            <a:rPr lang="pt-BR" dirty="0" smtClean="0"/>
            <a:t>CARDINAL</a:t>
          </a:r>
        </a:p>
      </dgm:t>
    </dgm:pt>
    <dgm:pt modelId="{3EBCD3EE-F534-4C74-801F-49088A4BCD4B}" type="parTrans" cxnId="{65EC0C80-F034-4727-B3AE-CD1109D67633}">
      <dgm:prSet/>
      <dgm:spPr/>
      <dgm:t>
        <a:bodyPr/>
        <a:lstStyle/>
        <a:p>
          <a:endParaRPr lang="pt-BR"/>
        </a:p>
      </dgm:t>
    </dgm:pt>
    <dgm:pt modelId="{12CC971A-9B46-434D-BB0B-727E47128AEF}" type="sibTrans" cxnId="{65EC0C80-F034-4727-B3AE-CD1109D67633}">
      <dgm:prSet/>
      <dgm:spPr/>
      <dgm:t>
        <a:bodyPr/>
        <a:lstStyle/>
        <a:p>
          <a:endParaRPr lang="pt-BR"/>
        </a:p>
      </dgm:t>
    </dgm:pt>
    <dgm:pt modelId="{887A9301-067D-4B92-94EA-05FF0B0E2E52}">
      <dgm:prSet phldrT="[Texto]"/>
      <dgm:spPr/>
      <dgm:t>
        <a:bodyPr/>
        <a:lstStyle/>
        <a:p>
          <a:r>
            <a:rPr lang="pt-BR" dirty="0" smtClean="0"/>
            <a:t>ORDINAL</a:t>
          </a:r>
          <a:endParaRPr lang="pt-BR" dirty="0"/>
        </a:p>
      </dgm:t>
    </dgm:pt>
    <dgm:pt modelId="{574AD469-4725-4D5D-A84D-97752D3B8761}" type="parTrans" cxnId="{0A2611D1-5BF9-42C3-B02C-C37FA7081CD8}">
      <dgm:prSet/>
      <dgm:spPr/>
      <dgm:t>
        <a:bodyPr/>
        <a:lstStyle/>
        <a:p>
          <a:endParaRPr lang="pt-BR"/>
        </a:p>
      </dgm:t>
    </dgm:pt>
    <dgm:pt modelId="{69DFBA4B-2693-4596-A286-8DC5068A11F1}" type="sibTrans" cxnId="{0A2611D1-5BF9-42C3-B02C-C37FA7081CD8}">
      <dgm:prSet/>
      <dgm:spPr/>
      <dgm:t>
        <a:bodyPr/>
        <a:lstStyle/>
        <a:p>
          <a:endParaRPr lang="pt-BR"/>
        </a:p>
      </dgm:t>
    </dgm:pt>
    <dgm:pt modelId="{95A97D5A-B14F-478F-AFB3-9FEAC9F5255C}" type="pres">
      <dgm:prSet presAssocID="{1AC676E5-A4B6-4532-8EDC-FE8DE54C2A2A}" presName="diagram" presStyleCnt="0">
        <dgm:presLayoutVars>
          <dgm:dir/>
          <dgm:resizeHandles val="exact"/>
        </dgm:presLayoutVars>
      </dgm:prSet>
      <dgm:spPr/>
    </dgm:pt>
    <dgm:pt modelId="{59440B48-6FA2-425B-82A1-FE4E338D307C}" type="pres">
      <dgm:prSet presAssocID="{826CDCEE-6DB1-4A47-94EE-2B6B4628CE9D}" presName="node" presStyleLbl="node1" presStyleIdx="0" presStyleCnt="3" custScaleX="265107" custScaleY="56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8659F-D2F8-495D-ABC2-621E39A42B3B}" type="pres">
      <dgm:prSet presAssocID="{4C23AB2F-7F61-4EDC-8B41-3EC4092378C2}" presName="sibTrans" presStyleCnt="0"/>
      <dgm:spPr/>
    </dgm:pt>
    <dgm:pt modelId="{17683121-8E39-4FFA-BFFC-D704244483F6}" type="pres">
      <dgm:prSet presAssocID="{018505A7-2CB5-419E-BE6D-405BF1F424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4476E-33A9-417F-A7A2-27712E4461F2}" type="pres">
      <dgm:prSet presAssocID="{12CC971A-9B46-434D-BB0B-727E47128AEF}" presName="sibTrans" presStyleCnt="0"/>
      <dgm:spPr/>
    </dgm:pt>
    <dgm:pt modelId="{E289A393-0030-4F72-9125-99D116DB21E8}" type="pres">
      <dgm:prSet presAssocID="{887A9301-067D-4B92-94EA-05FF0B0E2E52}" presName="node" presStyleLbl="node1" presStyleIdx="2" presStyleCnt="3">
        <dgm:presLayoutVars>
          <dgm:bulletEnabled val="1"/>
        </dgm:presLayoutVars>
      </dgm:prSet>
      <dgm:spPr/>
    </dgm:pt>
  </dgm:ptLst>
  <dgm:cxnLst>
    <dgm:cxn modelId="{718F43BB-B47A-421A-95F7-A99A451F2918}" type="presOf" srcId="{018505A7-2CB5-419E-BE6D-405BF1F424F7}" destId="{17683121-8E39-4FFA-BFFC-D704244483F6}" srcOrd="0" destOrd="0" presId="urn:microsoft.com/office/officeart/2005/8/layout/default"/>
    <dgm:cxn modelId="{5EA8CD37-E5E2-4C89-8340-3F9813BA6C3D}" type="presOf" srcId="{826CDCEE-6DB1-4A47-94EE-2B6B4628CE9D}" destId="{59440B48-6FA2-425B-82A1-FE4E338D307C}" srcOrd="0" destOrd="0" presId="urn:microsoft.com/office/officeart/2005/8/layout/default"/>
    <dgm:cxn modelId="{BF3F2FD8-7800-4E97-A10D-E349934252A2}" type="presOf" srcId="{887A9301-067D-4B92-94EA-05FF0B0E2E52}" destId="{E289A393-0030-4F72-9125-99D116DB21E8}" srcOrd="0" destOrd="0" presId="urn:microsoft.com/office/officeart/2005/8/layout/default"/>
    <dgm:cxn modelId="{65EC0C80-F034-4727-B3AE-CD1109D67633}" srcId="{1AC676E5-A4B6-4532-8EDC-FE8DE54C2A2A}" destId="{018505A7-2CB5-419E-BE6D-405BF1F424F7}" srcOrd="1" destOrd="0" parTransId="{3EBCD3EE-F534-4C74-801F-49088A4BCD4B}" sibTransId="{12CC971A-9B46-434D-BB0B-727E47128AEF}"/>
    <dgm:cxn modelId="{28B9273E-943B-4DD2-8364-73D327C7B7A8}" type="presOf" srcId="{1AC676E5-A4B6-4532-8EDC-FE8DE54C2A2A}" destId="{95A97D5A-B14F-478F-AFB3-9FEAC9F5255C}" srcOrd="0" destOrd="0" presId="urn:microsoft.com/office/officeart/2005/8/layout/default"/>
    <dgm:cxn modelId="{59875614-9CA4-4E05-A687-391DDBF3C804}" srcId="{1AC676E5-A4B6-4532-8EDC-FE8DE54C2A2A}" destId="{826CDCEE-6DB1-4A47-94EE-2B6B4628CE9D}" srcOrd="0" destOrd="0" parTransId="{2F33481F-E1F2-4C92-9DD3-CE398C4C3B19}" sibTransId="{4C23AB2F-7F61-4EDC-8B41-3EC4092378C2}"/>
    <dgm:cxn modelId="{0A2611D1-5BF9-42C3-B02C-C37FA7081CD8}" srcId="{1AC676E5-A4B6-4532-8EDC-FE8DE54C2A2A}" destId="{887A9301-067D-4B92-94EA-05FF0B0E2E52}" srcOrd="2" destOrd="0" parTransId="{574AD469-4725-4D5D-A84D-97752D3B8761}" sibTransId="{69DFBA4B-2693-4596-A286-8DC5068A11F1}"/>
    <dgm:cxn modelId="{B7BC5C26-4FC9-43AB-AF58-316A3DAE9444}" type="presParOf" srcId="{95A97D5A-B14F-478F-AFB3-9FEAC9F5255C}" destId="{59440B48-6FA2-425B-82A1-FE4E338D307C}" srcOrd="0" destOrd="0" presId="urn:microsoft.com/office/officeart/2005/8/layout/default"/>
    <dgm:cxn modelId="{1EEC28A9-BD4B-4BE0-8FA5-7ACFDA397F27}" type="presParOf" srcId="{95A97D5A-B14F-478F-AFB3-9FEAC9F5255C}" destId="{03F8659F-D2F8-495D-ABC2-621E39A42B3B}" srcOrd="1" destOrd="0" presId="urn:microsoft.com/office/officeart/2005/8/layout/default"/>
    <dgm:cxn modelId="{9614FF2A-33EF-426F-9E44-ECDEC7AB6ECD}" type="presParOf" srcId="{95A97D5A-B14F-478F-AFB3-9FEAC9F5255C}" destId="{17683121-8E39-4FFA-BFFC-D704244483F6}" srcOrd="2" destOrd="0" presId="urn:microsoft.com/office/officeart/2005/8/layout/default"/>
    <dgm:cxn modelId="{03EA08A4-F2F1-4976-ACCD-128D77064E38}" type="presParOf" srcId="{95A97D5A-B14F-478F-AFB3-9FEAC9F5255C}" destId="{5054476E-33A9-417F-A7A2-27712E4461F2}" srcOrd="3" destOrd="0" presId="urn:microsoft.com/office/officeart/2005/8/layout/default"/>
    <dgm:cxn modelId="{286B7456-36A9-4A06-9DD4-1E7A6550D378}" type="presParOf" srcId="{95A97D5A-B14F-478F-AFB3-9FEAC9F5255C}" destId="{E289A393-0030-4F72-9125-99D116DB21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9D6F1-FA30-4974-B93C-56349D4EE2E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3E11B2D-A3C7-40C7-9C37-E66C00B20C3C}">
      <dgm:prSet phldrT="[Texto]"/>
      <dgm:spPr/>
      <dgm:t>
        <a:bodyPr/>
        <a:lstStyle/>
        <a:p>
          <a:r>
            <a:rPr lang="pt-BR" dirty="0" smtClean="0"/>
            <a:t>Progresso</a:t>
          </a:r>
          <a:endParaRPr lang="pt-BR" dirty="0"/>
        </a:p>
      </dgm:t>
    </dgm:pt>
    <dgm:pt modelId="{12B2A5BC-BFC9-47E6-B0B6-FF42A28B739A}" type="parTrans" cxnId="{402963B0-527B-4069-B94A-A7B1170B6C3F}">
      <dgm:prSet/>
      <dgm:spPr/>
      <dgm:t>
        <a:bodyPr/>
        <a:lstStyle/>
        <a:p>
          <a:endParaRPr lang="pt-BR"/>
        </a:p>
      </dgm:t>
    </dgm:pt>
    <dgm:pt modelId="{810891D3-8C85-4507-A9C5-DE55763A77B9}" type="sibTrans" cxnId="{402963B0-527B-4069-B94A-A7B1170B6C3F}">
      <dgm:prSet/>
      <dgm:spPr/>
      <dgm:t>
        <a:bodyPr/>
        <a:lstStyle/>
        <a:p>
          <a:endParaRPr lang="pt-BR"/>
        </a:p>
      </dgm:t>
    </dgm:pt>
    <dgm:pt modelId="{AB1F07B5-3145-4A98-9290-38EA5BD9F184}">
      <dgm:prSet phldrT="[Texto]"/>
      <dgm:spPr/>
      <dgm:t>
        <a:bodyPr/>
        <a:lstStyle/>
        <a:p>
          <a:r>
            <a:rPr lang="pt-BR" dirty="0" smtClean="0"/>
            <a:t>Contagens maiores (registro das contagens)</a:t>
          </a:r>
          <a:endParaRPr lang="pt-BR" dirty="0"/>
        </a:p>
      </dgm:t>
    </dgm:pt>
    <dgm:pt modelId="{8691A296-73AA-46F7-8D4E-9EF8143387A2}" type="parTrans" cxnId="{7A97AF6C-7BDC-4860-BE30-21E139D592AD}">
      <dgm:prSet/>
      <dgm:spPr/>
      <dgm:t>
        <a:bodyPr/>
        <a:lstStyle/>
        <a:p>
          <a:endParaRPr lang="pt-BR"/>
        </a:p>
      </dgm:t>
    </dgm:pt>
    <dgm:pt modelId="{BE2B17F0-B739-4391-8DB8-7D08AAFC910B}" type="sibTrans" cxnId="{7A97AF6C-7BDC-4860-BE30-21E139D592AD}">
      <dgm:prSet/>
      <dgm:spPr/>
      <dgm:t>
        <a:bodyPr/>
        <a:lstStyle/>
        <a:p>
          <a:endParaRPr lang="pt-BR"/>
        </a:p>
      </dgm:t>
    </dgm:pt>
    <dgm:pt modelId="{8BD87BAD-2CF9-4862-AC46-A9CE21F2756E}">
      <dgm:prSet phldrT="[Texto]" custT="1"/>
      <dgm:spPr/>
      <dgm:t>
        <a:bodyPr/>
        <a:lstStyle/>
        <a:p>
          <a:r>
            <a:rPr lang="pt-BR" sz="3600" dirty="0" smtClean="0"/>
            <a:t>Sistemas de Numeração </a:t>
          </a:r>
          <a:r>
            <a:rPr lang="pt-BR" sz="2400" dirty="0" smtClean="0"/>
            <a:t>(os registros e as marcas das contagens foram substituídos por um conjunto de símbolos, organizados segundo regras próprias)</a:t>
          </a:r>
          <a:endParaRPr lang="pt-BR" sz="2400" dirty="0"/>
        </a:p>
      </dgm:t>
    </dgm:pt>
    <dgm:pt modelId="{C51E260C-4489-4098-BEBD-DEE13CACBDEB}" type="parTrans" cxnId="{4D817F20-432A-4F78-AB43-A3A8BB412C4F}">
      <dgm:prSet/>
      <dgm:spPr/>
      <dgm:t>
        <a:bodyPr/>
        <a:lstStyle/>
        <a:p>
          <a:endParaRPr lang="pt-BR"/>
        </a:p>
      </dgm:t>
    </dgm:pt>
    <dgm:pt modelId="{0FF9DB2A-F646-4EDA-A807-667CC5E921A9}" type="sibTrans" cxnId="{4D817F20-432A-4F78-AB43-A3A8BB412C4F}">
      <dgm:prSet/>
      <dgm:spPr/>
      <dgm:t>
        <a:bodyPr/>
        <a:lstStyle/>
        <a:p>
          <a:endParaRPr lang="pt-BR"/>
        </a:p>
      </dgm:t>
    </dgm:pt>
    <dgm:pt modelId="{F2B94C65-C90D-4E16-89CE-2D5F32EFA91A}" type="pres">
      <dgm:prSet presAssocID="{E949D6F1-FA30-4974-B93C-56349D4EE2EC}" presName="outerComposite" presStyleCnt="0">
        <dgm:presLayoutVars>
          <dgm:chMax val="5"/>
          <dgm:dir/>
          <dgm:resizeHandles val="exact"/>
        </dgm:presLayoutVars>
      </dgm:prSet>
      <dgm:spPr/>
    </dgm:pt>
    <dgm:pt modelId="{A644D945-9EAB-4294-9715-E1BE6752546A}" type="pres">
      <dgm:prSet presAssocID="{E949D6F1-FA30-4974-B93C-56349D4EE2EC}" presName="dummyMaxCanvas" presStyleCnt="0">
        <dgm:presLayoutVars/>
      </dgm:prSet>
      <dgm:spPr/>
    </dgm:pt>
    <dgm:pt modelId="{37B31CD6-D2B8-430F-AA58-9245BD541F75}" type="pres">
      <dgm:prSet presAssocID="{E949D6F1-FA30-4974-B93C-56349D4EE2E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E5553-13A5-4D24-A22F-23A2108B96F4}" type="pres">
      <dgm:prSet presAssocID="{E949D6F1-FA30-4974-B93C-56349D4EE2E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0B57D-C867-48A3-BCD8-31BBF4EA9FE5}" type="pres">
      <dgm:prSet presAssocID="{E949D6F1-FA30-4974-B93C-56349D4EE2E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C1E358-BD55-4873-B5C2-3FAD6AF63811}" type="pres">
      <dgm:prSet presAssocID="{E949D6F1-FA30-4974-B93C-56349D4EE2EC}" presName="ThreeConn_1-2" presStyleLbl="fgAccFollowNode1" presStyleIdx="0" presStyleCnt="2">
        <dgm:presLayoutVars>
          <dgm:bulletEnabled val="1"/>
        </dgm:presLayoutVars>
      </dgm:prSet>
      <dgm:spPr/>
    </dgm:pt>
    <dgm:pt modelId="{CD4DAC98-A381-4006-A9B8-18895C1F1B15}" type="pres">
      <dgm:prSet presAssocID="{E949D6F1-FA30-4974-B93C-56349D4EE2EC}" presName="ThreeConn_2-3" presStyleLbl="fgAccFollowNode1" presStyleIdx="1" presStyleCnt="2">
        <dgm:presLayoutVars>
          <dgm:bulletEnabled val="1"/>
        </dgm:presLayoutVars>
      </dgm:prSet>
      <dgm:spPr/>
    </dgm:pt>
    <dgm:pt modelId="{11F60802-CE6D-4814-98F5-DFF0DD57FFB7}" type="pres">
      <dgm:prSet presAssocID="{E949D6F1-FA30-4974-B93C-56349D4EE2E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CAF432-CF02-43E9-9420-79E893863B7F}" type="pres">
      <dgm:prSet presAssocID="{E949D6F1-FA30-4974-B93C-56349D4EE2E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C085F-C7FF-4060-B469-64DB05D5D98A}" type="pres">
      <dgm:prSet presAssocID="{E949D6F1-FA30-4974-B93C-56349D4EE2E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3B9250-BF5D-4DC4-A085-B92F249FC185}" type="presOf" srcId="{B3E11B2D-A3C7-40C7-9C37-E66C00B20C3C}" destId="{11F60802-CE6D-4814-98F5-DFF0DD57FFB7}" srcOrd="1" destOrd="0" presId="urn:microsoft.com/office/officeart/2005/8/layout/vProcess5"/>
    <dgm:cxn modelId="{8F398275-4BE0-4564-A4E0-9B15892F5233}" type="presOf" srcId="{BE2B17F0-B739-4391-8DB8-7D08AAFC910B}" destId="{CD4DAC98-A381-4006-A9B8-18895C1F1B15}" srcOrd="0" destOrd="0" presId="urn:microsoft.com/office/officeart/2005/8/layout/vProcess5"/>
    <dgm:cxn modelId="{402963B0-527B-4069-B94A-A7B1170B6C3F}" srcId="{E949D6F1-FA30-4974-B93C-56349D4EE2EC}" destId="{B3E11B2D-A3C7-40C7-9C37-E66C00B20C3C}" srcOrd="0" destOrd="0" parTransId="{12B2A5BC-BFC9-47E6-B0B6-FF42A28B739A}" sibTransId="{810891D3-8C85-4507-A9C5-DE55763A77B9}"/>
    <dgm:cxn modelId="{424C32AC-71F2-4CC6-ADE0-77156D14824D}" type="presOf" srcId="{810891D3-8C85-4507-A9C5-DE55763A77B9}" destId="{E6C1E358-BD55-4873-B5C2-3FAD6AF63811}" srcOrd="0" destOrd="0" presId="urn:microsoft.com/office/officeart/2005/8/layout/vProcess5"/>
    <dgm:cxn modelId="{4D817F20-432A-4F78-AB43-A3A8BB412C4F}" srcId="{E949D6F1-FA30-4974-B93C-56349D4EE2EC}" destId="{8BD87BAD-2CF9-4862-AC46-A9CE21F2756E}" srcOrd="2" destOrd="0" parTransId="{C51E260C-4489-4098-BEBD-DEE13CACBDEB}" sibTransId="{0FF9DB2A-F646-4EDA-A807-667CC5E921A9}"/>
    <dgm:cxn modelId="{9C5D9171-BEDE-4353-B98B-89F5CA3B7D2C}" type="presOf" srcId="{B3E11B2D-A3C7-40C7-9C37-E66C00B20C3C}" destId="{37B31CD6-D2B8-430F-AA58-9245BD541F75}" srcOrd="0" destOrd="0" presId="urn:microsoft.com/office/officeart/2005/8/layout/vProcess5"/>
    <dgm:cxn modelId="{FD1EEFAB-84C9-44AE-8487-CEE0094FB11E}" type="presOf" srcId="{AB1F07B5-3145-4A98-9290-38EA5BD9F184}" destId="{6ECAF432-CF02-43E9-9420-79E893863B7F}" srcOrd="1" destOrd="0" presId="urn:microsoft.com/office/officeart/2005/8/layout/vProcess5"/>
    <dgm:cxn modelId="{08CFB001-1959-4E79-96DB-88F2652D66D8}" type="presOf" srcId="{E949D6F1-FA30-4974-B93C-56349D4EE2EC}" destId="{F2B94C65-C90D-4E16-89CE-2D5F32EFA91A}" srcOrd="0" destOrd="0" presId="urn:microsoft.com/office/officeart/2005/8/layout/vProcess5"/>
    <dgm:cxn modelId="{13473B38-F77B-481E-BFD8-A88E473133FA}" type="presOf" srcId="{8BD87BAD-2CF9-4862-AC46-A9CE21F2756E}" destId="{1CCC085F-C7FF-4060-B469-64DB05D5D98A}" srcOrd="1" destOrd="0" presId="urn:microsoft.com/office/officeart/2005/8/layout/vProcess5"/>
    <dgm:cxn modelId="{7A97AF6C-7BDC-4860-BE30-21E139D592AD}" srcId="{E949D6F1-FA30-4974-B93C-56349D4EE2EC}" destId="{AB1F07B5-3145-4A98-9290-38EA5BD9F184}" srcOrd="1" destOrd="0" parTransId="{8691A296-73AA-46F7-8D4E-9EF8143387A2}" sibTransId="{BE2B17F0-B739-4391-8DB8-7D08AAFC910B}"/>
    <dgm:cxn modelId="{58D4D0B0-F16E-4851-AB89-42AE4FB747BE}" type="presOf" srcId="{8BD87BAD-2CF9-4862-AC46-A9CE21F2756E}" destId="{1FB0B57D-C867-48A3-BCD8-31BBF4EA9FE5}" srcOrd="0" destOrd="0" presId="urn:microsoft.com/office/officeart/2005/8/layout/vProcess5"/>
    <dgm:cxn modelId="{F327660B-B84F-4A97-A991-06604B0DAC66}" type="presOf" srcId="{AB1F07B5-3145-4A98-9290-38EA5BD9F184}" destId="{4C2E5553-13A5-4D24-A22F-23A2108B96F4}" srcOrd="0" destOrd="0" presId="urn:microsoft.com/office/officeart/2005/8/layout/vProcess5"/>
    <dgm:cxn modelId="{3B730B74-EA8D-440A-B915-58E806F04B2B}" type="presParOf" srcId="{F2B94C65-C90D-4E16-89CE-2D5F32EFA91A}" destId="{A644D945-9EAB-4294-9715-E1BE6752546A}" srcOrd="0" destOrd="0" presId="urn:microsoft.com/office/officeart/2005/8/layout/vProcess5"/>
    <dgm:cxn modelId="{A859817B-5894-4514-B28F-88862DAACF94}" type="presParOf" srcId="{F2B94C65-C90D-4E16-89CE-2D5F32EFA91A}" destId="{37B31CD6-D2B8-430F-AA58-9245BD541F75}" srcOrd="1" destOrd="0" presId="urn:microsoft.com/office/officeart/2005/8/layout/vProcess5"/>
    <dgm:cxn modelId="{FC446F13-C45E-43B5-99AB-D1EF3138BE5D}" type="presParOf" srcId="{F2B94C65-C90D-4E16-89CE-2D5F32EFA91A}" destId="{4C2E5553-13A5-4D24-A22F-23A2108B96F4}" srcOrd="2" destOrd="0" presId="urn:microsoft.com/office/officeart/2005/8/layout/vProcess5"/>
    <dgm:cxn modelId="{1C0ACA32-B04C-4B6B-B78B-F285D5890735}" type="presParOf" srcId="{F2B94C65-C90D-4E16-89CE-2D5F32EFA91A}" destId="{1FB0B57D-C867-48A3-BCD8-31BBF4EA9FE5}" srcOrd="3" destOrd="0" presId="urn:microsoft.com/office/officeart/2005/8/layout/vProcess5"/>
    <dgm:cxn modelId="{71A1BB51-CBF0-4F2D-BF32-EE7471245A2A}" type="presParOf" srcId="{F2B94C65-C90D-4E16-89CE-2D5F32EFA91A}" destId="{E6C1E358-BD55-4873-B5C2-3FAD6AF63811}" srcOrd="4" destOrd="0" presId="urn:microsoft.com/office/officeart/2005/8/layout/vProcess5"/>
    <dgm:cxn modelId="{26A2F665-A2B7-47D7-9BF7-775031AD7200}" type="presParOf" srcId="{F2B94C65-C90D-4E16-89CE-2D5F32EFA91A}" destId="{CD4DAC98-A381-4006-A9B8-18895C1F1B15}" srcOrd="5" destOrd="0" presId="urn:microsoft.com/office/officeart/2005/8/layout/vProcess5"/>
    <dgm:cxn modelId="{3570D0C3-05DA-4343-B6E6-245676D9710D}" type="presParOf" srcId="{F2B94C65-C90D-4E16-89CE-2D5F32EFA91A}" destId="{11F60802-CE6D-4814-98F5-DFF0DD57FFB7}" srcOrd="6" destOrd="0" presId="urn:microsoft.com/office/officeart/2005/8/layout/vProcess5"/>
    <dgm:cxn modelId="{CF16F5E3-FB43-4BAF-917F-758C88B5E253}" type="presParOf" srcId="{F2B94C65-C90D-4E16-89CE-2D5F32EFA91A}" destId="{6ECAF432-CF02-43E9-9420-79E893863B7F}" srcOrd="7" destOrd="0" presId="urn:microsoft.com/office/officeart/2005/8/layout/vProcess5"/>
    <dgm:cxn modelId="{A297B289-EBD4-4235-9AE3-4A507A6F2EB9}" type="presParOf" srcId="{F2B94C65-C90D-4E16-89CE-2D5F32EFA91A}" destId="{1CCC085F-C7FF-4060-B469-64DB05D5D9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4790E4-52C0-4C9D-B166-E65699D233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5935B75-9625-4EE1-ABB1-99207545615D}">
      <dgm:prSet/>
      <dgm:spPr>
        <a:ln w="38100"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CARACTERÍSTICAS DO SISTEMA DE NUMERAÇÃO DECIMAL</a:t>
          </a:r>
          <a:endParaRPr lang="pt-BR" dirty="0"/>
        </a:p>
      </dgm:t>
    </dgm:pt>
    <dgm:pt modelId="{AA475CFE-6B00-4317-A931-2880FDE44968}" type="parTrans" cxnId="{CFD60842-1A15-46F0-AFE4-A3469CBAFF53}">
      <dgm:prSet/>
      <dgm:spPr/>
      <dgm:t>
        <a:bodyPr/>
        <a:lstStyle/>
        <a:p>
          <a:endParaRPr lang="pt-BR"/>
        </a:p>
      </dgm:t>
    </dgm:pt>
    <dgm:pt modelId="{A632815F-6766-4E45-95E7-ECD6B9DB6258}" type="sibTrans" cxnId="{CFD60842-1A15-46F0-AFE4-A3469CBAFF53}">
      <dgm:prSet/>
      <dgm:spPr/>
      <dgm:t>
        <a:bodyPr/>
        <a:lstStyle/>
        <a:p>
          <a:endParaRPr lang="pt-BR"/>
        </a:p>
      </dgm:t>
    </dgm:pt>
    <dgm:pt modelId="{5D8540C7-5506-49E4-8E82-98E1DA93891D}">
      <dgm:prSet/>
      <dgm:spPr/>
      <dgm:t>
        <a:bodyPr/>
        <a:lstStyle/>
        <a:p>
          <a:r>
            <a:rPr lang="pt-BR" dirty="0" smtClean="0"/>
            <a:t>Estrutura aditiva e multiplicativa</a:t>
          </a:r>
          <a:endParaRPr lang="pt-BR" dirty="0"/>
        </a:p>
      </dgm:t>
    </dgm:pt>
    <dgm:pt modelId="{E638DE1F-9E54-4452-BF57-74C01CF42038}" type="parTrans" cxnId="{E2F4BBD8-FEEB-4126-8A5E-B8F2E9FF5055}">
      <dgm:prSet/>
      <dgm:spPr/>
      <dgm:t>
        <a:bodyPr/>
        <a:lstStyle/>
        <a:p>
          <a:endParaRPr lang="pt-BR"/>
        </a:p>
      </dgm:t>
    </dgm:pt>
    <dgm:pt modelId="{CDA5E570-76CE-4DDC-B47E-A485ADE7E062}" type="sibTrans" cxnId="{E2F4BBD8-FEEB-4126-8A5E-B8F2E9FF5055}">
      <dgm:prSet/>
      <dgm:spPr/>
      <dgm:t>
        <a:bodyPr/>
        <a:lstStyle/>
        <a:p>
          <a:endParaRPr lang="pt-BR"/>
        </a:p>
      </dgm:t>
    </dgm:pt>
    <dgm:pt modelId="{8E645942-FCA6-4DEB-98EE-5FF1FCC8E8E0}">
      <dgm:prSet/>
      <dgm:spPr/>
      <dgm:t>
        <a:bodyPr/>
        <a:lstStyle/>
        <a:p>
          <a:r>
            <a:rPr lang="pt-BR" dirty="0" smtClean="0"/>
            <a:t>Valor posicional dos algarismos</a:t>
          </a:r>
          <a:endParaRPr lang="pt-BR" dirty="0"/>
        </a:p>
      </dgm:t>
    </dgm:pt>
    <dgm:pt modelId="{D2C8198B-F2EE-457B-A706-5C349C1452F5}" type="parTrans" cxnId="{E2369543-4C7C-407D-A195-248E8AC888D1}">
      <dgm:prSet/>
      <dgm:spPr/>
      <dgm:t>
        <a:bodyPr/>
        <a:lstStyle/>
        <a:p>
          <a:endParaRPr lang="pt-BR"/>
        </a:p>
      </dgm:t>
    </dgm:pt>
    <dgm:pt modelId="{B358F567-7342-4A3F-BD33-EA3463337954}" type="sibTrans" cxnId="{E2369543-4C7C-407D-A195-248E8AC888D1}">
      <dgm:prSet/>
      <dgm:spPr/>
      <dgm:t>
        <a:bodyPr/>
        <a:lstStyle/>
        <a:p>
          <a:endParaRPr lang="pt-BR"/>
        </a:p>
      </dgm:t>
    </dgm:pt>
    <dgm:pt modelId="{486275EF-1A41-4610-B27A-1B444790AE59}">
      <dgm:prSet/>
      <dgm:spPr/>
      <dgm:t>
        <a:bodyPr/>
        <a:lstStyle/>
        <a:p>
          <a:r>
            <a:rPr lang="pt-BR" dirty="0" smtClean="0"/>
            <a:t>Base 10, isto é, os agrupamentos ocorrem de 10 em 10</a:t>
          </a:r>
          <a:endParaRPr lang="pt-BR" dirty="0"/>
        </a:p>
      </dgm:t>
    </dgm:pt>
    <dgm:pt modelId="{2E1C3EDF-767A-48B1-B344-4C600B77D819}" type="parTrans" cxnId="{EF63CC74-5DBE-4A3D-A53B-AFC22A08F82C}">
      <dgm:prSet/>
      <dgm:spPr/>
      <dgm:t>
        <a:bodyPr/>
        <a:lstStyle/>
        <a:p>
          <a:endParaRPr lang="pt-BR"/>
        </a:p>
      </dgm:t>
    </dgm:pt>
    <dgm:pt modelId="{9C1C13F6-FD84-457A-BA1B-F8F65257162D}" type="sibTrans" cxnId="{EF63CC74-5DBE-4A3D-A53B-AFC22A08F82C}">
      <dgm:prSet/>
      <dgm:spPr/>
      <dgm:t>
        <a:bodyPr/>
        <a:lstStyle/>
        <a:p>
          <a:endParaRPr lang="pt-BR"/>
        </a:p>
      </dgm:t>
    </dgm:pt>
    <dgm:pt modelId="{AF774D94-A005-4283-9BF9-BD7D21034174}">
      <dgm:prSet/>
      <dgm:spPr/>
      <dgm:t>
        <a:bodyPr/>
        <a:lstStyle/>
        <a:p>
          <a:r>
            <a:rPr lang="pt-BR" dirty="0" smtClean="0"/>
            <a:t>Existência do zero (representação da casa vazia do ábaco)</a:t>
          </a:r>
          <a:endParaRPr lang="pt-BR" dirty="0"/>
        </a:p>
      </dgm:t>
    </dgm:pt>
    <dgm:pt modelId="{126BB452-CB77-4569-922B-32F80D578940}" type="parTrans" cxnId="{78A2D0B8-B934-436F-899E-084C95EC97C6}">
      <dgm:prSet/>
      <dgm:spPr/>
      <dgm:t>
        <a:bodyPr/>
        <a:lstStyle/>
        <a:p>
          <a:endParaRPr lang="pt-BR"/>
        </a:p>
      </dgm:t>
    </dgm:pt>
    <dgm:pt modelId="{55757843-1576-4C09-993A-1A5906F1269B}" type="sibTrans" cxnId="{78A2D0B8-B934-436F-899E-084C95EC97C6}">
      <dgm:prSet/>
      <dgm:spPr/>
      <dgm:t>
        <a:bodyPr/>
        <a:lstStyle/>
        <a:p>
          <a:endParaRPr lang="pt-BR"/>
        </a:p>
      </dgm:t>
    </dgm:pt>
    <dgm:pt modelId="{2E3393FF-02DA-45F1-853F-CD1621B7AD47}" type="pres">
      <dgm:prSet presAssocID="{074790E4-52C0-4C9D-B166-E65699D23395}" presName="diagram" presStyleCnt="0">
        <dgm:presLayoutVars>
          <dgm:dir/>
          <dgm:resizeHandles val="exact"/>
        </dgm:presLayoutVars>
      </dgm:prSet>
      <dgm:spPr/>
    </dgm:pt>
    <dgm:pt modelId="{8D398A9C-9137-4DBC-915A-C69ADBBF47C3}" type="pres">
      <dgm:prSet presAssocID="{95935B75-9625-4EE1-ABB1-99207545615D}" presName="node" presStyleLbl="node1" presStyleIdx="0" presStyleCnt="5" custScaleX="278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84404-87D6-45BF-A81A-726587A31C9E}" type="pres">
      <dgm:prSet presAssocID="{A632815F-6766-4E45-95E7-ECD6B9DB6258}" presName="sibTrans" presStyleCnt="0"/>
      <dgm:spPr/>
    </dgm:pt>
    <dgm:pt modelId="{7BA44B07-2F59-4245-9D75-7E72474BFEA4}" type="pres">
      <dgm:prSet presAssocID="{486275EF-1A41-4610-B27A-1B444790AE59}" presName="node" presStyleLbl="node1" presStyleIdx="1" presStyleCnt="5" custLinFactNeighborY="-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99C197-5673-4302-886D-6E93241C71A7}" type="pres">
      <dgm:prSet presAssocID="{9C1C13F6-FD84-457A-BA1B-F8F65257162D}" presName="sibTrans" presStyleCnt="0"/>
      <dgm:spPr/>
    </dgm:pt>
    <dgm:pt modelId="{8C3DB825-42E9-426B-A992-11DB1CF3128F}" type="pres">
      <dgm:prSet presAssocID="{8E645942-FCA6-4DEB-98EE-5FF1FCC8E8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3F574-6849-41C6-BBF3-91B0F7558649}" type="pres">
      <dgm:prSet presAssocID="{B358F567-7342-4A3F-BD33-EA3463337954}" presName="sibTrans" presStyleCnt="0"/>
      <dgm:spPr/>
    </dgm:pt>
    <dgm:pt modelId="{EC562975-7B78-4E8A-9A78-041E41B6C133}" type="pres">
      <dgm:prSet presAssocID="{5D8540C7-5506-49E4-8E82-98E1DA9389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D625DF-249E-4BA2-9409-5DAB6ACDC62A}" type="pres">
      <dgm:prSet presAssocID="{CDA5E570-76CE-4DDC-B47E-A485ADE7E062}" presName="sibTrans" presStyleCnt="0"/>
      <dgm:spPr/>
    </dgm:pt>
    <dgm:pt modelId="{7AFF28C0-4D91-44F4-8744-469BCAC13963}" type="pres">
      <dgm:prSet presAssocID="{AF774D94-A005-4283-9BF9-BD7D210341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47374E-2905-4610-B532-E99CB352423F}" type="presOf" srcId="{8E645942-FCA6-4DEB-98EE-5FF1FCC8E8E0}" destId="{8C3DB825-42E9-426B-A992-11DB1CF3128F}" srcOrd="0" destOrd="0" presId="urn:microsoft.com/office/officeart/2005/8/layout/default"/>
    <dgm:cxn modelId="{C6CFD875-3D0C-460A-B1E0-C9E85FB307BF}" type="presOf" srcId="{5D8540C7-5506-49E4-8E82-98E1DA93891D}" destId="{EC562975-7B78-4E8A-9A78-041E41B6C133}" srcOrd="0" destOrd="0" presId="urn:microsoft.com/office/officeart/2005/8/layout/default"/>
    <dgm:cxn modelId="{C6F39F20-9957-40EE-857D-FA5D44CFD545}" type="presOf" srcId="{486275EF-1A41-4610-B27A-1B444790AE59}" destId="{7BA44B07-2F59-4245-9D75-7E72474BFEA4}" srcOrd="0" destOrd="0" presId="urn:microsoft.com/office/officeart/2005/8/layout/default"/>
    <dgm:cxn modelId="{78A2D0B8-B934-436F-899E-084C95EC97C6}" srcId="{074790E4-52C0-4C9D-B166-E65699D23395}" destId="{AF774D94-A005-4283-9BF9-BD7D21034174}" srcOrd="4" destOrd="0" parTransId="{126BB452-CB77-4569-922B-32F80D578940}" sibTransId="{55757843-1576-4C09-993A-1A5906F1269B}"/>
    <dgm:cxn modelId="{04B0F0D5-7583-4683-8028-8ECA87F41637}" type="presOf" srcId="{95935B75-9625-4EE1-ABB1-99207545615D}" destId="{8D398A9C-9137-4DBC-915A-C69ADBBF47C3}" srcOrd="0" destOrd="0" presId="urn:microsoft.com/office/officeart/2005/8/layout/default"/>
    <dgm:cxn modelId="{53087012-C6D4-4EF0-AA3A-03AAE8718DAF}" type="presOf" srcId="{074790E4-52C0-4C9D-B166-E65699D23395}" destId="{2E3393FF-02DA-45F1-853F-CD1621B7AD47}" srcOrd="0" destOrd="0" presId="urn:microsoft.com/office/officeart/2005/8/layout/default"/>
    <dgm:cxn modelId="{CFD60842-1A15-46F0-AFE4-A3469CBAFF53}" srcId="{074790E4-52C0-4C9D-B166-E65699D23395}" destId="{95935B75-9625-4EE1-ABB1-99207545615D}" srcOrd="0" destOrd="0" parTransId="{AA475CFE-6B00-4317-A931-2880FDE44968}" sibTransId="{A632815F-6766-4E45-95E7-ECD6B9DB6258}"/>
    <dgm:cxn modelId="{E2369543-4C7C-407D-A195-248E8AC888D1}" srcId="{074790E4-52C0-4C9D-B166-E65699D23395}" destId="{8E645942-FCA6-4DEB-98EE-5FF1FCC8E8E0}" srcOrd="2" destOrd="0" parTransId="{D2C8198B-F2EE-457B-A706-5C349C1452F5}" sibTransId="{B358F567-7342-4A3F-BD33-EA3463337954}"/>
    <dgm:cxn modelId="{7BDDFCA2-8B86-4751-8FA5-9925485761B7}" type="presOf" srcId="{AF774D94-A005-4283-9BF9-BD7D21034174}" destId="{7AFF28C0-4D91-44F4-8744-469BCAC13963}" srcOrd="0" destOrd="0" presId="urn:microsoft.com/office/officeart/2005/8/layout/default"/>
    <dgm:cxn modelId="{EF63CC74-5DBE-4A3D-A53B-AFC22A08F82C}" srcId="{074790E4-52C0-4C9D-B166-E65699D23395}" destId="{486275EF-1A41-4610-B27A-1B444790AE59}" srcOrd="1" destOrd="0" parTransId="{2E1C3EDF-767A-48B1-B344-4C600B77D819}" sibTransId="{9C1C13F6-FD84-457A-BA1B-F8F65257162D}"/>
    <dgm:cxn modelId="{E2F4BBD8-FEEB-4126-8A5E-B8F2E9FF5055}" srcId="{074790E4-52C0-4C9D-B166-E65699D23395}" destId="{5D8540C7-5506-49E4-8E82-98E1DA93891D}" srcOrd="3" destOrd="0" parTransId="{E638DE1F-9E54-4452-BF57-74C01CF42038}" sibTransId="{CDA5E570-76CE-4DDC-B47E-A485ADE7E062}"/>
    <dgm:cxn modelId="{2A4149FF-6D3F-4F3B-8AC9-D48CF728A9F5}" type="presParOf" srcId="{2E3393FF-02DA-45F1-853F-CD1621B7AD47}" destId="{8D398A9C-9137-4DBC-915A-C69ADBBF47C3}" srcOrd="0" destOrd="0" presId="urn:microsoft.com/office/officeart/2005/8/layout/default"/>
    <dgm:cxn modelId="{7668E60B-913A-4BA3-BBFD-8D94B686FDE4}" type="presParOf" srcId="{2E3393FF-02DA-45F1-853F-CD1621B7AD47}" destId="{51284404-87D6-45BF-A81A-726587A31C9E}" srcOrd="1" destOrd="0" presId="urn:microsoft.com/office/officeart/2005/8/layout/default"/>
    <dgm:cxn modelId="{12B7C436-7EA9-4922-B1AD-139EAB732601}" type="presParOf" srcId="{2E3393FF-02DA-45F1-853F-CD1621B7AD47}" destId="{7BA44B07-2F59-4245-9D75-7E72474BFEA4}" srcOrd="2" destOrd="0" presId="urn:microsoft.com/office/officeart/2005/8/layout/default"/>
    <dgm:cxn modelId="{1CE256A1-9D2B-44E9-8222-1C3BC946F2E0}" type="presParOf" srcId="{2E3393FF-02DA-45F1-853F-CD1621B7AD47}" destId="{5199C197-5673-4302-886D-6E93241C71A7}" srcOrd="3" destOrd="0" presId="urn:microsoft.com/office/officeart/2005/8/layout/default"/>
    <dgm:cxn modelId="{9241212A-5205-4421-B7F5-1017A10C2E06}" type="presParOf" srcId="{2E3393FF-02DA-45F1-853F-CD1621B7AD47}" destId="{8C3DB825-42E9-426B-A992-11DB1CF3128F}" srcOrd="4" destOrd="0" presId="urn:microsoft.com/office/officeart/2005/8/layout/default"/>
    <dgm:cxn modelId="{1A38A881-FD2E-4223-9F85-231389FBD6F3}" type="presParOf" srcId="{2E3393FF-02DA-45F1-853F-CD1621B7AD47}" destId="{5423F574-6849-41C6-BBF3-91B0F7558649}" srcOrd="5" destOrd="0" presId="urn:microsoft.com/office/officeart/2005/8/layout/default"/>
    <dgm:cxn modelId="{CF109AC5-974F-4D46-B074-16A4825E113F}" type="presParOf" srcId="{2E3393FF-02DA-45F1-853F-CD1621B7AD47}" destId="{EC562975-7B78-4E8A-9A78-041E41B6C133}" srcOrd="6" destOrd="0" presId="urn:microsoft.com/office/officeart/2005/8/layout/default"/>
    <dgm:cxn modelId="{6C34109B-04EA-403D-BC60-C67AF29A9F31}" type="presParOf" srcId="{2E3393FF-02DA-45F1-853F-CD1621B7AD47}" destId="{F4D625DF-249E-4BA2-9409-5DAB6ACDC62A}" srcOrd="7" destOrd="0" presId="urn:microsoft.com/office/officeart/2005/8/layout/default"/>
    <dgm:cxn modelId="{C01350FE-36B7-40CB-9074-0EB3F64D6B5C}" type="presParOf" srcId="{2E3393FF-02DA-45F1-853F-CD1621B7AD47}" destId="{7AFF28C0-4D91-44F4-8744-469BCAC139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CBBC5-F2AC-41B2-B10C-38A8CEF934FC}">
      <dsp:nvSpPr>
        <dsp:cNvPr id="0" name=""/>
        <dsp:cNvSpPr/>
      </dsp:nvSpPr>
      <dsp:spPr>
        <a:xfrm>
          <a:off x="0" y="584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3ACB-CEFA-4DE9-ABFE-133E23DB8FBB}">
      <dsp:nvSpPr>
        <dsp:cNvPr id="0" name=""/>
        <dsp:cNvSpPr/>
      </dsp:nvSpPr>
      <dsp:spPr>
        <a:xfrm>
          <a:off x="0" y="584"/>
          <a:ext cx="10764156" cy="239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cap="none" dirty="0" err="1" smtClean="0"/>
            <a:t>Ifrah</a:t>
          </a:r>
          <a:r>
            <a:rPr lang="pt-BR" sz="4000" kern="1200" cap="none" dirty="0" smtClean="0"/>
            <a:t>, </a:t>
          </a:r>
          <a:r>
            <a:rPr lang="pt-BR" sz="4000" kern="1200" cap="none" dirty="0"/>
            <a:t>G</a:t>
          </a:r>
          <a:r>
            <a:rPr lang="pt-BR" sz="4000" kern="1200" cap="none" dirty="0" smtClean="0"/>
            <a:t>eorges. </a:t>
          </a:r>
          <a:endParaRPr lang="pt-BR" sz="4000" kern="1200" cap="none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cap="none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cap="none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cap="none" dirty="0" smtClean="0"/>
            <a:t>Os </a:t>
          </a:r>
          <a:r>
            <a:rPr lang="pt-BR" sz="4000" b="1" kern="1200" cap="none" dirty="0" smtClean="0"/>
            <a:t>números: a história de uma grande invenção</a:t>
          </a:r>
          <a:r>
            <a:rPr lang="pt-BR" sz="4000" kern="1200" cap="none" dirty="0" smtClean="0"/>
            <a:t>. Rio de Janeiro: Globo, 1989.</a:t>
          </a:r>
          <a:endParaRPr lang="pt-BR" sz="4000" kern="1200" dirty="0"/>
        </a:p>
      </dsp:txBody>
      <dsp:txXfrm>
        <a:off x="0" y="584"/>
        <a:ext cx="10764156" cy="2399244"/>
      </dsp:txXfrm>
    </dsp:sp>
    <dsp:sp modelId="{5EF1606B-CC64-4836-9B02-C16512B92508}">
      <dsp:nvSpPr>
        <dsp:cNvPr id="0" name=""/>
        <dsp:cNvSpPr/>
      </dsp:nvSpPr>
      <dsp:spPr>
        <a:xfrm>
          <a:off x="0" y="5353055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EC5B9-DA16-4B35-8F10-18DDBF4F42C6}">
      <dsp:nvSpPr>
        <dsp:cNvPr id="0" name=""/>
        <dsp:cNvSpPr/>
      </dsp:nvSpPr>
      <dsp:spPr>
        <a:xfrm flipV="1">
          <a:off x="0" y="2399829"/>
          <a:ext cx="10774679" cy="71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 rot="10800000">
        <a:off x="0" y="2399829"/>
        <a:ext cx="10774679" cy="717936"/>
      </dsp:txXfrm>
    </dsp:sp>
    <dsp:sp modelId="{34D1BC62-A5DD-4552-A576-008F2DE87D6A}">
      <dsp:nvSpPr>
        <dsp:cNvPr id="0" name=""/>
        <dsp:cNvSpPr/>
      </dsp:nvSpPr>
      <dsp:spPr>
        <a:xfrm>
          <a:off x="0" y="5190400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82CC9-A6FD-439C-A068-D0726A009951}">
      <dsp:nvSpPr>
        <dsp:cNvPr id="0" name=""/>
        <dsp:cNvSpPr/>
      </dsp:nvSpPr>
      <dsp:spPr>
        <a:xfrm>
          <a:off x="0" y="3315879"/>
          <a:ext cx="10774679" cy="13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Metodologia </a:t>
          </a:r>
          <a:r>
            <a:rPr lang="pt-BR" sz="3200" kern="1200" dirty="0" smtClean="0"/>
            <a:t>do Ensino de Matemática</a:t>
          </a:r>
        </a:p>
      </dsp:txBody>
      <dsp:txXfrm>
        <a:off x="0" y="3315879"/>
        <a:ext cx="10774679" cy="1351664"/>
      </dsp:txXfrm>
    </dsp:sp>
    <dsp:sp modelId="{6E54A124-2409-48EF-A76F-9A38CF13610C}">
      <dsp:nvSpPr>
        <dsp:cNvPr id="0" name=""/>
        <dsp:cNvSpPr/>
      </dsp:nvSpPr>
      <dsp:spPr>
        <a:xfrm>
          <a:off x="0" y="4469430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9A06A-6228-437D-8854-6A96968AC913}">
      <dsp:nvSpPr>
        <dsp:cNvPr id="0" name=""/>
        <dsp:cNvSpPr/>
      </dsp:nvSpPr>
      <dsp:spPr>
        <a:xfrm>
          <a:off x="0" y="4470015"/>
          <a:ext cx="10774679" cy="13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Profª</a:t>
          </a:r>
          <a:r>
            <a:rPr lang="pt-BR" sz="2000" kern="1200" dirty="0" smtClean="0"/>
            <a:t> Sueli </a:t>
          </a:r>
          <a:r>
            <a:rPr lang="pt-BR" sz="2000" kern="1200" dirty="0" err="1" smtClean="0"/>
            <a:t>Fanizzi</a:t>
          </a:r>
          <a:endParaRPr lang="pt-BR" sz="2000" kern="1200" dirty="0"/>
        </a:p>
      </dsp:txBody>
      <dsp:txXfrm>
        <a:off x="0" y="4470015"/>
        <a:ext cx="10774679" cy="1351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DC10C-1845-4C93-81C9-EFC5ABA9C9B3}">
      <dsp:nvSpPr>
        <dsp:cNvPr id="0" name=""/>
        <dsp:cNvSpPr/>
      </dsp:nvSpPr>
      <dsp:spPr>
        <a:xfrm>
          <a:off x="0" y="0"/>
          <a:ext cx="2765226" cy="1659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... o fato é certo: houve um tempo em que o ser humano não sabia contar. </a:t>
          </a:r>
          <a:endParaRPr lang="pt-BR" sz="2000" kern="1200" dirty="0"/>
        </a:p>
      </dsp:txBody>
      <dsp:txXfrm>
        <a:off x="0" y="0"/>
        <a:ext cx="2765226" cy="1659135"/>
      </dsp:txXfrm>
    </dsp:sp>
    <dsp:sp modelId="{61663977-02D5-40E8-8CB8-65CD4C655530}">
      <dsp:nvSpPr>
        <dsp:cNvPr id="0" name=""/>
        <dsp:cNvSpPr/>
      </dsp:nvSpPr>
      <dsp:spPr>
        <a:xfrm>
          <a:off x="0" y="3830463"/>
          <a:ext cx="2765226" cy="1659135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... ainda hoje há tribos que se encontram “nesse grau”.</a:t>
          </a:r>
          <a:endParaRPr lang="pt-BR" sz="2000" kern="1200" dirty="0"/>
        </a:p>
      </dsp:txBody>
      <dsp:txXfrm>
        <a:off x="0" y="3830463"/>
        <a:ext cx="2765226" cy="1659135"/>
      </dsp:txXfrm>
    </dsp:sp>
    <dsp:sp modelId="{BD32E588-6C9D-437A-BD93-4DD7D4003317}">
      <dsp:nvSpPr>
        <dsp:cNvPr id="0" name=""/>
        <dsp:cNvSpPr/>
      </dsp:nvSpPr>
      <dsp:spPr>
        <a:xfrm>
          <a:off x="3025821" y="2887610"/>
          <a:ext cx="2765226" cy="165913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Um e dois: os primeiros números inventados (p. 17)</a:t>
          </a:r>
          <a:endParaRPr lang="pt-BR" sz="2000" kern="1200" dirty="0"/>
        </a:p>
      </dsp:txBody>
      <dsp:txXfrm>
        <a:off x="3025821" y="2887610"/>
        <a:ext cx="2765226" cy="1659135"/>
      </dsp:txXfrm>
    </dsp:sp>
    <dsp:sp modelId="{8AA2DB44-67E5-4922-8419-0F8463AFE179}">
      <dsp:nvSpPr>
        <dsp:cNvPr id="0" name=""/>
        <dsp:cNvSpPr/>
      </dsp:nvSpPr>
      <dsp:spPr>
        <a:xfrm>
          <a:off x="6068262" y="3818545"/>
          <a:ext cx="2765226" cy="1659135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s</a:t>
          </a:r>
          <a:r>
            <a:rPr lang="pt-BR" sz="2000" kern="1200" dirty="0" smtClean="0"/>
            <a:t>ensação numérica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contagem</a:t>
          </a:r>
        </a:p>
      </dsp:txBody>
      <dsp:txXfrm>
        <a:off x="6068262" y="3818545"/>
        <a:ext cx="2765226" cy="1659135"/>
      </dsp:txXfrm>
    </dsp:sp>
    <dsp:sp modelId="{D622F89D-790C-40D6-95E2-F97845832222}">
      <dsp:nvSpPr>
        <dsp:cNvPr id="0" name=""/>
        <dsp:cNvSpPr/>
      </dsp:nvSpPr>
      <dsp:spPr>
        <a:xfrm>
          <a:off x="6083498" y="0"/>
          <a:ext cx="2765226" cy="165913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número não é uma abstração; ele é sentido.. é reflexo das necessidades vivenciadas (sensação numérica).</a:t>
          </a:r>
        </a:p>
      </dsp:txBody>
      <dsp:txXfrm>
        <a:off x="6083498" y="0"/>
        <a:ext cx="2765226" cy="1659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5CAC-1F6A-4202-A8CD-D8C3572BD879}">
      <dsp:nvSpPr>
        <dsp:cNvPr id="0" name=""/>
        <dsp:cNvSpPr/>
      </dsp:nvSpPr>
      <dsp:spPr>
        <a:xfrm>
          <a:off x="7086" y="859258"/>
          <a:ext cx="9758476" cy="1855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 contagem: como começou?</a:t>
          </a:r>
          <a:endParaRPr lang="pt-BR" sz="2400" kern="1200" dirty="0"/>
        </a:p>
      </dsp:txBody>
      <dsp:txXfrm>
        <a:off x="7086" y="859258"/>
        <a:ext cx="9758476" cy="1855276"/>
      </dsp:txXfrm>
    </dsp:sp>
    <dsp:sp modelId="{970C000F-C652-4DAF-A998-1F27924BDFAC}">
      <dsp:nvSpPr>
        <dsp:cNvPr id="0" name=""/>
        <dsp:cNvSpPr/>
      </dsp:nvSpPr>
      <dsp:spPr>
        <a:xfrm>
          <a:off x="1639591" y="3023747"/>
          <a:ext cx="3092127" cy="1855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Correspondência um a um ou biunívoca(não necessita da contagem abstrata)</a:t>
          </a:r>
          <a:endParaRPr lang="pt-BR" sz="2400" kern="1200" dirty="0"/>
        </a:p>
      </dsp:txBody>
      <dsp:txXfrm>
        <a:off x="1639591" y="3023747"/>
        <a:ext cx="3092127" cy="1855276"/>
      </dsp:txXfrm>
    </dsp:sp>
    <dsp:sp modelId="{44B0A78F-65D2-4FB1-84E7-4E33010C6A5C}">
      <dsp:nvSpPr>
        <dsp:cNvPr id="0" name=""/>
        <dsp:cNvSpPr/>
      </dsp:nvSpPr>
      <dsp:spPr>
        <a:xfrm>
          <a:off x="4988334" y="3216566"/>
          <a:ext cx="3092127" cy="18552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4988334" y="3216566"/>
        <a:ext cx="3092127" cy="1855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03E2B-D487-4660-8126-91B5ABEB16D9}">
      <dsp:nvSpPr>
        <dsp:cNvPr id="0" name=""/>
        <dsp:cNvSpPr/>
      </dsp:nvSpPr>
      <dsp:spPr>
        <a:xfrm>
          <a:off x="271462" y="2218465"/>
          <a:ext cx="3078316" cy="2948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Outros exemplos: lugares de um ônibus, cadeiras e bonecas, mapa da sala de cinema etc.</a:t>
          </a:r>
          <a:endParaRPr lang="pt-BR" sz="3100" kern="1200" dirty="0"/>
        </a:p>
      </dsp:txBody>
      <dsp:txXfrm>
        <a:off x="271462" y="2218465"/>
        <a:ext cx="3078316" cy="2948335"/>
      </dsp:txXfrm>
    </dsp:sp>
    <dsp:sp modelId="{DC003598-4F70-481A-8D03-35F3B3ADE48A}">
      <dsp:nvSpPr>
        <dsp:cNvPr id="0" name=""/>
        <dsp:cNvSpPr/>
      </dsp:nvSpPr>
      <dsp:spPr>
        <a:xfrm>
          <a:off x="4270130" y="2337845"/>
          <a:ext cx="4892226" cy="32914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kern="1200"/>
        </a:p>
      </dsp:txBody>
      <dsp:txXfrm>
        <a:off x="4270130" y="2337845"/>
        <a:ext cx="4892226" cy="3291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40B48-6FA2-425B-82A1-FE4E338D307C}">
      <dsp:nvSpPr>
        <dsp:cNvPr id="0" name=""/>
        <dsp:cNvSpPr/>
      </dsp:nvSpPr>
      <dsp:spPr>
        <a:xfrm>
          <a:off x="3009" y="951701"/>
          <a:ext cx="8965261" cy="1148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ASPECTOS DO NÚMERO</a:t>
          </a:r>
          <a:endParaRPr lang="pt-BR" sz="5300" kern="1200" dirty="0"/>
        </a:p>
      </dsp:txBody>
      <dsp:txXfrm>
        <a:off x="3009" y="951701"/>
        <a:ext cx="8965261" cy="1148037"/>
      </dsp:txXfrm>
    </dsp:sp>
    <dsp:sp modelId="{17683121-8E39-4FFA-BFFC-D704244483F6}">
      <dsp:nvSpPr>
        <dsp:cNvPr id="0" name=""/>
        <dsp:cNvSpPr/>
      </dsp:nvSpPr>
      <dsp:spPr>
        <a:xfrm>
          <a:off x="934800" y="2437914"/>
          <a:ext cx="3381752" cy="202905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CARDINAL</a:t>
          </a:r>
        </a:p>
      </dsp:txBody>
      <dsp:txXfrm>
        <a:off x="934800" y="2437914"/>
        <a:ext cx="3381752" cy="2029051"/>
      </dsp:txXfrm>
    </dsp:sp>
    <dsp:sp modelId="{E289A393-0030-4F72-9125-99D116DB21E8}">
      <dsp:nvSpPr>
        <dsp:cNvPr id="0" name=""/>
        <dsp:cNvSpPr/>
      </dsp:nvSpPr>
      <dsp:spPr>
        <a:xfrm>
          <a:off x="4654727" y="2437914"/>
          <a:ext cx="3381752" cy="202905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ORDINAL</a:t>
          </a:r>
          <a:endParaRPr lang="pt-BR" sz="5300" kern="1200" dirty="0"/>
        </a:p>
      </dsp:txBody>
      <dsp:txXfrm>
        <a:off x="4654727" y="2437914"/>
        <a:ext cx="3381752" cy="2029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31CD6-D2B8-430F-AA58-9245BD541F75}">
      <dsp:nvSpPr>
        <dsp:cNvPr id="0" name=""/>
        <dsp:cNvSpPr/>
      </dsp:nvSpPr>
      <dsp:spPr>
        <a:xfrm>
          <a:off x="0" y="0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Progresso</a:t>
          </a:r>
          <a:endParaRPr lang="pt-BR" sz="4300" kern="1200" dirty="0"/>
        </a:p>
      </dsp:txBody>
      <dsp:txXfrm>
        <a:off x="47612" y="47612"/>
        <a:ext cx="6013933" cy="1530376"/>
      </dsp:txXfrm>
    </dsp:sp>
    <dsp:sp modelId="{4C2E5553-13A5-4D24-A22F-23A2108B96F4}">
      <dsp:nvSpPr>
        <dsp:cNvPr id="0" name=""/>
        <dsp:cNvSpPr/>
      </dsp:nvSpPr>
      <dsp:spPr>
        <a:xfrm>
          <a:off x="685418" y="1896533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Contagens maiores (registro das contagens)</a:t>
          </a:r>
          <a:endParaRPr lang="pt-BR" sz="4300" kern="1200" dirty="0"/>
        </a:p>
      </dsp:txBody>
      <dsp:txXfrm>
        <a:off x="733030" y="1944145"/>
        <a:ext cx="5930798" cy="1530376"/>
      </dsp:txXfrm>
    </dsp:sp>
    <dsp:sp modelId="{1FB0B57D-C867-48A3-BCD8-31BBF4EA9FE5}">
      <dsp:nvSpPr>
        <dsp:cNvPr id="0" name=""/>
        <dsp:cNvSpPr/>
      </dsp:nvSpPr>
      <dsp:spPr>
        <a:xfrm>
          <a:off x="1370837" y="3793066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Sistemas de Numeração </a:t>
          </a:r>
          <a:r>
            <a:rPr lang="pt-BR" sz="2400" kern="1200" dirty="0" smtClean="0"/>
            <a:t>(os registros e as marcas das contagens foram substituídos por um conjunto de símbolos, organizados segundo regras próprias)</a:t>
          </a:r>
          <a:endParaRPr lang="pt-BR" sz="2400" kern="1200" dirty="0"/>
        </a:p>
      </dsp:txBody>
      <dsp:txXfrm>
        <a:off x="1418449" y="3840678"/>
        <a:ext cx="5930798" cy="1530376"/>
      </dsp:txXfrm>
    </dsp:sp>
    <dsp:sp modelId="{E6C1E358-BD55-4873-B5C2-3FAD6AF63811}">
      <dsp:nvSpPr>
        <dsp:cNvPr id="0" name=""/>
        <dsp:cNvSpPr/>
      </dsp:nvSpPr>
      <dsp:spPr>
        <a:xfrm>
          <a:off x="6711441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949185" y="1232746"/>
        <a:ext cx="581152" cy="795122"/>
      </dsp:txXfrm>
    </dsp:sp>
    <dsp:sp modelId="{CD4DAC98-A381-4006-A9B8-18895C1F1B15}">
      <dsp:nvSpPr>
        <dsp:cNvPr id="0" name=""/>
        <dsp:cNvSpPr/>
      </dsp:nvSpPr>
      <dsp:spPr>
        <a:xfrm>
          <a:off x="7396860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7634604" y="3118442"/>
        <a:ext cx="581152" cy="795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98A9C-9137-4DBC-915A-C69ADBBF47C3}">
      <dsp:nvSpPr>
        <dsp:cNvPr id="0" name=""/>
        <dsp:cNvSpPr/>
      </dsp:nvSpPr>
      <dsp:spPr>
        <a:xfrm>
          <a:off x="938499" y="48919"/>
          <a:ext cx="8394761" cy="1808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CARACTERÍSTICAS DO SISTEMA DE NUMERAÇÃO DECIMAL</a:t>
          </a:r>
          <a:endParaRPr lang="pt-BR" sz="2800" kern="1200" dirty="0"/>
        </a:p>
      </dsp:txBody>
      <dsp:txXfrm>
        <a:off x="938499" y="48919"/>
        <a:ext cx="8394761" cy="1808592"/>
      </dsp:txXfrm>
    </dsp:sp>
    <dsp:sp modelId="{7BA44B07-2F59-4245-9D75-7E72474BFEA4}">
      <dsp:nvSpPr>
        <dsp:cNvPr id="0" name=""/>
        <dsp:cNvSpPr/>
      </dsp:nvSpPr>
      <dsp:spPr>
        <a:xfrm>
          <a:off x="312967" y="2143697"/>
          <a:ext cx="3014320" cy="180859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Base 10, isto é, os agrupamentos ocorrem de 10 em 10</a:t>
          </a:r>
          <a:endParaRPr lang="pt-BR" sz="2800" kern="1200" dirty="0"/>
        </a:p>
      </dsp:txBody>
      <dsp:txXfrm>
        <a:off x="312967" y="2143697"/>
        <a:ext cx="3014320" cy="1808592"/>
      </dsp:txXfrm>
    </dsp:sp>
    <dsp:sp modelId="{8C3DB825-42E9-426B-A992-11DB1CF3128F}">
      <dsp:nvSpPr>
        <dsp:cNvPr id="0" name=""/>
        <dsp:cNvSpPr/>
      </dsp:nvSpPr>
      <dsp:spPr>
        <a:xfrm>
          <a:off x="3628719" y="2158943"/>
          <a:ext cx="3014320" cy="180859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Valor posicional dos algarismos</a:t>
          </a:r>
          <a:endParaRPr lang="pt-BR" sz="2800" kern="1200" dirty="0"/>
        </a:p>
      </dsp:txBody>
      <dsp:txXfrm>
        <a:off x="3628719" y="2158943"/>
        <a:ext cx="3014320" cy="1808592"/>
      </dsp:txXfrm>
    </dsp:sp>
    <dsp:sp modelId="{EC562975-7B78-4E8A-9A78-041E41B6C133}">
      <dsp:nvSpPr>
        <dsp:cNvPr id="0" name=""/>
        <dsp:cNvSpPr/>
      </dsp:nvSpPr>
      <dsp:spPr>
        <a:xfrm>
          <a:off x="6944472" y="2158943"/>
          <a:ext cx="3014320" cy="180859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Estrutura aditiva e multiplicativa</a:t>
          </a:r>
          <a:endParaRPr lang="pt-BR" sz="2800" kern="1200" dirty="0"/>
        </a:p>
      </dsp:txBody>
      <dsp:txXfrm>
        <a:off x="6944472" y="2158943"/>
        <a:ext cx="3014320" cy="1808592"/>
      </dsp:txXfrm>
    </dsp:sp>
    <dsp:sp modelId="{7AFF28C0-4D91-44F4-8744-469BCAC13963}">
      <dsp:nvSpPr>
        <dsp:cNvPr id="0" name=""/>
        <dsp:cNvSpPr/>
      </dsp:nvSpPr>
      <dsp:spPr>
        <a:xfrm>
          <a:off x="3628719" y="4268968"/>
          <a:ext cx="3014320" cy="180859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Existência do zero (representação da casa vazia do ábaco)</a:t>
          </a:r>
          <a:endParaRPr lang="pt-BR" sz="2800" kern="1200" dirty="0"/>
        </a:p>
      </dsp:txBody>
      <dsp:txXfrm>
        <a:off x="3628719" y="4268968"/>
        <a:ext cx="3014320" cy="180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3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2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5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2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8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131D-B1B5-4DA4-AFEF-E9B04A062C92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EB2E-C831-4063-A013-7993D9887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28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6934078"/>
              </p:ext>
            </p:extLst>
          </p:nvPr>
        </p:nvGraphicFramePr>
        <p:xfrm>
          <a:off x="762000" y="518161"/>
          <a:ext cx="10774679" cy="582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579" y="963779"/>
            <a:ext cx="1493520" cy="16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25" y="167695"/>
            <a:ext cx="8312186" cy="6431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3711" y="6229588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</a:t>
            </a:r>
            <a:r>
              <a:rPr lang="pt-BR" dirty="0" smtClean="0"/>
              <a:t>51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0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88766147"/>
              </p:ext>
            </p:extLst>
          </p:nvPr>
        </p:nvGraphicFramePr>
        <p:xfrm>
          <a:off x="2032000" y="719666"/>
          <a:ext cx="91389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92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920" y="58855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NO EGITO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67" y="1386841"/>
            <a:ext cx="8261092" cy="46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42" y="876893"/>
            <a:ext cx="8819198" cy="55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4840" y="660738"/>
            <a:ext cx="1114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sistema de numeração que hoje é utilizado foi organizado pelo povo hindu, mas tem origem nos chineses e egípcios, que também adotavam a base 10 e nos mesopotâmios, precursores do sistema </a:t>
            </a:r>
            <a:r>
              <a:rPr lang="pt-BR" sz="2000" dirty="0" smtClean="0"/>
              <a:t>posicional. O </a:t>
            </a:r>
            <a:r>
              <a:rPr lang="pt-BR" sz="2000" dirty="0"/>
              <a:t>sistema de numeração indo-arábico surge, aproximadamente, em 400 </a:t>
            </a:r>
            <a:r>
              <a:rPr lang="pt-BR" sz="2000" dirty="0" err="1"/>
              <a:t>dC</a:t>
            </a:r>
            <a:r>
              <a:rPr lang="pt-BR" sz="2000" dirty="0"/>
              <a:t> e foi difundido pelos árabes pelo mundo inteiro. Sua grande contribuição foi a criação do zero.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76" y="1984177"/>
            <a:ext cx="7502367" cy="45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920" y="588556"/>
            <a:ext cx="11186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5"/>
                </a:solidFill>
              </a:rPr>
              <a:t>CRIAÇÃO DO ÁBACO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Mesopotâmia, há 5.500 anos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87830"/>
            <a:ext cx="2667000" cy="1714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2920" y="4365486"/>
            <a:ext cx="1118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China, há 2.000 anos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0" y="4365486"/>
            <a:ext cx="2769870" cy="23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243" y="1975625"/>
            <a:ext cx="3243353" cy="250567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62" y="3885986"/>
            <a:ext cx="2790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705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30" y="620688"/>
            <a:ext cx="3324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2" y="4481298"/>
            <a:ext cx="43148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7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08224344"/>
              </p:ext>
            </p:extLst>
          </p:nvPr>
        </p:nvGraphicFramePr>
        <p:xfrm>
          <a:off x="1005840" y="548640"/>
          <a:ext cx="1027176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77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4049595"/>
              </p:ext>
            </p:extLst>
          </p:nvPr>
        </p:nvGraphicFramePr>
        <p:xfrm>
          <a:off x="1671637" y="678180"/>
          <a:ext cx="8848725" cy="550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445" y="1404937"/>
            <a:ext cx="2797108" cy="1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35" y="1188720"/>
            <a:ext cx="8456351" cy="548140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69643" y="6300789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76" y="271463"/>
            <a:ext cx="2447925" cy="18669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3400" y="271463"/>
            <a:ext cx="696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Limites da sensação numérica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4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843"/>
            <a:ext cx="3902075" cy="22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65" y="383820"/>
            <a:ext cx="3105151" cy="26451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078" y="339566"/>
            <a:ext cx="4032943" cy="29441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765" y="3283743"/>
            <a:ext cx="3228975" cy="21526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651" y="6200775"/>
            <a:ext cx="10645774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ESTIMATIVA E ORGANIZAÇÃO RETANGULAR DA MULTIPLICAÇÃO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839" y="3307945"/>
            <a:ext cx="2857500" cy="21431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88496" y="281486"/>
            <a:ext cx="3489960" cy="37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1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" y="1276350"/>
            <a:ext cx="10322551" cy="1790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10" y="3033712"/>
            <a:ext cx="10322551" cy="3162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127132" y="6176961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</a:t>
            </a:r>
            <a:r>
              <a:rPr lang="pt-BR" dirty="0" smtClean="0"/>
              <a:t>20 e 21 (à 24)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23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6902044"/>
              </p:ext>
            </p:extLst>
          </p:nvPr>
        </p:nvGraphicFramePr>
        <p:xfrm>
          <a:off x="1285875" y="719668"/>
          <a:ext cx="9772650" cy="573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7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6294793"/>
              </p:ext>
            </p:extLst>
          </p:nvPr>
        </p:nvGraphicFramePr>
        <p:xfrm>
          <a:off x="1243013" y="719666"/>
          <a:ext cx="9672637" cy="579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80" y="498118"/>
            <a:ext cx="10718495" cy="1797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557034" y="1776411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</a:t>
            </a:r>
            <a:r>
              <a:rPr lang="pt-BR" dirty="0" smtClean="0"/>
              <a:t>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1513" y="628650"/>
            <a:ext cx="705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Contagem com apoio nas partes do corpo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390" y="628650"/>
            <a:ext cx="3813551" cy="5704213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6" y="2935711"/>
            <a:ext cx="5791443" cy="24950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42071" y="5963531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</a:t>
            </a:r>
            <a:r>
              <a:rPr lang="pt-BR" dirty="0" smtClean="0"/>
              <a:t>44 e </a:t>
            </a:r>
            <a:r>
              <a:rPr lang="pt-BR" dirty="0" smtClean="0"/>
              <a:t>45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0433" y="1479589"/>
            <a:ext cx="5272087" cy="92333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“Ao contrário da percepção direta dos números, a contagem não é uma aptidão natural.. É um atributo exclusivamente humano..”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2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8748583"/>
              </p:ext>
            </p:extLst>
          </p:nvPr>
        </p:nvGraphicFramePr>
        <p:xfrm>
          <a:off x="2032000" y="719666"/>
          <a:ext cx="89712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552271" y="5953667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</a:t>
            </a:r>
            <a:r>
              <a:rPr lang="pt-BR" dirty="0" smtClean="0"/>
              <a:t>48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360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</cp:lastModifiedBy>
  <cp:revision>25</cp:revision>
  <dcterms:created xsi:type="dcterms:W3CDTF">2016-09-04T19:34:16Z</dcterms:created>
  <dcterms:modified xsi:type="dcterms:W3CDTF">2016-09-06T00:50:39Z</dcterms:modified>
</cp:coreProperties>
</file>