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99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38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50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28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01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8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14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54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E76A-546D-4CE8-AE7A-1C0F033F8D88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16A1-417D-4F20-9D96-F80650754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33670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Os </a:t>
            </a:r>
            <a:r>
              <a:rPr lang="pt-BR" dirty="0"/>
              <a:t>funcionários da área de produção da empresa Siena &amp; </a:t>
            </a:r>
            <a:r>
              <a:rPr lang="pt-BR" dirty="0" err="1"/>
              <a:t>Focosi</a:t>
            </a:r>
            <a:r>
              <a:rPr lang="pt-BR" dirty="0"/>
              <a:t>, trabalham 40 horas semanais em regime de (5 mulher / 6 homem) dias por semana e foram contratados por R$1.000 + (3 últimos dígitos do número USP). O ano é </a:t>
            </a:r>
            <a:r>
              <a:rPr lang="pt-BR" b="1" u="sng" dirty="0"/>
              <a:t>não bissexto</a:t>
            </a:r>
            <a:r>
              <a:rPr lang="pt-BR" dirty="0"/>
              <a:t> dias teve-se 5 feriados em dias de trabalho, os funcionários 30 dias de férias (com direito a 1/3 de adicional), e os funcionários receberam 13º salário. Em média os funcionários tiveram 3 faltas abonadas no ano. Os encargos trabalhistas totalizam 38%. Os funcionários recebem ainda uma cesta básica mensal no valor de R$200,00 + (2 últimos dígitos do número USP) </a:t>
            </a:r>
            <a:endParaRPr lang="pt-BR" dirty="0" smtClean="0"/>
          </a:p>
          <a:p>
            <a:r>
              <a:rPr lang="pt-BR" u="sng" dirty="0" smtClean="0"/>
              <a:t>A) Qual </a:t>
            </a:r>
            <a:r>
              <a:rPr lang="pt-BR" u="sng" dirty="0"/>
              <a:t>o custo da hora trabalhada</a:t>
            </a:r>
            <a:r>
              <a:rPr lang="pt-BR" u="sng" dirty="0" smtClean="0"/>
              <a:t>?</a:t>
            </a:r>
          </a:p>
          <a:p>
            <a:r>
              <a:rPr lang="pt-BR" u="sng" dirty="0" smtClean="0"/>
              <a:t>B) supondo que a produtividade é de 85% qual o custo?</a:t>
            </a:r>
          </a:p>
          <a:p>
            <a:r>
              <a:rPr lang="pt-BR" u="sng" dirty="0" smtClean="0"/>
              <a:t>C) </a:t>
            </a:r>
            <a:r>
              <a:rPr lang="pt-BR" u="sng" dirty="0" err="1" smtClean="0"/>
              <a:t>ulitzando</a:t>
            </a:r>
            <a:r>
              <a:rPr lang="pt-BR" u="sng" dirty="0" smtClean="0"/>
              <a:t> situação A, suponha que o funcionário venda 10 dias de férias qual seu custo hora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6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158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de Souza Miranda</dc:creator>
  <cp:lastModifiedBy>Claudio de Souza Miranda</cp:lastModifiedBy>
  <cp:revision>2</cp:revision>
  <dcterms:created xsi:type="dcterms:W3CDTF">2016-08-17T17:08:59Z</dcterms:created>
  <dcterms:modified xsi:type="dcterms:W3CDTF">2016-08-17T18:41:41Z</dcterms:modified>
</cp:coreProperties>
</file>