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0" r:id="rId17"/>
    <p:sldId id="272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4EE0-2534-4303-A65B-6649B7AB3FD3}" type="datetimeFigureOut">
              <a:rPr lang="pt-BR" smtClean="0"/>
              <a:pPr/>
              <a:t>07/05/2020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662D-39C4-480C-B4CF-B521E2AF0FC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4EE0-2534-4303-A65B-6649B7AB3FD3}" type="datetimeFigureOut">
              <a:rPr lang="pt-BR" smtClean="0"/>
              <a:pPr/>
              <a:t>07/05/2020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662D-39C4-480C-B4CF-B521E2AF0FC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4EE0-2534-4303-A65B-6649B7AB3FD3}" type="datetimeFigureOut">
              <a:rPr lang="pt-BR" smtClean="0"/>
              <a:pPr/>
              <a:t>07/05/2020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662D-39C4-480C-B4CF-B521E2AF0FC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D7150-03B5-45DD-92CA-09B0322F9D8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182444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4EE0-2534-4303-A65B-6649B7AB3FD3}" type="datetimeFigureOut">
              <a:rPr lang="pt-BR" smtClean="0"/>
              <a:pPr/>
              <a:t>07/05/2020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662D-39C4-480C-B4CF-B521E2AF0FC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4EE0-2534-4303-A65B-6649B7AB3FD3}" type="datetimeFigureOut">
              <a:rPr lang="pt-BR" smtClean="0"/>
              <a:pPr/>
              <a:t>07/05/2020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662D-39C4-480C-B4CF-B521E2AF0FC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4EE0-2534-4303-A65B-6649B7AB3FD3}" type="datetimeFigureOut">
              <a:rPr lang="pt-BR" smtClean="0"/>
              <a:pPr/>
              <a:t>07/05/2020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662D-39C4-480C-B4CF-B521E2AF0FC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4EE0-2534-4303-A65B-6649B7AB3FD3}" type="datetimeFigureOut">
              <a:rPr lang="pt-BR" smtClean="0"/>
              <a:pPr/>
              <a:t>07/05/2020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662D-39C4-480C-B4CF-B521E2AF0FC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4EE0-2534-4303-A65B-6649B7AB3FD3}" type="datetimeFigureOut">
              <a:rPr lang="pt-BR" smtClean="0"/>
              <a:pPr/>
              <a:t>07/05/2020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662D-39C4-480C-B4CF-B521E2AF0FC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4EE0-2534-4303-A65B-6649B7AB3FD3}" type="datetimeFigureOut">
              <a:rPr lang="pt-BR" smtClean="0"/>
              <a:pPr/>
              <a:t>07/05/2020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662D-39C4-480C-B4CF-B521E2AF0FC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4EE0-2534-4303-A65B-6649B7AB3FD3}" type="datetimeFigureOut">
              <a:rPr lang="pt-BR" smtClean="0"/>
              <a:pPr/>
              <a:t>07/05/2020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662D-39C4-480C-B4CF-B521E2AF0FC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4EE0-2534-4303-A65B-6649B7AB3FD3}" type="datetimeFigureOut">
              <a:rPr lang="pt-BR" smtClean="0"/>
              <a:pPr/>
              <a:t>07/05/2020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662D-39C4-480C-B4CF-B521E2AF0FC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54EE0-2534-4303-A65B-6649B7AB3FD3}" type="datetimeFigureOut">
              <a:rPr lang="pt-BR" smtClean="0"/>
              <a:pPr/>
              <a:t>07/05/2020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F662D-39C4-480C-B4CF-B521E2AF0FC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br/url?sa=i&amp;rct=j&amp;q=&amp;esrc=s&amp;frm=1&amp;source=images&amp;cd=&amp;cad=rja&amp;uact=8&amp;ved=0ahUKEwjRx5Cd1NjXAhVLCpAKHZ7sBVkQjRwIBw&amp;url=https://www.youtube.com/watch?v=0d7GGQeeKNA&amp;psig=AOvVaw3ivkw7FbBHr_eUdSa734u_&amp;ust=1511662567829102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Picture 5" descr="F:\DCIM\101MSDCF\DSC001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95074"/>
            <a:ext cx="3528392" cy="264629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netter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95536" y="116632"/>
            <a:ext cx="1819222" cy="32403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m 5" descr="C:\Users\LuisFernando\Desktop\FIGURA 5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149080"/>
            <a:ext cx="3240360" cy="23042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4" descr="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516216" y="116632"/>
            <a:ext cx="2473445" cy="27310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Imagem 7" descr="C:\Users\tirapelli\Desktop\MUSCULOS DA MÍMICA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7" y="188640"/>
            <a:ext cx="3312368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976064" y="2706489"/>
            <a:ext cx="7772400" cy="1802631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Questões </a:t>
            </a:r>
            <a:br>
              <a:rPr kumimoji="0" lang="pt-B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44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Anatomia da cabeça</a:t>
            </a:r>
            <a:br>
              <a:rPr kumimoji="0" lang="pt-BR" sz="44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RCG 1036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pt-BR" dirty="0" smtClean="0"/>
              <a:t>Questão 9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340768"/>
            <a:ext cx="8435280" cy="4525963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pPr algn="just">
              <a:buNone/>
            </a:pPr>
            <a:r>
              <a:rPr lang="pt-BR" sz="2800" dirty="0" smtClean="0"/>
              <a:t>Que estrutura anatômica está apontada pela seta? Qual sua função?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563888" y="1768935"/>
            <a:ext cx="5516447" cy="4972433"/>
          </a:xfrm>
          <a:prstGeom prst="rect">
            <a:avLst/>
          </a:prstGeom>
          <a:noFill/>
        </p:spPr>
      </p:pic>
      <p:sp>
        <p:nvSpPr>
          <p:cNvPr id="10" name="Seta para a direita 9"/>
          <p:cNvSpPr/>
          <p:nvPr/>
        </p:nvSpPr>
        <p:spPr>
          <a:xfrm>
            <a:off x="5004048" y="4077072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35496" y="3429000"/>
            <a:ext cx="4032448" cy="101566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FF0000"/>
                </a:solidFill>
              </a:rPr>
              <a:t>Resposta: </a:t>
            </a:r>
          </a:p>
          <a:p>
            <a:pPr algn="just"/>
            <a:r>
              <a:rPr lang="pt-BR" sz="2000" dirty="0" smtClean="0">
                <a:solidFill>
                  <a:schemeClr val="tx2"/>
                </a:solidFill>
              </a:rPr>
              <a:t>O nervo facial, responsável pela inervação dos músculos da mímica.</a:t>
            </a:r>
            <a:endParaRPr lang="pt-BR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pt-BR" dirty="0" smtClean="0"/>
              <a:t>Questão 10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4525963"/>
          </a:xfrm>
          <a:solidFill>
            <a:schemeClr val="bg1"/>
          </a:solidFill>
        </p:spPr>
        <p:txBody>
          <a:bodyPr/>
          <a:lstStyle/>
          <a:p>
            <a:pPr algn="just">
              <a:buNone/>
            </a:pPr>
            <a:r>
              <a:rPr lang="pt-BR" sz="2800" dirty="0" smtClean="0"/>
              <a:t>Identifique os músculos apontados pelas setas e sua inervação.</a:t>
            </a:r>
          </a:p>
          <a:p>
            <a:pPr marL="514350" indent="-514350" algn="just">
              <a:buNone/>
            </a:pPr>
            <a:endParaRPr lang="pt-BR" sz="2800" dirty="0"/>
          </a:p>
        </p:txBody>
      </p:sp>
      <p:pic>
        <p:nvPicPr>
          <p:cNvPr id="9" name="Picture 4" descr="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427984" y="2060848"/>
            <a:ext cx="4038600" cy="4459287"/>
          </a:xfrm>
          <a:prstGeom prst="rect">
            <a:avLst/>
          </a:prstGeom>
          <a:noFill/>
        </p:spPr>
      </p:pic>
      <p:sp>
        <p:nvSpPr>
          <p:cNvPr id="10" name="Seta para a direita 9"/>
          <p:cNvSpPr/>
          <p:nvPr/>
        </p:nvSpPr>
        <p:spPr>
          <a:xfrm rot="2914819">
            <a:off x="5678158" y="2892720"/>
            <a:ext cx="792088" cy="28803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direita 10"/>
          <p:cNvSpPr/>
          <p:nvPr/>
        </p:nvSpPr>
        <p:spPr>
          <a:xfrm rot="2914819">
            <a:off x="5030086" y="4908944"/>
            <a:ext cx="792088" cy="288032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323528" y="3429000"/>
            <a:ext cx="4032448" cy="163121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FF0000"/>
                </a:solidFill>
              </a:rPr>
              <a:t>Resposta: </a:t>
            </a:r>
          </a:p>
          <a:p>
            <a:pPr algn="just"/>
            <a:r>
              <a:rPr lang="pt-BR" sz="2000" dirty="0" smtClean="0">
                <a:solidFill>
                  <a:schemeClr val="tx2"/>
                </a:solidFill>
              </a:rPr>
              <a:t>Seta branca: m. temporal inervado pelo n. trigêmeo (divisão mandibular) e seta amarela: m. </a:t>
            </a:r>
            <a:r>
              <a:rPr lang="pt-BR" sz="2000" dirty="0" err="1" smtClean="0">
                <a:solidFill>
                  <a:schemeClr val="tx2"/>
                </a:solidFill>
              </a:rPr>
              <a:t>bucinador</a:t>
            </a:r>
            <a:r>
              <a:rPr lang="pt-BR" sz="2000" dirty="0" smtClean="0">
                <a:solidFill>
                  <a:schemeClr val="tx2"/>
                </a:solidFill>
              </a:rPr>
              <a:t> inervado pelo </a:t>
            </a:r>
            <a:r>
              <a:rPr lang="pt-BR" sz="2000" dirty="0" err="1" smtClean="0">
                <a:solidFill>
                  <a:schemeClr val="tx2"/>
                </a:solidFill>
              </a:rPr>
              <a:t>n.facial.</a:t>
            </a:r>
            <a:endParaRPr lang="pt-BR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pt-BR" dirty="0" smtClean="0"/>
              <a:t>Questão 11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4525963"/>
          </a:xfrm>
          <a:solidFill>
            <a:schemeClr val="bg1"/>
          </a:solidFill>
        </p:spPr>
        <p:txBody>
          <a:bodyPr/>
          <a:lstStyle/>
          <a:p>
            <a:pPr algn="just">
              <a:buNone/>
            </a:pPr>
            <a:r>
              <a:rPr lang="pt-BR" sz="2800" dirty="0" smtClean="0"/>
              <a:t>Cite quais são os ossos do </a:t>
            </a:r>
            <a:r>
              <a:rPr lang="pt-BR" sz="2800" u="sng" dirty="0" err="1" smtClean="0"/>
              <a:t>viscerocrânio</a:t>
            </a:r>
            <a:r>
              <a:rPr lang="pt-BR" sz="2800" dirty="0" smtClean="0"/>
              <a:t>. Qual deles está apontado na imagem da cavidade nasal?</a:t>
            </a:r>
          </a:p>
          <a:p>
            <a:pPr marL="514350" indent="-514350" algn="just">
              <a:buNone/>
            </a:pPr>
            <a:endParaRPr lang="pt-BR" sz="28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23528" y="3068960"/>
            <a:ext cx="4032448" cy="34778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FF0000"/>
                </a:solidFill>
              </a:rPr>
              <a:t>Resposta: </a:t>
            </a:r>
          </a:p>
          <a:p>
            <a:pPr algn="ctr">
              <a:buNone/>
            </a:pPr>
            <a:r>
              <a:rPr lang="pt-BR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Viscerocrânio</a:t>
            </a:r>
            <a:endParaRPr lang="pt-BR" sz="20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Nasais</a:t>
            </a:r>
          </a:p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Lacrimais</a:t>
            </a:r>
          </a:p>
          <a:p>
            <a:pPr algn="just"/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Zigomáticos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Maxilares</a:t>
            </a:r>
          </a:p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Mandíbula</a:t>
            </a:r>
          </a:p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Vômer</a:t>
            </a:r>
          </a:p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Palatinos</a:t>
            </a:r>
          </a:p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Conchas nasais inferiores</a:t>
            </a:r>
          </a:p>
          <a:p>
            <a:pPr algn="ctr"/>
            <a:endParaRPr lang="pt-BR" sz="2000" b="1" dirty="0" smtClean="0">
              <a:solidFill>
                <a:srgbClr val="FF0000"/>
              </a:solidFill>
            </a:endParaRPr>
          </a:p>
        </p:txBody>
      </p:sp>
      <p:pic>
        <p:nvPicPr>
          <p:cNvPr id="13" name="Picture 3" descr="netter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2679" y="2924944"/>
            <a:ext cx="3922595" cy="2808312"/>
          </a:xfrm>
          <a:prstGeom prst="rect">
            <a:avLst/>
          </a:prstGeom>
        </p:spPr>
      </p:pic>
      <p:cxnSp>
        <p:nvCxnSpPr>
          <p:cNvPr id="15" name="Conector de seta reta 14"/>
          <p:cNvCxnSpPr/>
          <p:nvPr/>
        </p:nvCxnSpPr>
        <p:spPr>
          <a:xfrm flipV="1">
            <a:off x="5508104" y="4725144"/>
            <a:ext cx="720080" cy="14401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323528" y="5898976"/>
            <a:ext cx="3744416" cy="3383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pt-BR" dirty="0" smtClean="0"/>
              <a:t>Questão 12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4525963"/>
          </a:xfrm>
          <a:solidFill>
            <a:schemeClr val="bg1"/>
          </a:solidFill>
        </p:spPr>
        <p:txBody>
          <a:bodyPr/>
          <a:lstStyle/>
          <a:p>
            <a:pPr algn="just">
              <a:buNone/>
            </a:pPr>
            <a:r>
              <a:rPr lang="pt-BR" sz="2800" dirty="0" smtClean="0"/>
              <a:t>Osso que forma a </a:t>
            </a:r>
            <a:r>
              <a:rPr lang="pt-BR" sz="2800" u="sng" dirty="0" smtClean="0"/>
              <a:t>parede lateral </a:t>
            </a:r>
            <a:r>
              <a:rPr lang="pt-BR" sz="2800" dirty="0" smtClean="0"/>
              <a:t>da órbita óssea:</a:t>
            </a:r>
            <a:endParaRPr lang="pt-BR" sz="2800" dirty="0" smtClean="0"/>
          </a:p>
          <a:p>
            <a:pPr marL="514350" indent="-514350" algn="just">
              <a:buNone/>
            </a:pPr>
            <a:endParaRPr lang="pt-BR" sz="2800" dirty="0"/>
          </a:p>
        </p:txBody>
      </p:sp>
      <p:pic>
        <p:nvPicPr>
          <p:cNvPr id="8" name="Imagem 6" descr="http://www.portalsaofrancisco.com.br/alfa/corpo-humano-sistema-esqueletico/imagens/sistema-esqueletico-1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523" y="2387004"/>
            <a:ext cx="2988289" cy="4354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79512" y="2420888"/>
            <a:ext cx="5608240" cy="302217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lphaUcPeriod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Frontal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lphaUcPeriod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Maxilar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lphaUcPeriod"/>
              <a:tabLst/>
              <a:defRPr/>
            </a:pPr>
            <a:r>
              <a:rPr kumimoji="0" lang="pt-B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Zigomático</a:t>
            </a: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lphaUcPeriod"/>
              <a:tabLst/>
              <a:defRPr/>
            </a:pPr>
            <a:r>
              <a:rPr kumimoji="0" lang="pt-B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Esfenóide</a:t>
            </a: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lphaUcPeriod"/>
              <a:tabLst/>
              <a:defRPr/>
            </a:pPr>
            <a:r>
              <a:rPr kumimoji="0" lang="pt-B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Etmóide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79512" y="3429000"/>
            <a:ext cx="2304256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pt-BR" dirty="0" smtClean="0"/>
              <a:t>Questão 13</a:t>
            </a:r>
            <a:endParaRPr lang="pt-BR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395536" y="1412776"/>
            <a:ext cx="8291264" cy="108012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Identifique os 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ossos que formam o </a:t>
            </a:r>
            <a:r>
              <a:rPr kumimoji="0" lang="pt-BR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septo nasal ósseo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3" descr="netter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88840"/>
            <a:ext cx="507180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ector de seta reta 9"/>
          <p:cNvCxnSpPr/>
          <p:nvPr/>
        </p:nvCxnSpPr>
        <p:spPr>
          <a:xfrm>
            <a:off x="2555776" y="4365104"/>
            <a:ext cx="864096" cy="3600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flipH="1">
            <a:off x="3995936" y="5157192"/>
            <a:ext cx="864096" cy="14401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179512" y="2276872"/>
            <a:ext cx="2088232" cy="101566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FF0000"/>
                </a:solidFill>
              </a:rPr>
              <a:t>Resposta: </a:t>
            </a:r>
          </a:p>
          <a:p>
            <a:pPr algn="just"/>
            <a:r>
              <a:rPr lang="pt-BR" sz="2000" dirty="0" err="1" smtClean="0">
                <a:solidFill>
                  <a:schemeClr val="tx2"/>
                </a:solidFill>
              </a:rPr>
              <a:t>Etmóide</a:t>
            </a:r>
            <a:r>
              <a:rPr lang="pt-BR" sz="2000" dirty="0" smtClean="0">
                <a:solidFill>
                  <a:schemeClr val="tx2"/>
                </a:solidFill>
              </a:rPr>
              <a:t> (cinza) e vômer (rosa).</a:t>
            </a:r>
            <a:endParaRPr lang="pt-BR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pt-BR" dirty="0" smtClean="0"/>
              <a:t>Questão </a:t>
            </a:r>
            <a:r>
              <a:rPr lang="pt-BR" dirty="0" smtClean="0"/>
              <a:t>14</a:t>
            </a:r>
            <a:endParaRPr lang="pt-BR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395536" y="1412776"/>
            <a:ext cx="8291264" cy="108012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 imagem, as cavidades observadas em dois dos ossos </a:t>
            </a:r>
            <a:r>
              <a:rPr kumimoji="0" lang="pt-BR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pneumáticos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pertencem ao...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3" descr="netter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688" y="2359421"/>
            <a:ext cx="507180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179512" y="2639069"/>
            <a:ext cx="4176464" cy="302217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lphaUcPeriod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Frontal e parietal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lphaUcPeriod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Maxilar e </a:t>
            </a:r>
            <a:r>
              <a:rPr kumimoji="0" lang="pt-B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etmóide</a:t>
            </a: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lphaUcPeriod"/>
              <a:tabLst/>
              <a:defRPr/>
            </a:pPr>
            <a:r>
              <a:rPr kumimoji="0" lang="pt-B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Esfenóide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 temporal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lphaUcPeriod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Temporal e maxilar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lphaUcPeriod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Frontal e </a:t>
            </a:r>
            <a:r>
              <a:rPr kumimoji="0" lang="pt-B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esfenóide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44016" y="4725144"/>
            <a:ext cx="363589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41576" y="274638"/>
            <a:ext cx="5194920" cy="1143000"/>
          </a:xfrm>
        </p:spPr>
        <p:txBody>
          <a:bodyPr/>
          <a:lstStyle/>
          <a:p>
            <a:r>
              <a:rPr lang="pt-BR" dirty="0" smtClean="0"/>
              <a:t>Principais artérias</a:t>
            </a:r>
            <a:endParaRPr lang="pt-BR" dirty="0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662880" y="116632"/>
            <a:ext cx="8229600" cy="1143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Questão 15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8" descr="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3941974" cy="6170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3995936" y="1412776"/>
            <a:ext cx="5040560" cy="108012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 imagem, identifique dois ramos da </a:t>
            </a:r>
            <a:r>
              <a:rPr kumimoji="0" lang="pt-BR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artéria carótida externa 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 irrigam o couro cabeludo: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5" name="Conector de seta reta 14"/>
          <p:cNvCxnSpPr/>
          <p:nvPr/>
        </p:nvCxnSpPr>
        <p:spPr>
          <a:xfrm>
            <a:off x="1979712" y="1196752"/>
            <a:ext cx="576064" cy="21602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 flipH="1" flipV="1">
            <a:off x="3707904" y="1772816"/>
            <a:ext cx="360040" cy="288032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3923928" y="3205425"/>
            <a:ext cx="4464496" cy="7078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FF0000"/>
                </a:solidFill>
              </a:rPr>
              <a:t>Resposta: </a:t>
            </a:r>
          </a:p>
          <a:p>
            <a:pPr algn="just"/>
            <a:r>
              <a:rPr lang="pt-BR" sz="2000" dirty="0" smtClean="0">
                <a:solidFill>
                  <a:schemeClr val="tx2"/>
                </a:solidFill>
              </a:rPr>
              <a:t>A. temporal superficial e artéria occipital</a:t>
            </a:r>
            <a:endParaRPr lang="pt-BR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1800" dirty="0" smtClean="0">
                <a:solidFill>
                  <a:schemeClr val="accent2"/>
                </a:solidFill>
              </a:rPr>
              <a:t/>
            </a:r>
            <a:br>
              <a:rPr lang="pt-BR" altLang="pt-BR" sz="1800" dirty="0" smtClean="0">
                <a:solidFill>
                  <a:schemeClr val="accent2"/>
                </a:solidFill>
              </a:rPr>
            </a:br>
            <a:endParaRPr lang="pt-BR" altLang="pt-BR" sz="1800" dirty="0" smtClean="0">
              <a:solidFill>
                <a:schemeClr val="accent2"/>
              </a:solidFill>
            </a:endParaRPr>
          </a:p>
        </p:txBody>
      </p:sp>
      <p:sp>
        <p:nvSpPr>
          <p:cNvPr id="82949" name="Freeform 5"/>
          <p:cNvSpPr>
            <a:spLocks/>
          </p:cNvSpPr>
          <p:nvPr/>
        </p:nvSpPr>
        <p:spPr bwMode="auto">
          <a:xfrm>
            <a:off x="5000625" y="1412875"/>
            <a:ext cx="71438" cy="1728788"/>
          </a:xfrm>
          <a:custGeom>
            <a:avLst/>
            <a:gdLst>
              <a:gd name="T0" fmla="*/ 0 w 45"/>
              <a:gd name="T1" fmla="*/ 2147483647 h 1089"/>
              <a:gd name="T2" fmla="*/ 2147483647 w 45"/>
              <a:gd name="T3" fmla="*/ 0 h 1089"/>
              <a:gd name="T4" fmla="*/ 0 60000 65536"/>
              <a:gd name="T5" fmla="*/ 0 60000 65536"/>
              <a:gd name="T6" fmla="*/ 0 w 45"/>
              <a:gd name="T7" fmla="*/ 0 h 1089"/>
              <a:gd name="T8" fmla="*/ 45 w 45"/>
              <a:gd name="T9" fmla="*/ 1089 h 10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5" h="1089">
                <a:moveTo>
                  <a:pt x="0" y="1089"/>
                </a:moveTo>
                <a:cubicBezTo>
                  <a:pt x="19" y="635"/>
                  <a:pt x="38" y="181"/>
                  <a:pt x="45" y="0"/>
                </a:cubicBezTo>
              </a:path>
            </a:pathLst>
          </a:cu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82950" name="Freeform 6"/>
          <p:cNvSpPr>
            <a:spLocks/>
          </p:cNvSpPr>
          <p:nvPr/>
        </p:nvSpPr>
        <p:spPr bwMode="auto">
          <a:xfrm>
            <a:off x="1403648" y="3573016"/>
            <a:ext cx="2017713" cy="1657350"/>
          </a:xfrm>
          <a:custGeom>
            <a:avLst/>
            <a:gdLst>
              <a:gd name="T0" fmla="*/ 0 w 1271"/>
              <a:gd name="T1" fmla="*/ 2147483647 h 1044"/>
              <a:gd name="T2" fmla="*/ 2147483647 w 1271"/>
              <a:gd name="T3" fmla="*/ 2147483647 h 1044"/>
              <a:gd name="T4" fmla="*/ 2147483647 w 1271"/>
              <a:gd name="T5" fmla="*/ 0 h 1044"/>
              <a:gd name="T6" fmla="*/ 0 60000 65536"/>
              <a:gd name="T7" fmla="*/ 0 60000 65536"/>
              <a:gd name="T8" fmla="*/ 0 60000 65536"/>
              <a:gd name="T9" fmla="*/ 0 w 1271"/>
              <a:gd name="T10" fmla="*/ 0 h 1044"/>
              <a:gd name="T11" fmla="*/ 1271 w 1271"/>
              <a:gd name="T12" fmla="*/ 1044 h 10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1" h="1044">
                <a:moveTo>
                  <a:pt x="0" y="1044"/>
                </a:moveTo>
                <a:cubicBezTo>
                  <a:pt x="416" y="1017"/>
                  <a:pt x="832" y="991"/>
                  <a:pt x="1044" y="817"/>
                </a:cubicBezTo>
                <a:cubicBezTo>
                  <a:pt x="1256" y="643"/>
                  <a:pt x="1233" y="136"/>
                  <a:pt x="1271" y="0"/>
                </a:cubicBezTo>
              </a:path>
            </a:pathLst>
          </a:cu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8" name="Picture 8" descr="fig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383462" y="2420888"/>
            <a:ext cx="4869058" cy="43924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cxnSp>
        <p:nvCxnSpPr>
          <p:cNvPr id="10" name="Conector reto 9"/>
          <p:cNvCxnSpPr/>
          <p:nvPr/>
        </p:nvCxnSpPr>
        <p:spPr>
          <a:xfrm>
            <a:off x="3419872" y="1988840"/>
            <a:ext cx="0" cy="144016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Resultado de imagem para neuralgia do trigeme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84584" y="3933056"/>
            <a:ext cx="5577855" cy="3136047"/>
          </a:xfrm>
          <a:prstGeom prst="rect">
            <a:avLst/>
          </a:prstGeom>
          <a:noFill/>
          <a:ln w="38100">
            <a:noFill/>
          </a:ln>
        </p:spPr>
      </p:pic>
      <p:sp>
        <p:nvSpPr>
          <p:cNvPr id="15" name="Forma livre 14"/>
          <p:cNvSpPr/>
          <p:nvPr/>
        </p:nvSpPr>
        <p:spPr>
          <a:xfrm>
            <a:off x="4135902" y="1936173"/>
            <a:ext cx="5193279" cy="4956996"/>
          </a:xfrm>
          <a:custGeom>
            <a:avLst/>
            <a:gdLst>
              <a:gd name="connsiteX0" fmla="*/ 1294227 w 5193279"/>
              <a:gd name="connsiteY0" fmla="*/ 2987519 h 4956996"/>
              <a:gd name="connsiteX1" fmla="*/ 1294227 w 5193279"/>
              <a:gd name="connsiteY1" fmla="*/ 2987519 h 4956996"/>
              <a:gd name="connsiteX2" fmla="*/ 1336430 w 5193279"/>
              <a:gd name="connsiteY2" fmla="*/ 2874978 h 4956996"/>
              <a:gd name="connsiteX3" fmla="*/ 1364566 w 5193279"/>
              <a:gd name="connsiteY3" fmla="*/ 2790572 h 4956996"/>
              <a:gd name="connsiteX4" fmla="*/ 1392701 w 5193279"/>
              <a:gd name="connsiteY4" fmla="*/ 2452947 h 4956996"/>
              <a:gd name="connsiteX5" fmla="*/ 1406769 w 5193279"/>
              <a:gd name="connsiteY5" fmla="*/ 2340405 h 4956996"/>
              <a:gd name="connsiteX6" fmla="*/ 1434904 w 5193279"/>
              <a:gd name="connsiteY6" fmla="*/ 2185661 h 4956996"/>
              <a:gd name="connsiteX7" fmla="*/ 1448972 w 5193279"/>
              <a:gd name="connsiteY7" fmla="*/ 2059052 h 4956996"/>
              <a:gd name="connsiteX8" fmla="*/ 1477107 w 5193279"/>
              <a:gd name="connsiteY8" fmla="*/ 1876172 h 4956996"/>
              <a:gd name="connsiteX9" fmla="*/ 1505243 w 5193279"/>
              <a:gd name="connsiteY9" fmla="*/ 1735495 h 4956996"/>
              <a:gd name="connsiteX10" fmla="*/ 1533378 w 5193279"/>
              <a:gd name="connsiteY10" fmla="*/ 1651089 h 4956996"/>
              <a:gd name="connsiteX11" fmla="*/ 1547446 w 5193279"/>
              <a:gd name="connsiteY11" fmla="*/ 1608885 h 4956996"/>
              <a:gd name="connsiteX12" fmla="*/ 1575581 w 5193279"/>
              <a:gd name="connsiteY12" fmla="*/ 1566682 h 4956996"/>
              <a:gd name="connsiteX13" fmla="*/ 1603716 w 5193279"/>
              <a:gd name="connsiteY13" fmla="*/ 1482276 h 4956996"/>
              <a:gd name="connsiteX14" fmla="*/ 1659987 w 5193279"/>
              <a:gd name="connsiteY14" fmla="*/ 1411938 h 4956996"/>
              <a:gd name="connsiteX15" fmla="*/ 1744393 w 5193279"/>
              <a:gd name="connsiteY15" fmla="*/ 1327532 h 4956996"/>
              <a:gd name="connsiteX16" fmla="*/ 1772529 w 5193279"/>
              <a:gd name="connsiteY16" fmla="*/ 1299396 h 4956996"/>
              <a:gd name="connsiteX17" fmla="*/ 1814732 w 5193279"/>
              <a:gd name="connsiteY17" fmla="*/ 1271261 h 4956996"/>
              <a:gd name="connsiteX18" fmla="*/ 1955409 w 5193279"/>
              <a:gd name="connsiteY18" fmla="*/ 1158719 h 4956996"/>
              <a:gd name="connsiteX19" fmla="*/ 2053883 w 5193279"/>
              <a:gd name="connsiteY19" fmla="*/ 1130584 h 4956996"/>
              <a:gd name="connsiteX20" fmla="*/ 2096086 w 5193279"/>
              <a:gd name="connsiteY20" fmla="*/ 1116516 h 4956996"/>
              <a:gd name="connsiteX21" fmla="*/ 2166424 w 5193279"/>
              <a:gd name="connsiteY21" fmla="*/ 1102449 h 4956996"/>
              <a:gd name="connsiteX22" fmla="*/ 2278966 w 5193279"/>
              <a:gd name="connsiteY22" fmla="*/ 1074313 h 4956996"/>
              <a:gd name="connsiteX23" fmla="*/ 2335236 w 5193279"/>
              <a:gd name="connsiteY23" fmla="*/ 1060245 h 4956996"/>
              <a:gd name="connsiteX24" fmla="*/ 2461846 w 5193279"/>
              <a:gd name="connsiteY24" fmla="*/ 1018042 h 4956996"/>
              <a:gd name="connsiteX25" fmla="*/ 2504049 w 5193279"/>
              <a:gd name="connsiteY25" fmla="*/ 1003975 h 4956996"/>
              <a:gd name="connsiteX26" fmla="*/ 2546252 w 5193279"/>
              <a:gd name="connsiteY26" fmla="*/ 989907 h 4956996"/>
              <a:gd name="connsiteX27" fmla="*/ 2630658 w 5193279"/>
              <a:gd name="connsiteY27" fmla="*/ 933636 h 4956996"/>
              <a:gd name="connsiteX28" fmla="*/ 2672861 w 5193279"/>
              <a:gd name="connsiteY28" fmla="*/ 905501 h 4956996"/>
              <a:gd name="connsiteX29" fmla="*/ 2757267 w 5193279"/>
              <a:gd name="connsiteY29" fmla="*/ 877365 h 4956996"/>
              <a:gd name="connsiteX30" fmla="*/ 2799470 w 5193279"/>
              <a:gd name="connsiteY30" fmla="*/ 863298 h 4956996"/>
              <a:gd name="connsiteX31" fmla="*/ 2912012 w 5193279"/>
              <a:gd name="connsiteY31" fmla="*/ 835162 h 4956996"/>
              <a:gd name="connsiteX32" fmla="*/ 2954215 w 5193279"/>
              <a:gd name="connsiteY32" fmla="*/ 821095 h 4956996"/>
              <a:gd name="connsiteX33" fmla="*/ 3305907 w 5193279"/>
              <a:gd name="connsiteY33" fmla="*/ 835162 h 4956996"/>
              <a:gd name="connsiteX34" fmla="*/ 3390313 w 5193279"/>
              <a:gd name="connsiteY34" fmla="*/ 863298 h 4956996"/>
              <a:gd name="connsiteX35" fmla="*/ 3432516 w 5193279"/>
              <a:gd name="connsiteY35" fmla="*/ 877365 h 4956996"/>
              <a:gd name="connsiteX36" fmla="*/ 3460652 w 5193279"/>
              <a:gd name="connsiteY36" fmla="*/ 905501 h 4956996"/>
              <a:gd name="connsiteX37" fmla="*/ 3516923 w 5193279"/>
              <a:gd name="connsiteY37" fmla="*/ 919569 h 4956996"/>
              <a:gd name="connsiteX38" fmla="*/ 3854547 w 5193279"/>
              <a:gd name="connsiteY38" fmla="*/ 933636 h 4956996"/>
              <a:gd name="connsiteX39" fmla="*/ 3981156 w 5193279"/>
              <a:gd name="connsiteY39" fmla="*/ 961772 h 4956996"/>
              <a:gd name="connsiteX40" fmla="*/ 4023360 w 5193279"/>
              <a:gd name="connsiteY40" fmla="*/ 975839 h 4956996"/>
              <a:gd name="connsiteX41" fmla="*/ 4178104 w 5193279"/>
              <a:gd name="connsiteY41" fmla="*/ 961772 h 4956996"/>
              <a:gd name="connsiteX42" fmla="*/ 4965895 w 5193279"/>
              <a:gd name="connsiteY42" fmla="*/ 961772 h 4956996"/>
              <a:gd name="connsiteX43" fmla="*/ 5022166 w 5193279"/>
              <a:gd name="connsiteY43" fmla="*/ 919569 h 4956996"/>
              <a:gd name="connsiteX44" fmla="*/ 5064369 w 5193279"/>
              <a:gd name="connsiteY44" fmla="*/ 905501 h 4956996"/>
              <a:gd name="connsiteX45" fmla="*/ 5120640 w 5193279"/>
              <a:gd name="connsiteY45" fmla="*/ 821095 h 4956996"/>
              <a:gd name="connsiteX46" fmla="*/ 5148775 w 5193279"/>
              <a:gd name="connsiteY46" fmla="*/ 792959 h 4956996"/>
              <a:gd name="connsiteX47" fmla="*/ 5162843 w 5193279"/>
              <a:gd name="connsiteY47" fmla="*/ 610079 h 4956996"/>
              <a:gd name="connsiteX48" fmla="*/ 5078436 w 5193279"/>
              <a:gd name="connsiteY48" fmla="*/ 553809 h 4956996"/>
              <a:gd name="connsiteX49" fmla="*/ 4979963 w 5193279"/>
              <a:gd name="connsiteY49" fmla="*/ 511605 h 4956996"/>
              <a:gd name="connsiteX50" fmla="*/ 4937760 w 5193279"/>
              <a:gd name="connsiteY50" fmla="*/ 497538 h 4956996"/>
              <a:gd name="connsiteX51" fmla="*/ 4881489 w 5193279"/>
              <a:gd name="connsiteY51" fmla="*/ 483470 h 4956996"/>
              <a:gd name="connsiteX52" fmla="*/ 4825218 w 5193279"/>
              <a:gd name="connsiteY52" fmla="*/ 441267 h 4956996"/>
              <a:gd name="connsiteX53" fmla="*/ 4670473 w 5193279"/>
              <a:gd name="connsiteY53" fmla="*/ 384996 h 4956996"/>
              <a:gd name="connsiteX54" fmla="*/ 4600135 w 5193279"/>
              <a:gd name="connsiteY54" fmla="*/ 356861 h 4956996"/>
              <a:gd name="connsiteX55" fmla="*/ 4459458 w 5193279"/>
              <a:gd name="connsiteY55" fmla="*/ 328725 h 4956996"/>
              <a:gd name="connsiteX56" fmla="*/ 4178104 w 5193279"/>
              <a:gd name="connsiteY56" fmla="*/ 300590 h 4956996"/>
              <a:gd name="connsiteX57" fmla="*/ 3685735 w 5193279"/>
              <a:gd name="connsiteY57" fmla="*/ 286522 h 4956996"/>
              <a:gd name="connsiteX58" fmla="*/ 3545058 w 5193279"/>
              <a:gd name="connsiteY58" fmla="*/ 258387 h 4956996"/>
              <a:gd name="connsiteX59" fmla="*/ 3432516 w 5193279"/>
              <a:gd name="connsiteY59" fmla="*/ 230252 h 4956996"/>
              <a:gd name="connsiteX60" fmla="*/ 3305907 w 5193279"/>
              <a:gd name="connsiteY60" fmla="*/ 202116 h 4956996"/>
              <a:gd name="connsiteX61" fmla="*/ 3193366 w 5193279"/>
              <a:gd name="connsiteY61" fmla="*/ 145845 h 4956996"/>
              <a:gd name="connsiteX62" fmla="*/ 3038621 w 5193279"/>
              <a:gd name="connsiteY62" fmla="*/ 117710 h 4956996"/>
              <a:gd name="connsiteX63" fmla="*/ 2504049 w 5193279"/>
              <a:gd name="connsiteY63" fmla="*/ 47372 h 4956996"/>
              <a:gd name="connsiteX64" fmla="*/ 2053883 w 5193279"/>
              <a:gd name="connsiteY64" fmla="*/ 33304 h 4956996"/>
              <a:gd name="connsiteX65" fmla="*/ 2011680 w 5193279"/>
              <a:gd name="connsiteY65" fmla="*/ 61439 h 4956996"/>
              <a:gd name="connsiteX66" fmla="*/ 1899138 w 5193279"/>
              <a:gd name="connsiteY66" fmla="*/ 117710 h 4956996"/>
              <a:gd name="connsiteX67" fmla="*/ 1772529 w 5193279"/>
              <a:gd name="connsiteY67" fmla="*/ 145845 h 4956996"/>
              <a:gd name="connsiteX68" fmla="*/ 1617784 w 5193279"/>
              <a:gd name="connsiteY68" fmla="*/ 188049 h 4956996"/>
              <a:gd name="connsiteX69" fmla="*/ 1491175 w 5193279"/>
              <a:gd name="connsiteY69" fmla="*/ 216184 h 4956996"/>
              <a:gd name="connsiteX70" fmla="*/ 1392701 w 5193279"/>
              <a:gd name="connsiteY70" fmla="*/ 230252 h 4956996"/>
              <a:gd name="connsiteX71" fmla="*/ 1336430 w 5193279"/>
              <a:gd name="connsiteY71" fmla="*/ 258387 h 4956996"/>
              <a:gd name="connsiteX72" fmla="*/ 1280160 w 5193279"/>
              <a:gd name="connsiteY72" fmla="*/ 272455 h 4956996"/>
              <a:gd name="connsiteX73" fmla="*/ 1237956 w 5193279"/>
              <a:gd name="connsiteY73" fmla="*/ 286522 h 4956996"/>
              <a:gd name="connsiteX74" fmla="*/ 1125415 w 5193279"/>
              <a:gd name="connsiteY74" fmla="*/ 384996 h 4956996"/>
              <a:gd name="connsiteX75" fmla="*/ 1083212 w 5193279"/>
              <a:gd name="connsiteY75" fmla="*/ 413132 h 4956996"/>
              <a:gd name="connsiteX76" fmla="*/ 998806 w 5193279"/>
              <a:gd name="connsiteY76" fmla="*/ 483470 h 4956996"/>
              <a:gd name="connsiteX77" fmla="*/ 900332 w 5193279"/>
              <a:gd name="connsiteY77" fmla="*/ 525673 h 4956996"/>
              <a:gd name="connsiteX78" fmla="*/ 829993 w 5193279"/>
              <a:gd name="connsiteY78" fmla="*/ 610079 h 4956996"/>
              <a:gd name="connsiteX79" fmla="*/ 773723 w 5193279"/>
              <a:gd name="connsiteY79" fmla="*/ 722621 h 4956996"/>
              <a:gd name="connsiteX80" fmla="*/ 759655 w 5193279"/>
              <a:gd name="connsiteY80" fmla="*/ 764824 h 4956996"/>
              <a:gd name="connsiteX81" fmla="*/ 717452 w 5193279"/>
              <a:gd name="connsiteY81" fmla="*/ 778892 h 4956996"/>
              <a:gd name="connsiteX82" fmla="*/ 689316 w 5193279"/>
              <a:gd name="connsiteY82" fmla="*/ 821095 h 4956996"/>
              <a:gd name="connsiteX83" fmla="*/ 647113 w 5193279"/>
              <a:gd name="connsiteY83" fmla="*/ 849230 h 4956996"/>
              <a:gd name="connsiteX84" fmla="*/ 590843 w 5193279"/>
              <a:gd name="connsiteY84" fmla="*/ 933636 h 4956996"/>
              <a:gd name="connsiteX85" fmla="*/ 548640 w 5193279"/>
              <a:gd name="connsiteY85" fmla="*/ 989907 h 4956996"/>
              <a:gd name="connsiteX86" fmla="*/ 520504 w 5193279"/>
              <a:gd name="connsiteY86" fmla="*/ 1074313 h 4956996"/>
              <a:gd name="connsiteX87" fmla="*/ 506436 w 5193279"/>
              <a:gd name="connsiteY87" fmla="*/ 1116516 h 4956996"/>
              <a:gd name="connsiteX88" fmla="*/ 492369 w 5193279"/>
              <a:gd name="connsiteY88" fmla="*/ 1172787 h 4956996"/>
              <a:gd name="connsiteX89" fmla="*/ 464233 w 5193279"/>
              <a:gd name="connsiteY89" fmla="*/ 1383802 h 4956996"/>
              <a:gd name="connsiteX90" fmla="*/ 436098 w 5193279"/>
              <a:gd name="connsiteY90" fmla="*/ 1496344 h 4956996"/>
              <a:gd name="connsiteX91" fmla="*/ 422030 w 5193279"/>
              <a:gd name="connsiteY91" fmla="*/ 1538547 h 4956996"/>
              <a:gd name="connsiteX92" fmla="*/ 295421 w 5193279"/>
              <a:gd name="connsiteY92" fmla="*/ 1637021 h 4956996"/>
              <a:gd name="connsiteX93" fmla="*/ 211015 w 5193279"/>
              <a:gd name="connsiteY93" fmla="*/ 1693292 h 4956996"/>
              <a:gd name="connsiteX94" fmla="*/ 168812 w 5193279"/>
              <a:gd name="connsiteY94" fmla="*/ 1721427 h 4956996"/>
              <a:gd name="connsiteX95" fmla="*/ 140676 w 5193279"/>
              <a:gd name="connsiteY95" fmla="*/ 1749562 h 4956996"/>
              <a:gd name="connsiteX96" fmla="*/ 126609 w 5193279"/>
              <a:gd name="connsiteY96" fmla="*/ 1791765 h 4956996"/>
              <a:gd name="connsiteX97" fmla="*/ 98473 w 5193279"/>
              <a:gd name="connsiteY97" fmla="*/ 1833969 h 4956996"/>
              <a:gd name="connsiteX98" fmla="*/ 84406 w 5193279"/>
              <a:gd name="connsiteY98" fmla="*/ 1946510 h 4956996"/>
              <a:gd name="connsiteX99" fmla="*/ 56270 w 5193279"/>
              <a:gd name="connsiteY99" fmla="*/ 2129390 h 4956996"/>
              <a:gd name="connsiteX100" fmla="*/ 42203 w 5193279"/>
              <a:gd name="connsiteY100" fmla="*/ 2270067 h 4956996"/>
              <a:gd name="connsiteX101" fmla="*/ 0 w 5193279"/>
              <a:gd name="connsiteY101" fmla="*/ 2509218 h 4956996"/>
              <a:gd name="connsiteX102" fmla="*/ 28135 w 5193279"/>
              <a:gd name="connsiteY102" fmla="*/ 3001587 h 4956996"/>
              <a:gd name="connsiteX103" fmla="*/ 42203 w 5193279"/>
              <a:gd name="connsiteY103" fmla="*/ 3043790 h 4956996"/>
              <a:gd name="connsiteX104" fmla="*/ 56270 w 5193279"/>
              <a:gd name="connsiteY104" fmla="*/ 3100061 h 4956996"/>
              <a:gd name="connsiteX105" fmla="*/ 70338 w 5193279"/>
              <a:gd name="connsiteY105" fmla="*/ 3170399 h 4956996"/>
              <a:gd name="connsiteX106" fmla="*/ 84406 w 5193279"/>
              <a:gd name="connsiteY106" fmla="*/ 3212602 h 4956996"/>
              <a:gd name="connsiteX107" fmla="*/ 112541 w 5193279"/>
              <a:gd name="connsiteY107" fmla="*/ 3339212 h 4956996"/>
              <a:gd name="connsiteX108" fmla="*/ 140676 w 5193279"/>
              <a:gd name="connsiteY108" fmla="*/ 3423618 h 4956996"/>
              <a:gd name="connsiteX109" fmla="*/ 168812 w 5193279"/>
              <a:gd name="connsiteY109" fmla="*/ 3564295 h 4956996"/>
              <a:gd name="connsiteX110" fmla="*/ 182880 w 5193279"/>
              <a:gd name="connsiteY110" fmla="*/ 3803445 h 4956996"/>
              <a:gd name="connsiteX111" fmla="*/ 211015 w 5193279"/>
              <a:gd name="connsiteY111" fmla="*/ 3930055 h 4956996"/>
              <a:gd name="connsiteX112" fmla="*/ 239150 w 5193279"/>
              <a:gd name="connsiteY112" fmla="*/ 4000393 h 4956996"/>
              <a:gd name="connsiteX113" fmla="*/ 253218 w 5193279"/>
              <a:gd name="connsiteY113" fmla="*/ 4070732 h 4956996"/>
              <a:gd name="connsiteX114" fmla="*/ 323556 w 5193279"/>
              <a:gd name="connsiteY114" fmla="*/ 4183273 h 4956996"/>
              <a:gd name="connsiteX115" fmla="*/ 351692 w 5193279"/>
              <a:gd name="connsiteY115" fmla="*/ 4239544 h 4956996"/>
              <a:gd name="connsiteX116" fmla="*/ 450166 w 5193279"/>
              <a:gd name="connsiteY116" fmla="*/ 4366153 h 4956996"/>
              <a:gd name="connsiteX117" fmla="*/ 506436 w 5193279"/>
              <a:gd name="connsiteY117" fmla="*/ 4436492 h 4956996"/>
              <a:gd name="connsiteX118" fmla="*/ 534572 w 5193279"/>
              <a:gd name="connsiteY118" fmla="*/ 4478695 h 4956996"/>
              <a:gd name="connsiteX119" fmla="*/ 576775 w 5193279"/>
              <a:gd name="connsiteY119" fmla="*/ 4520898 h 4956996"/>
              <a:gd name="connsiteX120" fmla="*/ 618978 w 5193279"/>
              <a:gd name="connsiteY120" fmla="*/ 4605304 h 4956996"/>
              <a:gd name="connsiteX121" fmla="*/ 661181 w 5193279"/>
              <a:gd name="connsiteY121" fmla="*/ 4675642 h 4956996"/>
              <a:gd name="connsiteX122" fmla="*/ 773723 w 5193279"/>
              <a:gd name="connsiteY122" fmla="*/ 4816319 h 4956996"/>
              <a:gd name="connsiteX123" fmla="*/ 829993 w 5193279"/>
              <a:gd name="connsiteY123" fmla="*/ 4900725 h 4956996"/>
              <a:gd name="connsiteX124" fmla="*/ 900332 w 5193279"/>
              <a:gd name="connsiteY124" fmla="*/ 4956996 h 4956996"/>
              <a:gd name="connsiteX125" fmla="*/ 1055076 w 5193279"/>
              <a:gd name="connsiteY125" fmla="*/ 4942929 h 4956996"/>
              <a:gd name="connsiteX126" fmla="*/ 1097280 w 5193279"/>
              <a:gd name="connsiteY126" fmla="*/ 4928861 h 4956996"/>
              <a:gd name="connsiteX127" fmla="*/ 1153550 w 5193279"/>
              <a:gd name="connsiteY127" fmla="*/ 4914793 h 4956996"/>
              <a:gd name="connsiteX128" fmla="*/ 1237956 w 5193279"/>
              <a:gd name="connsiteY128" fmla="*/ 4886658 h 4956996"/>
              <a:gd name="connsiteX129" fmla="*/ 1280160 w 5193279"/>
              <a:gd name="connsiteY129" fmla="*/ 4872590 h 4956996"/>
              <a:gd name="connsiteX130" fmla="*/ 1322363 w 5193279"/>
              <a:gd name="connsiteY130" fmla="*/ 4844455 h 4956996"/>
              <a:gd name="connsiteX131" fmla="*/ 1350498 w 5193279"/>
              <a:gd name="connsiteY131" fmla="*/ 4816319 h 4956996"/>
              <a:gd name="connsiteX132" fmla="*/ 1406769 w 5193279"/>
              <a:gd name="connsiteY132" fmla="*/ 4802252 h 4956996"/>
              <a:gd name="connsiteX133" fmla="*/ 1533378 w 5193279"/>
              <a:gd name="connsiteY133" fmla="*/ 4745981 h 4956996"/>
              <a:gd name="connsiteX134" fmla="*/ 1575581 w 5193279"/>
              <a:gd name="connsiteY134" fmla="*/ 4675642 h 4956996"/>
              <a:gd name="connsiteX135" fmla="*/ 1589649 w 5193279"/>
              <a:gd name="connsiteY135" fmla="*/ 4633439 h 4956996"/>
              <a:gd name="connsiteX136" fmla="*/ 1617784 w 5193279"/>
              <a:gd name="connsiteY136" fmla="*/ 4534965 h 4956996"/>
              <a:gd name="connsiteX137" fmla="*/ 1603716 w 5193279"/>
              <a:gd name="connsiteY137" fmla="*/ 4450559 h 4956996"/>
              <a:gd name="connsiteX138" fmla="*/ 1547446 w 5193279"/>
              <a:gd name="connsiteY138" fmla="*/ 4366153 h 4956996"/>
              <a:gd name="connsiteX139" fmla="*/ 1519310 w 5193279"/>
              <a:gd name="connsiteY139" fmla="*/ 4309882 h 4956996"/>
              <a:gd name="connsiteX140" fmla="*/ 1491175 w 5193279"/>
              <a:gd name="connsiteY140" fmla="*/ 4267679 h 4956996"/>
              <a:gd name="connsiteX141" fmla="*/ 1434904 w 5193279"/>
              <a:gd name="connsiteY141" fmla="*/ 4155138 h 4956996"/>
              <a:gd name="connsiteX142" fmla="*/ 1420836 w 5193279"/>
              <a:gd name="connsiteY142" fmla="*/ 4070732 h 4956996"/>
              <a:gd name="connsiteX143" fmla="*/ 1392701 w 5193279"/>
              <a:gd name="connsiteY143" fmla="*/ 3986325 h 4956996"/>
              <a:gd name="connsiteX144" fmla="*/ 1406769 w 5193279"/>
              <a:gd name="connsiteY144" fmla="*/ 3775310 h 4956996"/>
              <a:gd name="connsiteX145" fmla="*/ 1434904 w 5193279"/>
              <a:gd name="connsiteY145" fmla="*/ 3690904 h 4956996"/>
              <a:gd name="connsiteX146" fmla="*/ 1463040 w 5193279"/>
              <a:gd name="connsiteY146" fmla="*/ 3592430 h 4956996"/>
              <a:gd name="connsiteX147" fmla="*/ 1477107 w 5193279"/>
              <a:gd name="connsiteY147" fmla="*/ 3536159 h 4956996"/>
              <a:gd name="connsiteX148" fmla="*/ 1463040 w 5193279"/>
              <a:gd name="connsiteY148" fmla="*/ 3423618 h 4956996"/>
              <a:gd name="connsiteX149" fmla="*/ 1406769 w 5193279"/>
              <a:gd name="connsiteY149" fmla="*/ 3353279 h 4956996"/>
              <a:gd name="connsiteX150" fmla="*/ 1350498 w 5193279"/>
              <a:gd name="connsiteY150" fmla="*/ 3240738 h 4956996"/>
              <a:gd name="connsiteX151" fmla="*/ 1308295 w 5193279"/>
              <a:gd name="connsiteY151" fmla="*/ 3156332 h 4956996"/>
              <a:gd name="connsiteX152" fmla="*/ 1322363 w 5193279"/>
              <a:gd name="connsiteY152" fmla="*/ 2945316 h 4956996"/>
              <a:gd name="connsiteX153" fmla="*/ 1322363 w 5193279"/>
              <a:gd name="connsiteY153" fmla="*/ 2945316 h 4956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5193279" h="4956996">
                <a:moveTo>
                  <a:pt x="1294227" y="2987519"/>
                </a:moveTo>
                <a:lnTo>
                  <a:pt x="1294227" y="2987519"/>
                </a:lnTo>
                <a:cubicBezTo>
                  <a:pt x="1308295" y="2950005"/>
                  <a:pt x="1322955" y="2912708"/>
                  <a:pt x="1336430" y="2874978"/>
                </a:cubicBezTo>
                <a:cubicBezTo>
                  <a:pt x="1346405" y="2847048"/>
                  <a:pt x="1364566" y="2790572"/>
                  <a:pt x="1364566" y="2790572"/>
                </a:cubicBezTo>
                <a:cubicBezTo>
                  <a:pt x="1376233" y="2627227"/>
                  <a:pt x="1376206" y="2601395"/>
                  <a:pt x="1392701" y="2452947"/>
                </a:cubicBezTo>
                <a:cubicBezTo>
                  <a:pt x="1396876" y="2415372"/>
                  <a:pt x="1401020" y="2377771"/>
                  <a:pt x="1406769" y="2340405"/>
                </a:cubicBezTo>
                <a:cubicBezTo>
                  <a:pt x="1433289" y="2168024"/>
                  <a:pt x="1408723" y="2382016"/>
                  <a:pt x="1434904" y="2185661"/>
                </a:cubicBezTo>
                <a:cubicBezTo>
                  <a:pt x="1440516" y="2143571"/>
                  <a:pt x="1443705" y="2101187"/>
                  <a:pt x="1448972" y="2059052"/>
                </a:cubicBezTo>
                <a:cubicBezTo>
                  <a:pt x="1454610" y="2013946"/>
                  <a:pt x="1468311" y="1923086"/>
                  <a:pt x="1477107" y="1876172"/>
                </a:cubicBezTo>
                <a:cubicBezTo>
                  <a:pt x="1485920" y="1829170"/>
                  <a:pt x="1490121" y="1780862"/>
                  <a:pt x="1505243" y="1735495"/>
                </a:cubicBezTo>
                <a:lnTo>
                  <a:pt x="1533378" y="1651089"/>
                </a:lnTo>
                <a:cubicBezTo>
                  <a:pt x="1538067" y="1637021"/>
                  <a:pt x="1539220" y="1621223"/>
                  <a:pt x="1547446" y="1608885"/>
                </a:cubicBezTo>
                <a:cubicBezTo>
                  <a:pt x="1556824" y="1594817"/>
                  <a:pt x="1568714" y="1582132"/>
                  <a:pt x="1575581" y="1566682"/>
                </a:cubicBezTo>
                <a:cubicBezTo>
                  <a:pt x="1587626" y="1539581"/>
                  <a:pt x="1582745" y="1503246"/>
                  <a:pt x="1603716" y="1482276"/>
                </a:cubicBezTo>
                <a:cubicBezTo>
                  <a:pt x="1727312" y="1358684"/>
                  <a:pt x="1518048" y="1571620"/>
                  <a:pt x="1659987" y="1411938"/>
                </a:cubicBezTo>
                <a:cubicBezTo>
                  <a:pt x="1686422" y="1382199"/>
                  <a:pt x="1716258" y="1355667"/>
                  <a:pt x="1744393" y="1327532"/>
                </a:cubicBezTo>
                <a:cubicBezTo>
                  <a:pt x="1753772" y="1318153"/>
                  <a:pt x="1761493" y="1306753"/>
                  <a:pt x="1772529" y="1299396"/>
                </a:cubicBezTo>
                <a:cubicBezTo>
                  <a:pt x="1786597" y="1290018"/>
                  <a:pt x="1801895" y="1282264"/>
                  <a:pt x="1814732" y="1271261"/>
                </a:cubicBezTo>
                <a:cubicBezTo>
                  <a:pt x="1863625" y="1229353"/>
                  <a:pt x="1888817" y="1180915"/>
                  <a:pt x="1955409" y="1158719"/>
                </a:cubicBezTo>
                <a:cubicBezTo>
                  <a:pt x="2056617" y="1124985"/>
                  <a:pt x="1930208" y="1165921"/>
                  <a:pt x="2053883" y="1130584"/>
                </a:cubicBezTo>
                <a:cubicBezTo>
                  <a:pt x="2068141" y="1126510"/>
                  <a:pt x="2081700" y="1120112"/>
                  <a:pt x="2096086" y="1116516"/>
                </a:cubicBezTo>
                <a:cubicBezTo>
                  <a:pt x="2119282" y="1110717"/>
                  <a:pt x="2143126" y="1107825"/>
                  <a:pt x="2166424" y="1102449"/>
                </a:cubicBezTo>
                <a:cubicBezTo>
                  <a:pt x="2204102" y="1093754"/>
                  <a:pt x="2241452" y="1083692"/>
                  <a:pt x="2278966" y="1074313"/>
                </a:cubicBezTo>
                <a:cubicBezTo>
                  <a:pt x="2297723" y="1069624"/>
                  <a:pt x="2316894" y="1066359"/>
                  <a:pt x="2335236" y="1060245"/>
                </a:cubicBezTo>
                <a:lnTo>
                  <a:pt x="2461846" y="1018042"/>
                </a:lnTo>
                <a:lnTo>
                  <a:pt x="2504049" y="1003975"/>
                </a:lnTo>
                <a:lnTo>
                  <a:pt x="2546252" y="989907"/>
                </a:lnTo>
                <a:cubicBezTo>
                  <a:pt x="2626253" y="909906"/>
                  <a:pt x="2549223" y="974353"/>
                  <a:pt x="2630658" y="933636"/>
                </a:cubicBezTo>
                <a:cubicBezTo>
                  <a:pt x="2645780" y="926075"/>
                  <a:pt x="2657411" y="912368"/>
                  <a:pt x="2672861" y="905501"/>
                </a:cubicBezTo>
                <a:cubicBezTo>
                  <a:pt x="2699962" y="893456"/>
                  <a:pt x="2729132" y="886743"/>
                  <a:pt x="2757267" y="877365"/>
                </a:cubicBezTo>
                <a:cubicBezTo>
                  <a:pt x="2771335" y="872676"/>
                  <a:pt x="2785084" y="866895"/>
                  <a:pt x="2799470" y="863298"/>
                </a:cubicBezTo>
                <a:cubicBezTo>
                  <a:pt x="2836984" y="853919"/>
                  <a:pt x="2875328" y="847390"/>
                  <a:pt x="2912012" y="835162"/>
                </a:cubicBezTo>
                <a:lnTo>
                  <a:pt x="2954215" y="821095"/>
                </a:lnTo>
                <a:cubicBezTo>
                  <a:pt x="3071446" y="825784"/>
                  <a:pt x="3189128" y="823861"/>
                  <a:pt x="3305907" y="835162"/>
                </a:cubicBezTo>
                <a:cubicBezTo>
                  <a:pt x="3335426" y="838019"/>
                  <a:pt x="3362178" y="853920"/>
                  <a:pt x="3390313" y="863298"/>
                </a:cubicBezTo>
                <a:lnTo>
                  <a:pt x="3432516" y="877365"/>
                </a:lnTo>
                <a:cubicBezTo>
                  <a:pt x="3441895" y="886744"/>
                  <a:pt x="3448789" y="899569"/>
                  <a:pt x="3460652" y="905501"/>
                </a:cubicBezTo>
                <a:cubicBezTo>
                  <a:pt x="3477945" y="914148"/>
                  <a:pt x="3497638" y="918192"/>
                  <a:pt x="3516923" y="919569"/>
                </a:cubicBezTo>
                <a:cubicBezTo>
                  <a:pt x="3629276" y="927594"/>
                  <a:pt x="3742006" y="928947"/>
                  <a:pt x="3854547" y="933636"/>
                </a:cubicBezTo>
                <a:cubicBezTo>
                  <a:pt x="3902907" y="943308"/>
                  <a:pt x="3934791" y="948525"/>
                  <a:pt x="3981156" y="961772"/>
                </a:cubicBezTo>
                <a:cubicBezTo>
                  <a:pt x="3995414" y="965846"/>
                  <a:pt x="4009292" y="971150"/>
                  <a:pt x="4023360" y="975839"/>
                </a:cubicBezTo>
                <a:cubicBezTo>
                  <a:pt x="4074941" y="971150"/>
                  <a:pt x="4126310" y="961772"/>
                  <a:pt x="4178104" y="961772"/>
                </a:cubicBezTo>
                <a:cubicBezTo>
                  <a:pt x="5003782" y="961772"/>
                  <a:pt x="4625020" y="1010466"/>
                  <a:pt x="4965895" y="961772"/>
                </a:cubicBezTo>
                <a:cubicBezTo>
                  <a:pt x="4984652" y="947704"/>
                  <a:pt x="5001809" y="931202"/>
                  <a:pt x="5022166" y="919569"/>
                </a:cubicBezTo>
                <a:cubicBezTo>
                  <a:pt x="5035041" y="912212"/>
                  <a:pt x="5051654" y="913130"/>
                  <a:pt x="5064369" y="905501"/>
                </a:cubicBezTo>
                <a:cubicBezTo>
                  <a:pt x="5100205" y="883999"/>
                  <a:pt x="5097841" y="855293"/>
                  <a:pt x="5120640" y="821095"/>
                </a:cubicBezTo>
                <a:cubicBezTo>
                  <a:pt x="5127997" y="810059"/>
                  <a:pt x="5139397" y="802338"/>
                  <a:pt x="5148775" y="792959"/>
                </a:cubicBezTo>
                <a:cubicBezTo>
                  <a:pt x="5176506" y="709766"/>
                  <a:pt x="5193279" y="701387"/>
                  <a:pt x="5162843" y="610079"/>
                </a:cubicBezTo>
                <a:cubicBezTo>
                  <a:pt x="5154251" y="584302"/>
                  <a:pt x="5092223" y="560702"/>
                  <a:pt x="5078436" y="553809"/>
                </a:cubicBezTo>
                <a:cubicBezTo>
                  <a:pt x="5030313" y="505684"/>
                  <a:pt x="5068862" y="533829"/>
                  <a:pt x="4979963" y="511605"/>
                </a:cubicBezTo>
                <a:cubicBezTo>
                  <a:pt x="4965577" y="508009"/>
                  <a:pt x="4952018" y="501612"/>
                  <a:pt x="4937760" y="497538"/>
                </a:cubicBezTo>
                <a:cubicBezTo>
                  <a:pt x="4919170" y="492227"/>
                  <a:pt x="4900246" y="488159"/>
                  <a:pt x="4881489" y="483470"/>
                </a:cubicBezTo>
                <a:cubicBezTo>
                  <a:pt x="4862732" y="469402"/>
                  <a:pt x="4846189" y="451752"/>
                  <a:pt x="4825218" y="441267"/>
                </a:cubicBezTo>
                <a:cubicBezTo>
                  <a:pt x="4752990" y="405153"/>
                  <a:pt x="4730625" y="407553"/>
                  <a:pt x="4670473" y="384996"/>
                </a:cubicBezTo>
                <a:cubicBezTo>
                  <a:pt x="4646829" y="376129"/>
                  <a:pt x="4624091" y="364846"/>
                  <a:pt x="4600135" y="356861"/>
                </a:cubicBezTo>
                <a:cubicBezTo>
                  <a:pt x="4551121" y="340523"/>
                  <a:pt x="4511405" y="339114"/>
                  <a:pt x="4459458" y="328725"/>
                </a:cubicBezTo>
                <a:cubicBezTo>
                  <a:pt x="4299189" y="296672"/>
                  <a:pt x="4543281" y="314911"/>
                  <a:pt x="4178104" y="300590"/>
                </a:cubicBezTo>
                <a:cubicBezTo>
                  <a:pt x="4014040" y="294156"/>
                  <a:pt x="3849858" y="291211"/>
                  <a:pt x="3685735" y="286522"/>
                </a:cubicBezTo>
                <a:cubicBezTo>
                  <a:pt x="3508248" y="242153"/>
                  <a:pt x="3786540" y="310133"/>
                  <a:pt x="3545058" y="258387"/>
                </a:cubicBezTo>
                <a:cubicBezTo>
                  <a:pt x="3507248" y="250285"/>
                  <a:pt x="3470157" y="239109"/>
                  <a:pt x="3432516" y="230252"/>
                </a:cubicBezTo>
                <a:cubicBezTo>
                  <a:pt x="3390433" y="220350"/>
                  <a:pt x="3348110" y="211495"/>
                  <a:pt x="3305907" y="202116"/>
                </a:cubicBezTo>
                <a:cubicBezTo>
                  <a:pt x="3268393" y="183359"/>
                  <a:pt x="3233361" y="158475"/>
                  <a:pt x="3193366" y="145845"/>
                </a:cubicBezTo>
                <a:cubicBezTo>
                  <a:pt x="3143372" y="130058"/>
                  <a:pt x="3090407" y="125887"/>
                  <a:pt x="3038621" y="117710"/>
                </a:cubicBezTo>
                <a:cubicBezTo>
                  <a:pt x="2670269" y="59549"/>
                  <a:pt x="2760881" y="70719"/>
                  <a:pt x="2504049" y="47372"/>
                </a:cubicBezTo>
                <a:cubicBezTo>
                  <a:pt x="2303338" y="2768"/>
                  <a:pt x="2342521" y="0"/>
                  <a:pt x="2053883" y="33304"/>
                </a:cubicBezTo>
                <a:cubicBezTo>
                  <a:pt x="2037087" y="35242"/>
                  <a:pt x="2026523" y="53343"/>
                  <a:pt x="2011680" y="61439"/>
                </a:cubicBezTo>
                <a:cubicBezTo>
                  <a:pt x="1974859" y="81523"/>
                  <a:pt x="1940265" y="109484"/>
                  <a:pt x="1899138" y="117710"/>
                </a:cubicBezTo>
                <a:cubicBezTo>
                  <a:pt x="1809841" y="135570"/>
                  <a:pt x="1851997" y="125979"/>
                  <a:pt x="1772529" y="145845"/>
                </a:cubicBezTo>
                <a:cubicBezTo>
                  <a:pt x="1695617" y="197121"/>
                  <a:pt x="1754376" y="167035"/>
                  <a:pt x="1617784" y="188049"/>
                </a:cubicBezTo>
                <a:cubicBezTo>
                  <a:pt x="1436275" y="215973"/>
                  <a:pt x="1645207" y="188178"/>
                  <a:pt x="1491175" y="216184"/>
                </a:cubicBezTo>
                <a:cubicBezTo>
                  <a:pt x="1458552" y="222116"/>
                  <a:pt x="1425526" y="225563"/>
                  <a:pt x="1392701" y="230252"/>
                </a:cubicBezTo>
                <a:cubicBezTo>
                  <a:pt x="1373944" y="239630"/>
                  <a:pt x="1356066" y="251024"/>
                  <a:pt x="1336430" y="258387"/>
                </a:cubicBezTo>
                <a:cubicBezTo>
                  <a:pt x="1318327" y="265176"/>
                  <a:pt x="1298750" y="267144"/>
                  <a:pt x="1280160" y="272455"/>
                </a:cubicBezTo>
                <a:cubicBezTo>
                  <a:pt x="1265902" y="276529"/>
                  <a:pt x="1252024" y="281833"/>
                  <a:pt x="1237956" y="286522"/>
                </a:cubicBezTo>
                <a:cubicBezTo>
                  <a:pt x="1185901" y="338577"/>
                  <a:pt x="1194114" y="333471"/>
                  <a:pt x="1125415" y="384996"/>
                </a:cubicBezTo>
                <a:cubicBezTo>
                  <a:pt x="1111889" y="395141"/>
                  <a:pt x="1096558" y="402752"/>
                  <a:pt x="1083212" y="413132"/>
                </a:cubicBezTo>
                <a:cubicBezTo>
                  <a:pt x="1054303" y="435617"/>
                  <a:pt x="1028810" y="462468"/>
                  <a:pt x="998806" y="483470"/>
                </a:cubicBezTo>
                <a:cubicBezTo>
                  <a:pt x="967201" y="505593"/>
                  <a:pt x="935609" y="513914"/>
                  <a:pt x="900332" y="525673"/>
                </a:cubicBezTo>
                <a:cubicBezTo>
                  <a:pt x="864613" y="561392"/>
                  <a:pt x="853494" y="566993"/>
                  <a:pt x="829993" y="610079"/>
                </a:cubicBezTo>
                <a:cubicBezTo>
                  <a:pt x="809909" y="646900"/>
                  <a:pt x="786986" y="682832"/>
                  <a:pt x="773723" y="722621"/>
                </a:cubicBezTo>
                <a:cubicBezTo>
                  <a:pt x="769034" y="736689"/>
                  <a:pt x="770140" y="754339"/>
                  <a:pt x="759655" y="764824"/>
                </a:cubicBezTo>
                <a:cubicBezTo>
                  <a:pt x="749170" y="775309"/>
                  <a:pt x="731520" y="774203"/>
                  <a:pt x="717452" y="778892"/>
                </a:cubicBezTo>
                <a:cubicBezTo>
                  <a:pt x="708073" y="792960"/>
                  <a:pt x="701271" y="809140"/>
                  <a:pt x="689316" y="821095"/>
                </a:cubicBezTo>
                <a:cubicBezTo>
                  <a:pt x="677361" y="833050"/>
                  <a:pt x="658246" y="836506"/>
                  <a:pt x="647113" y="849230"/>
                </a:cubicBezTo>
                <a:cubicBezTo>
                  <a:pt x="624846" y="874678"/>
                  <a:pt x="611132" y="906584"/>
                  <a:pt x="590843" y="933636"/>
                </a:cubicBezTo>
                <a:lnTo>
                  <a:pt x="548640" y="989907"/>
                </a:lnTo>
                <a:lnTo>
                  <a:pt x="520504" y="1074313"/>
                </a:lnTo>
                <a:cubicBezTo>
                  <a:pt x="515815" y="1088381"/>
                  <a:pt x="510032" y="1102130"/>
                  <a:pt x="506436" y="1116516"/>
                </a:cubicBezTo>
                <a:lnTo>
                  <a:pt x="492369" y="1172787"/>
                </a:lnTo>
                <a:cubicBezTo>
                  <a:pt x="467343" y="1473095"/>
                  <a:pt x="498712" y="1257379"/>
                  <a:pt x="464233" y="1383802"/>
                </a:cubicBezTo>
                <a:cubicBezTo>
                  <a:pt x="454059" y="1421108"/>
                  <a:pt x="448326" y="1459660"/>
                  <a:pt x="436098" y="1496344"/>
                </a:cubicBezTo>
                <a:cubicBezTo>
                  <a:pt x="431409" y="1510412"/>
                  <a:pt x="430255" y="1526209"/>
                  <a:pt x="422030" y="1538547"/>
                </a:cubicBezTo>
                <a:cubicBezTo>
                  <a:pt x="395585" y="1578215"/>
                  <a:pt x="328957" y="1614663"/>
                  <a:pt x="295421" y="1637021"/>
                </a:cubicBezTo>
                <a:lnTo>
                  <a:pt x="211015" y="1693292"/>
                </a:lnTo>
                <a:cubicBezTo>
                  <a:pt x="196947" y="1702670"/>
                  <a:pt x="180767" y="1709472"/>
                  <a:pt x="168812" y="1721427"/>
                </a:cubicBezTo>
                <a:lnTo>
                  <a:pt x="140676" y="1749562"/>
                </a:lnTo>
                <a:cubicBezTo>
                  <a:pt x="135987" y="1763630"/>
                  <a:pt x="133240" y="1778502"/>
                  <a:pt x="126609" y="1791765"/>
                </a:cubicBezTo>
                <a:cubicBezTo>
                  <a:pt x="119048" y="1806888"/>
                  <a:pt x="102922" y="1817657"/>
                  <a:pt x="98473" y="1833969"/>
                </a:cubicBezTo>
                <a:cubicBezTo>
                  <a:pt x="88526" y="1870442"/>
                  <a:pt x="88823" y="1908963"/>
                  <a:pt x="84406" y="1946510"/>
                </a:cubicBezTo>
                <a:cubicBezTo>
                  <a:pt x="66404" y="2099532"/>
                  <a:pt x="81456" y="2028647"/>
                  <a:pt x="56270" y="2129390"/>
                </a:cubicBezTo>
                <a:cubicBezTo>
                  <a:pt x="51581" y="2176282"/>
                  <a:pt x="48570" y="2223373"/>
                  <a:pt x="42203" y="2270067"/>
                </a:cubicBezTo>
                <a:cubicBezTo>
                  <a:pt x="28464" y="2370818"/>
                  <a:pt x="17572" y="2421352"/>
                  <a:pt x="0" y="2509218"/>
                </a:cubicBezTo>
                <a:cubicBezTo>
                  <a:pt x="9378" y="2673341"/>
                  <a:pt x="15197" y="2837706"/>
                  <a:pt x="28135" y="3001587"/>
                </a:cubicBezTo>
                <a:cubicBezTo>
                  <a:pt x="29302" y="3016370"/>
                  <a:pt x="38129" y="3029532"/>
                  <a:pt x="42203" y="3043790"/>
                </a:cubicBezTo>
                <a:cubicBezTo>
                  <a:pt x="47514" y="3062380"/>
                  <a:pt x="52076" y="3081187"/>
                  <a:pt x="56270" y="3100061"/>
                </a:cubicBezTo>
                <a:cubicBezTo>
                  <a:pt x="61457" y="3123402"/>
                  <a:pt x="64539" y="3147203"/>
                  <a:pt x="70338" y="3170399"/>
                </a:cubicBezTo>
                <a:cubicBezTo>
                  <a:pt x="73935" y="3184785"/>
                  <a:pt x="80810" y="3198216"/>
                  <a:pt x="84406" y="3212602"/>
                </a:cubicBezTo>
                <a:cubicBezTo>
                  <a:pt x="104491" y="3292944"/>
                  <a:pt x="90873" y="3266986"/>
                  <a:pt x="112541" y="3339212"/>
                </a:cubicBezTo>
                <a:cubicBezTo>
                  <a:pt x="121063" y="3367618"/>
                  <a:pt x="132154" y="3395212"/>
                  <a:pt x="140676" y="3423618"/>
                </a:cubicBezTo>
                <a:cubicBezTo>
                  <a:pt x="156416" y="3476084"/>
                  <a:pt x="159305" y="3507254"/>
                  <a:pt x="168812" y="3564295"/>
                </a:cubicBezTo>
                <a:cubicBezTo>
                  <a:pt x="173501" y="3644012"/>
                  <a:pt x="175650" y="3723918"/>
                  <a:pt x="182880" y="3803445"/>
                </a:cubicBezTo>
                <a:cubicBezTo>
                  <a:pt x="184274" y="3818782"/>
                  <a:pt x="204461" y="3910393"/>
                  <a:pt x="211015" y="3930055"/>
                </a:cubicBezTo>
                <a:cubicBezTo>
                  <a:pt x="219000" y="3954011"/>
                  <a:pt x="231894" y="3976206"/>
                  <a:pt x="239150" y="4000393"/>
                </a:cubicBezTo>
                <a:cubicBezTo>
                  <a:pt x="246021" y="4023295"/>
                  <a:pt x="245657" y="4048048"/>
                  <a:pt x="253218" y="4070732"/>
                </a:cubicBezTo>
                <a:cubicBezTo>
                  <a:pt x="273585" y="4131834"/>
                  <a:pt x="289178" y="4128269"/>
                  <a:pt x="323556" y="4183273"/>
                </a:cubicBezTo>
                <a:cubicBezTo>
                  <a:pt x="334671" y="4201056"/>
                  <a:pt x="339755" y="4222302"/>
                  <a:pt x="351692" y="4239544"/>
                </a:cubicBezTo>
                <a:cubicBezTo>
                  <a:pt x="382125" y="4283503"/>
                  <a:pt x="417134" y="4324112"/>
                  <a:pt x="450166" y="4366153"/>
                </a:cubicBezTo>
                <a:cubicBezTo>
                  <a:pt x="468716" y="4389763"/>
                  <a:pt x="489780" y="4411509"/>
                  <a:pt x="506436" y="4436492"/>
                </a:cubicBezTo>
                <a:cubicBezTo>
                  <a:pt x="515815" y="4450560"/>
                  <a:pt x="523748" y="4465706"/>
                  <a:pt x="534572" y="4478695"/>
                </a:cubicBezTo>
                <a:cubicBezTo>
                  <a:pt x="547308" y="4493978"/>
                  <a:pt x="562707" y="4506830"/>
                  <a:pt x="576775" y="4520898"/>
                </a:cubicBezTo>
                <a:cubicBezTo>
                  <a:pt x="598467" y="4585973"/>
                  <a:pt x="580021" y="4542972"/>
                  <a:pt x="618978" y="4605304"/>
                </a:cubicBezTo>
                <a:cubicBezTo>
                  <a:pt x="633469" y="4628490"/>
                  <a:pt x="646014" y="4652892"/>
                  <a:pt x="661181" y="4675642"/>
                </a:cubicBezTo>
                <a:cubicBezTo>
                  <a:pt x="704899" y="4741219"/>
                  <a:pt x="720333" y="4745132"/>
                  <a:pt x="773723" y="4816319"/>
                </a:cubicBezTo>
                <a:cubicBezTo>
                  <a:pt x="794012" y="4843370"/>
                  <a:pt x="801858" y="4881968"/>
                  <a:pt x="829993" y="4900725"/>
                </a:cubicBezTo>
                <a:cubicBezTo>
                  <a:pt x="883232" y="4936218"/>
                  <a:pt x="860240" y="4916906"/>
                  <a:pt x="900332" y="4956996"/>
                </a:cubicBezTo>
                <a:cubicBezTo>
                  <a:pt x="951913" y="4952307"/>
                  <a:pt x="1003803" y="4950254"/>
                  <a:pt x="1055076" y="4942929"/>
                </a:cubicBezTo>
                <a:cubicBezTo>
                  <a:pt x="1069756" y="4940832"/>
                  <a:pt x="1083022" y="4932935"/>
                  <a:pt x="1097280" y="4928861"/>
                </a:cubicBezTo>
                <a:cubicBezTo>
                  <a:pt x="1115870" y="4923549"/>
                  <a:pt x="1135031" y="4920349"/>
                  <a:pt x="1153550" y="4914793"/>
                </a:cubicBezTo>
                <a:cubicBezTo>
                  <a:pt x="1181956" y="4906271"/>
                  <a:pt x="1209821" y="4896036"/>
                  <a:pt x="1237956" y="4886658"/>
                </a:cubicBezTo>
                <a:cubicBezTo>
                  <a:pt x="1252024" y="4881969"/>
                  <a:pt x="1267822" y="4880816"/>
                  <a:pt x="1280160" y="4872590"/>
                </a:cubicBezTo>
                <a:cubicBezTo>
                  <a:pt x="1294228" y="4863212"/>
                  <a:pt x="1309161" y="4855017"/>
                  <a:pt x="1322363" y="4844455"/>
                </a:cubicBezTo>
                <a:cubicBezTo>
                  <a:pt x="1332720" y="4836169"/>
                  <a:pt x="1338635" y="4822250"/>
                  <a:pt x="1350498" y="4816319"/>
                </a:cubicBezTo>
                <a:cubicBezTo>
                  <a:pt x="1367791" y="4807672"/>
                  <a:pt x="1388250" y="4807808"/>
                  <a:pt x="1406769" y="4802252"/>
                </a:cubicBezTo>
                <a:cubicBezTo>
                  <a:pt x="1498081" y="4774859"/>
                  <a:pt x="1471706" y="4787095"/>
                  <a:pt x="1533378" y="4745981"/>
                </a:cubicBezTo>
                <a:cubicBezTo>
                  <a:pt x="1573230" y="4626427"/>
                  <a:pt x="1517650" y="4772195"/>
                  <a:pt x="1575581" y="4675642"/>
                </a:cubicBezTo>
                <a:cubicBezTo>
                  <a:pt x="1583210" y="4662926"/>
                  <a:pt x="1585575" y="4647697"/>
                  <a:pt x="1589649" y="4633439"/>
                </a:cubicBezTo>
                <a:cubicBezTo>
                  <a:pt x="1624980" y="4509781"/>
                  <a:pt x="1584051" y="4636163"/>
                  <a:pt x="1617784" y="4534965"/>
                </a:cubicBezTo>
                <a:cubicBezTo>
                  <a:pt x="1613095" y="4506830"/>
                  <a:pt x="1614687" y="4476888"/>
                  <a:pt x="1603716" y="4450559"/>
                </a:cubicBezTo>
                <a:cubicBezTo>
                  <a:pt x="1590711" y="4419346"/>
                  <a:pt x="1562568" y="4396397"/>
                  <a:pt x="1547446" y="4366153"/>
                </a:cubicBezTo>
                <a:cubicBezTo>
                  <a:pt x="1538067" y="4347396"/>
                  <a:pt x="1529715" y="4328090"/>
                  <a:pt x="1519310" y="4309882"/>
                </a:cubicBezTo>
                <a:cubicBezTo>
                  <a:pt x="1510922" y="4295202"/>
                  <a:pt x="1498042" y="4283129"/>
                  <a:pt x="1491175" y="4267679"/>
                </a:cubicBezTo>
                <a:cubicBezTo>
                  <a:pt x="1439449" y="4151294"/>
                  <a:pt x="1492686" y="4212918"/>
                  <a:pt x="1434904" y="4155138"/>
                </a:cubicBezTo>
                <a:cubicBezTo>
                  <a:pt x="1430215" y="4127003"/>
                  <a:pt x="1427754" y="4098404"/>
                  <a:pt x="1420836" y="4070732"/>
                </a:cubicBezTo>
                <a:cubicBezTo>
                  <a:pt x="1413643" y="4041960"/>
                  <a:pt x="1392701" y="3986325"/>
                  <a:pt x="1392701" y="3986325"/>
                </a:cubicBezTo>
                <a:cubicBezTo>
                  <a:pt x="1397390" y="3915987"/>
                  <a:pt x="1396800" y="3845096"/>
                  <a:pt x="1406769" y="3775310"/>
                </a:cubicBezTo>
                <a:cubicBezTo>
                  <a:pt x="1410963" y="3745951"/>
                  <a:pt x="1427711" y="3719676"/>
                  <a:pt x="1434904" y="3690904"/>
                </a:cubicBezTo>
                <a:cubicBezTo>
                  <a:pt x="1478896" y="3514939"/>
                  <a:pt x="1422666" y="3733743"/>
                  <a:pt x="1463040" y="3592430"/>
                </a:cubicBezTo>
                <a:cubicBezTo>
                  <a:pt x="1468351" y="3573840"/>
                  <a:pt x="1472418" y="3554916"/>
                  <a:pt x="1477107" y="3536159"/>
                </a:cubicBezTo>
                <a:cubicBezTo>
                  <a:pt x="1472418" y="3498645"/>
                  <a:pt x="1472987" y="3460091"/>
                  <a:pt x="1463040" y="3423618"/>
                </a:cubicBezTo>
                <a:cubicBezTo>
                  <a:pt x="1454083" y="3390775"/>
                  <a:pt x="1426043" y="3377371"/>
                  <a:pt x="1406769" y="3353279"/>
                </a:cubicBezTo>
                <a:cubicBezTo>
                  <a:pt x="1363310" y="3298955"/>
                  <a:pt x="1386877" y="3313497"/>
                  <a:pt x="1350498" y="3240738"/>
                </a:cubicBezTo>
                <a:cubicBezTo>
                  <a:pt x="1295956" y="3131653"/>
                  <a:pt x="1343656" y="3262413"/>
                  <a:pt x="1308295" y="3156332"/>
                </a:cubicBezTo>
                <a:lnTo>
                  <a:pt x="1322363" y="2945316"/>
                </a:lnTo>
                <a:lnTo>
                  <a:pt x="1322363" y="2945316"/>
                </a:ln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Forma livre 15"/>
          <p:cNvSpPr/>
          <p:nvPr/>
        </p:nvSpPr>
        <p:spPr>
          <a:xfrm>
            <a:off x="6766560" y="5430129"/>
            <a:ext cx="2643852" cy="1533379"/>
          </a:xfrm>
          <a:custGeom>
            <a:avLst/>
            <a:gdLst>
              <a:gd name="connsiteX0" fmla="*/ 0 w 2643852"/>
              <a:gd name="connsiteY0" fmla="*/ 1167619 h 1533379"/>
              <a:gd name="connsiteX1" fmla="*/ 0 w 2643852"/>
              <a:gd name="connsiteY1" fmla="*/ 1167619 h 1533379"/>
              <a:gd name="connsiteX2" fmla="*/ 112542 w 2643852"/>
              <a:gd name="connsiteY2" fmla="*/ 1125416 h 1533379"/>
              <a:gd name="connsiteX3" fmla="*/ 154745 w 2643852"/>
              <a:gd name="connsiteY3" fmla="*/ 1111348 h 1533379"/>
              <a:gd name="connsiteX4" fmla="*/ 168812 w 2643852"/>
              <a:gd name="connsiteY4" fmla="*/ 1069145 h 1533379"/>
              <a:gd name="connsiteX5" fmla="*/ 281354 w 2643852"/>
              <a:gd name="connsiteY5" fmla="*/ 984739 h 1533379"/>
              <a:gd name="connsiteX6" fmla="*/ 365760 w 2643852"/>
              <a:gd name="connsiteY6" fmla="*/ 928468 h 1533379"/>
              <a:gd name="connsiteX7" fmla="*/ 407963 w 2643852"/>
              <a:gd name="connsiteY7" fmla="*/ 900333 h 1533379"/>
              <a:gd name="connsiteX8" fmla="*/ 422031 w 2643852"/>
              <a:gd name="connsiteY8" fmla="*/ 858129 h 1533379"/>
              <a:gd name="connsiteX9" fmla="*/ 492369 w 2643852"/>
              <a:gd name="connsiteY9" fmla="*/ 773723 h 1533379"/>
              <a:gd name="connsiteX10" fmla="*/ 506437 w 2643852"/>
              <a:gd name="connsiteY10" fmla="*/ 731520 h 1533379"/>
              <a:gd name="connsiteX11" fmla="*/ 534572 w 2643852"/>
              <a:gd name="connsiteY11" fmla="*/ 689317 h 1533379"/>
              <a:gd name="connsiteX12" fmla="*/ 548640 w 2643852"/>
              <a:gd name="connsiteY12" fmla="*/ 618979 h 1533379"/>
              <a:gd name="connsiteX13" fmla="*/ 604911 w 2643852"/>
              <a:gd name="connsiteY13" fmla="*/ 548640 h 1533379"/>
              <a:gd name="connsiteX14" fmla="*/ 731520 w 2643852"/>
              <a:gd name="connsiteY14" fmla="*/ 393896 h 1533379"/>
              <a:gd name="connsiteX15" fmla="*/ 773723 w 2643852"/>
              <a:gd name="connsiteY15" fmla="*/ 379828 h 1533379"/>
              <a:gd name="connsiteX16" fmla="*/ 829994 w 2643852"/>
              <a:gd name="connsiteY16" fmla="*/ 351693 h 1533379"/>
              <a:gd name="connsiteX17" fmla="*/ 1055077 w 2643852"/>
              <a:gd name="connsiteY17" fmla="*/ 337625 h 1533379"/>
              <a:gd name="connsiteX18" fmla="*/ 1153551 w 2643852"/>
              <a:gd name="connsiteY18" fmla="*/ 309489 h 1533379"/>
              <a:gd name="connsiteX19" fmla="*/ 1237957 w 2643852"/>
              <a:gd name="connsiteY19" fmla="*/ 239151 h 1533379"/>
              <a:gd name="connsiteX20" fmla="*/ 1322363 w 2643852"/>
              <a:gd name="connsiteY20" fmla="*/ 211016 h 1533379"/>
              <a:gd name="connsiteX21" fmla="*/ 1364566 w 2643852"/>
              <a:gd name="connsiteY21" fmla="*/ 196948 h 1533379"/>
              <a:gd name="connsiteX22" fmla="*/ 1434905 w 2643852"/>
              <a:gd name="connsiteY22" fmla="*/ 140677 h 1533379"/>
              <a:gd name="connsiteX23" fmla="*/ 1477108 w 2643852"/>
              <a:gd name="connsiteY23" fmla="*/ 126609 h 1533379"/>
              <a:gd name="connsiteX24" fmla="*/ 1519311 w 2643852"/>
              <a:gd name="connsiteY24" fmla="*/ 98474 h 1533379"/>
              <a:gd name="connsiteX25" fmla="*/ 1842868 w 2643852"/>
              <a:gd name="connsiteY25" fmla="*/ 70339 h 1533379"/>
              <a:gd name="connsiteX26" fmla="*/ 2039815 w 2643852"/>
              <a:gd name="connsiteY26" fmla="*/ 28136 h 1533379"/>
              <a:gd name="connsiteX27" fmla="*/ 2110154 w 2643852"/>
              <a:gd name="connsiteY27" fmla="*/ 14068 h 1533379"/>
              <a:gd name="connsiteX28" fmla="*/ 2180492 w 2643852"/>
              <a:gd name="connsiteY28" fmla="*/ 0 h 1533379"/>
              <a:gd name="connsiteX29" fmla="*/ 2475914 w 2643852"/>
              <a:gd name="connsiteY29" fmla="*/ 28136 h 1533379"/>
              <a:gd name="connsiteX30" fmla="*/ 2518117 w 2643852"/>
              <a:gd name="connsiteY30" fmla="*/ 42203 h 1533379"/>
              <a:gd name="connsiteX31" fmla="*/ 2546252 w 2643852"/>
              <a:gd name="connsiteY31" fmla="*/ 70339 h 1533379"/>
              <a:gd name="connsiteX32" fmla="*/ 2546252 w 2643852"/>
              <a:gd name="connsiteY32" fmla="*/ 675249 h 1533379"/>
              <a:gd name="connsiteX33" fmla="*/ 2532185 w 2643852"/>
              <a:gd name="connsiteY33" fmla="*/ 745588 h 1533379"/>
              <a:gd name="connsiteX34" fmla="*/ 2489982 w 2643852"/>
              <a:gd name="connsiteY34" fmla="*/ 886265 h 1533379"/>
              <a:gd name="connsiteX35" fmla="*/ 2461846 w 2643852"/>
              <a:gd name="connsiteY35" fmla="*/ 914400 h 1533379"/>
              <a:gd name="connsiteX36" fmla="*/ 2433711 w 2643852"/>
              <a:gd name="connsiteY36" fmla="*/ 998806 h 1533379"/>
              <a:gd name="connsiteX37" fmla="*/ 2419643 w 2643852"/>
              <a:gd name="connsiteY37" fmla="*/ 1041009 h 1533379"/>
              <a:gd name="connsiteX38" fmla="*/ 2391508 w 2643852"/>
              <a:gd name="connsiteY38" fmla="*/ 1069145 h 1533379"/>
              <a:gd name="connsiteX39" fmla="*/ 2335237 w 2643852"/>
              <a:gd name="connsiteY39" fmla="*/ 1167619 h 1533379"/>
              <a:gd name="connsiteX40" fmla="*/ 2321169 w 2643852"/>
              <a:gd name="connsiteY40" fmla="*/ 1209822 h 1533379"/>
              <a:gd name="connsiteX41" fmla="*/ 2264898 w 2643852"/>
              <a:gd name="connsiteY41" fmla="*/ 1280160 h 1533379"/>
              <a:gd name="connsiteX42" fmla="*/ 2124222 w 2643852"/>
              <a:gd name="connsiteY42" fmla="*/ 1364566 h 1533379"/>
              <a:gd name="connsiteX43" fmla="*/ 2053883 w 2643852"/>
              <a:gd name="connsiteY43" fmla="*/ 1406769 h 1533379"/>
              <a:gd name="connsiteX44" fmla="*/ 1955409 w 2643852"/>
              <a:gd name="connsiteY44" fmla="*/ 1448973 h 1533379"/>
              <a:gd name="connsiteX45" fmla="*/ 1378634 w 2643852"/>
              <a:gd name="connsiteY45" fmla="*/ 1463040 h 1533379"/>
              <a:gd name="connsiteX46" fmla="*/ 1280160 w 2643852"/>
              <a:gd name="connsiteY46" fmla="*/ 1477108 h 1533379"/>
              <a:gd name="connsiteX47" fmla="*/ 1223889 w 2643852"/>
              <a:gd name="connsiteY47" fmla="*/ 1491176 h 1533379"/>
              <a:gd name="connsiteX48" fmla="*/ 1111348 w 2643852"/>
              <a:gd name="connsiteY48" fmla="*/ 1505243 h 1533379"/>
              <a:gd name="connsiteX49" fmla="*/ 984738 w 2643852"/>
              <a:gd name="connsiteY49" fmla="*/ 1533379 h 1533379"/>
              <a:gd name="connsiteX50" fmla="*/ 759655 w 2643852"/>
              <a:gd name="connsiteY50" fmla="*/ 1519311 h 1533379"/>
              <a:gd name="connsiteX51" fmla="*/ 703385 w 2643852"/>
              <a:gd name="connsiteY51" fmla="*/ 1491176 h 1533379"/>
              <a:gd name="connsiteX52" fmla="*/ 618978 w 2643852"/>
              <a:gd name="connsiteY52" fmla="*/ 1477108 h 1533379"/>
              <a:gd name="connsiteX53" fmla="*/ 548640 w 2643852"/>
              <a:gd name="connsiteY53" fmla="*/ 1463040 h 1533379"/>
              <a:gd name="connsiteX54" fmla="*/ 407963 w 2643852"/>
              <a:gd name="connsiteY54" fmla="*/ 1420837 h 1533379"/>
              <a:gd name="connsiteX55" fmla="*/ 211015 w 2643852"/>
              <a:gd name="connsiteY55" fmla="*/ 1406769 h 1533379"/>
              <a:gd name="connsiteX56" fmla="*/ 154745 w 2643852"/>
              <a:gd name="connsiteY56" fmla="*/ 1364566 h 1533379"/>
              <a:gd name="connsiteX57" fmla="*/ 112542 w 2643852"/>
              <a:gd name="connsiteY57" fmla="*/ 1336431 h 1533379"/>
              <a:gd name="connsiteX58" fmla="*/ 84406 w 2643852"/>
              <a:gd name="connsiteY58" fmla="*/ 1308296 h 1533379"/>
              <a:gd name="connsiteX59" fmla="*/ 70338 w 2643852"/>
              <a:gd name="connsiteY59" fmla="*/ 1266093 h 1533379"/>
              <a:gd name="connsiteX60" fmla="*/ 14068 w 2643852"/>
              <a:gd name="connsiteY60" fmla="*/ 1195754 h 1533379"/>
              <a:gd name="connsiteX61" fmla="*/ 0 w 2643852"/>
              <a:gd name="connsiteY61" fmla="*/ 1167619 h 153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643852" h="1533379">
                <a:moveTo>
                  <a:pt x="0" y="1167619"/>
                </a:moveTo>
                <a:lnTo>
                  <a:pt x="0" y="1167619"/>
                </a:lnTo>
                <a:lnTo>
                  <a:pt x="112542" y="1125416"/>
                </a:lnTo>
                <a:cubicBezTo>
                  <a:pt x="126478" y="1120348"/>
                  <a:pt x="144260" y="1121834"/>
                  <a:pt x="154745" y="1111348"/>
                </a:cubicBezTo>
                <a:cubicBezTo>
                  <a:pt x="165230" y="1100863"/>
                  <a:pt x="161183" y="1081860"/>
                  <a:pt x="168812" y="1069145"/>
                </a:cubicBezTo>
                <a:cubicBezTo>
                  <a:pt x="186161" y="1040230"/>
                  <a:pt x="274371" y="989394"/>
                  <a:pt x="281354" y="984739"/>
                </a:cubicBezTo>
                <a:lnTo>
                  <a:pt x="365760" y="928468"/>
                </a:lnTo>
                <a:lnTo>
                  <a:pt x="407963" y="900333"/>
                </a:lnTo>
                <a:cubicBezTo>
                  <a:pt x="412652" y="886265"/>
                  <a:pt x="414674" y="871004"/>
                  <a:pt x="422031" y="858129"/>
                </a:cubicBezTo>
                <a:cubicBezTo>
                  <a:pt x="444323" y="819119"/>
                  <a:pt x="463421" y="802672"/>
                  <a:pt x="492369" y="773723"/>
                </a:cubicBezTo>
                <a:cubicBezTo>
                  <a:pt x="497058" y="759655"/>
                  <a:pt x="499805" y="744783"/>
                  <a:pt x="506437" y="731520"/>
                </a:cubicBezTo>
                <a:cubicBezTo>
                  <a:pt x="513998" y="716398"/>
                  <a:pt x="528635" y="705148"/>
                  <a:pt x="534572" y="689317"/>
                </a:cubicBezTo>
                <a:cubicBezTo>
                  <a:pt x="542968" y="666929"/>
                  <a:pt x="540244" y="641367"/>
                  <a:pt x="548640" y="618979"/>
                </a:cubicBezTo>
                <a:cubicBezTo>
                  <a:pt x="559288" y="590584"/>
                  <a:pt x="584310" y="569241"/>
                  <a:pt x="604911" y="548640"/>
                </a:cubicBezTo>
                <a:cubicBezTo>
                  <a:pt x="633333" y="491796"/>
                  <a:pt x="663536" y="416558"/>
                  <a:pt x="731520" y="393896"/>
                </a:cubicBezTo>
                <a:cubicBezTo>
                  <a:pt x="745588" y="389207"/>
                  <a:pt x="760093" y="385669"/>
                  <a:pt x="773723" y="379828"/>
                </a:cubicBezTo>
                <a:cubicBezTo>
                  <a:pt x="792998" y="371567"/>
                  <a:pt x="809255" y="354804"/>
                  <a:pt x="829994" y="351693"/>
                </a:cubicBezTo>
                <a:cubicBezTo>
                  <a:pt x="904336" y="340542"/>
                  <a:pt x="980049" y="342314"/>
                  <a:pt x="1055077" y="337625"/>
                </a:cubicBezTo>
                <a:cubicBezTo>
                  <a:pt x="1062581" y="335749"/>
                  <a:pt x="1141441" y="317562"/>
                  <a:pt x="1153551" y="309489"/>
                </a:cubicBezTo>
                <a:cubicBezTo>
                  <a:pt x="1219807" y="265318"/>
                  <a:pt x="1168919" y="269834"/>
                  <a:pt x="1237957" y="239151"/>
                </a:cubicBezTo>
                <a:cubicBezTo>
                  <a:pt x="1265058" y="227106"/>
                  <a:pt x="1294228" y="220394"/>
                  <a:pt x="1322363" y="211016"/>
                </a:cubicBezTo>
                <a:lnTo>
                  <a:pt x="1364566" y="196948"/>
                </a:lnTo>
                <a:cubicBezTo>
                  <a:pt x="1390735" y="170780"/>
                  <a:pt x="1399415" y="158423"/>
                  <a:pt x="1434905" y="140677"/>
                </a:cubicBezTo>
                <a:cubicBezTo>
                  <a:pt x="1448168" y="134045"/>
                  <a:pt x="1463845" y="133241"/>
                  <a:pt x="1477108" y="126609"/>
                </a:cubicBezTo>
                <a:cubicBezTo>
                  <a:pt x="1492230" y="119048"/>
                  <a:pt x="1503000" y="102923"/>
                  <a:pt x="1519311" y="98474"/>
                </a:cubicBezTo>
                <a:cubicBezTo>
                  <a:pt x="1570977" y="84383"/>
                  <a:pt x="1838075" y="70659"/>
                  <a:pt x="1842868" y="70339"/>
                </a:cubicBezTo>
                <a:cubicBezTo>
                  <a:pt x="1945533" y="44672"/>
                  <a:pt x="1880173" y="60064"/>
                  <a:pt x="2039815" y="28136"/>
                </a:cubicBezTo>
                <a:lnTo>
                  <a:pt x="2110154" y="14068"/>
                </a:lnTo>
                <a:lnTo>
                  <a:pt x="2180492" y="0"/>
                </a:lnTo>
                <a:cubicBezTo>
                  <a:pt x="2266170" y="6120"/>
                  <a:pt x="2385004" y="9954"/>
                  <a:pt x="2475914" y="28136"/>
                </a:cubicBezTo>
                <a:cubicBezTo>
                  <a:pt x="2490455" y="31044"/>
                  <a:pt x="2504049" y="37514"/>
                  <a:pt x="2518117" y="42203"/>
                </a:cubicBezTo>
                <a:cubicBezTo>
                  <a:pt x="2527495" y="51582"/>
                  <a:pt x="2539672" y="58823"/>
                  <a:pt x="2546252" y="70339"/>
                </a:cubicBezTo>
                <a:cubicBezTo>
                  <a:pt x="2643852" y="241138"/>
                  <a:pt x="2553158" y="576267"/>
                  <a:pt x="2546252" y="675249"/>
                </a:cubicBezTo>
                <a:cubicBezTo>
                  <a:pt x="2544588" y="699102"/>
                  <a:pt x="2537372" y="722247"/>
                  <a:pt x="2532185" y="745588"/>
                </a:cubicBezTo>
                <a:cubicBezTo>
                  <a:pt x="2526721" y="770177"/>
                  <a:pt x="2500000" y="876248"/>
                  <a:pt x="2489982" y="886265"/>
                </a:cubicBezTo>
                <a:lnTo>
                  <a:pt x="2461846" y="914400"/>
                </a:lnTo>
                <a:lnTo>
                  <a:pt x="2433711" y="998806"/>
                </a:lnTo>
                <a:cubicBezTo>
                  <a:pt x="2429022" y="1012874"/>
                  <a:pt x="2430128" y="1030523"/>
                  <a:pt x="2419643" y="1041009"/>
                </a:cubicBezTo>
                <a:lnTo>
                  <a:pt x="2391508" y="1069145"/>
                </a:lnTo>
                <a:cubicBezTo>
                  <a:pt x="2288390" y="1326932"/>
                  <a:pt x="2418023" y="1029641"/>
                  <a:pt x="2335237" y="1167619"/>
                </a:cubicBezTo>
                <a:cubicBezTo>
                  <a:pt x="2327608" y="1180335"/>
                  <a:pt x="2327801" y="1196559"/>
                  <a:pt x="2321169" y="1209822"/>
                </a:cubicBezTo>
                <a:cubicBezTo>
                  <a:pt x="2308187" y="1235787"/>
                  <a:pt x="2287331" y="1261466"/>
                  <a:pt x="2264898" y="1280160"/>
                </a:cubicBezTo>
                <a:cubicBezTo>
                  <a:pt x="2194632" y="1338715"/>
                  <a:pt x="2214614" y="1315262"/>
                  <a:pt x="2124222" y="1364566"/>
                </a:cubicBezTo>
                <a:cubicBezTo>
                  <a:pt x="2100218" y="1377659"/>
                  <a:pt x="2077070" y="1392277"/>
                  <a:pt x="2053883" y="1406769"/>
                </a:cubicBezTo>
                <a:cubicBezTo>
                  <a:pt x="2013910" y="1431752"/>
                  <a:pt x="2007136" y="1446674"/>
                  <a:pt x="1955409" y="1448973"/>
                </a:cubicBezTo>
                <a:cubicBezTo>
                  <a:pt x="1763283" y="1457512"/>
                  <a:pt x="1570892" y="1458351"/>
                  <a:pt x="1378634" y="1463040"/>
                </a:cubicBezTo>
                <a:cubicBezTo>
                  <a:pt x="1345809" y="1467729"/>
                  <a:pt x="1312783" y="1471176"/>
                  <a:pt x="1280160" y="1477108"/>
                </a:cubicBezTo>
                <a:cubicBezTo>
                  <a:pt x="1261138" y="1480567"/>
                  <a:pt x="1242960" y="1487997"/>
                  <a:pt x="1223889" y="1491176"/>
                </a:cubicBezTo>
                <a:cubicBezTo>
                  <a:pt x="1186598" y="1497391"/>
                  <a:pt x="1148862" y="1500554"/>
                  <a:pt x="1111348" y="1505243"/>
                </a:cubicBezTo>
                <a:cubicBezTo>
                  <a:pt x="1089645" y="1510669"/>
                  <a:pt x="1002598" y="1533379"/>
                  <a:pt x="984738" y="1533379"/>
                </a:cubicBezTo>
                <a:cubicBezTo>
                  <a:pt x="909564" y="1533379"/>
                  <a:pt x="834683" y="1524000"/>
                  <a:pt x="759655" y="1519311"/>
                </a:cubicBezTo>
                <a:cubicBezTo>
                  <a:pt x="740898" y="1509933"/>
                  <a:pt x="723471" y="1497202"/>
                  <a:pt x="703385" y="1491176"/>
                </a:cubicBezTo>
                <a:cubicBezTo>
                  <a:pt x="676064" y="1482980"/>
                  <a:pt x="647042" y="1482211"/>
                  <a:pt x="618978" y="1477108"/>
                </a:cubicBezTo>
                <a:cubicBezTo>
                  <a:pt x="595453" y="1472831"/>
                  <a:pt x="571708" y="1469331"/>
                  <a:pt x="548640" y="1463040"/>
                </a:cubicBezTo>
                <a:cubicBezTo>
                  <a:pt x="519471" y="1455085"/>
                  <a:pt x="445038" y="1424956"/>
                  <a:pt x="407963" y="1420837"/>
                </a:cubicBezTo>
                <a:cubicBezTo>
                  <a:pt x="342549" y="1413569"/>
                  <a:pt x="276664" y="1411458"/>
                  <a:pt x="211015" y="1406769"/>
                </a:cubicBezTo>
                <a:cubicBezTo>
                  <a:pt x="192258" y="1392701"/>
                  <a:pt x="173824" y="1378194"/>
                  <a:pt x="154745" y="1364566"/>
                </a:cubicBezTo>
                <a:cubicBezTo>
                  <a:pt x="140987" y="1354739"/>
                  <a:pt x="125744" y="1346993"/>
                  <a:pt x="112542" y="1336431"/>
                </a:cubicBezTo>
                <a:cubicBezTo>
                  <a:pt x="102185" y="1328146"/>
                  <a:pt x="93785" y="1317674"/>
                  <a:pt x="84406" y="1308296"/>
                </a:cubicBezTo>
                <a:cubicBezTo>
                  <a:pt x="79717" y="1294228"/>
                  <a:pt x="77967" y="1278809"/>
                  <a:pt x="70338" y="1266093"/>
                </a:cubicBezTo>
                <a:cubicBezTo>
                  <a:pt x="41527" y="1218074"/>
                  <a:pt x="35183" y="1259099"/>
                  <a:pt x="14068" y="1195754"/>
                </a:cubicBezTo>
                <a:cubicBezTo>
                  <a:pt x="9619" y="1182408"/>
                  <a:pt x="14068" y="1167619"/>
                  <a:pt x="0" y="116761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662880" y="116632"/>
            <a:ext cx="8229600" cy="1143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Questão 16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Espaço Reservado para Conteúdo 2"/>
          <p:cNvSpPr txBox="1">
            <a:spLocks/>
          </p:cNvSpPr>
          <p:nvPr/>
        </p:nvSpPr>
        <p:spPr>
          <a:xfrm>
            <a:off x="251520" y="1412776"/>
            <a:ext cx="8640960" cy="108012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 imagem, o que representam as estruturas na cor azul?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39552" y="2845385"/>
            <a:ext cx="4464496" cy="101566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FF0000"/>
                </a:solidFill>
              </a:rPr>
              <a:t>Resposta: </a:t>
            </a:r>
          </a:p>
          <a:p>
            <a:pPr algn="just"/>
            <a:r>
              <a:rPr lang="pt-BR" sz="2000" dirty="0" smtClean="0">
                <a:solidFill>
                  <a:schemeClr val="tx2"/>
                </a:solidFill>
              </a:rPr>
              <a:t>Representam as fibras nervosas da divisão mandibular do nervo trigêmeo.</a:t>
            </a:r>
            <a:endParaRPr lang="pt-BR" sz="2000" dirty="0">
              <a:solidFill>
                <a:schemeClr val="tx2"/>
              </a:solidFill>
            </a:endParaRPr>
          </a:p>
        </p:txBody>
      </p:sp>
      <p:sp>
        <p:nvSpPr>
          <p:cNvPr id="22" name="Espaço Reservado para Conteúdo 2"/>
          <p:cNvSpPr txBox="1">
            <a:spLocks/>
          </p:cNvSpPr>
          <p:nvPr/>
        </p:nvSpPr>
        <p:spPr>
          <a:xfrm>
            <a:off x="251520" y="1988840"/>
            <a:ext cx="52565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 grupo de músculos inerva?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2411760" y="4077072"/>
            <a:ext cx="3096344" cy="7078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FF0000"/>
                </a:solidFill>
              </a:rPr>
              <a:t>Resposta: </a:t>
            </a:r>
          </a:p>
          <a:p>
            <a:pPr algn="just"/>
            <a:r>
              <a:rPr lang="pt-BR" sz="2000" dirty="0" smtClean="0">
                <a:solidFill>
                  <a:schemeClr val="tx2"/>
                </a:solidFill>
              </a:rPr>
              <a:t>Os músculos da mastigação.</a:t>
            </a:r>
            <a:endParaRPr lang="pt-BR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518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Picture 3" descr="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501478"/>
            <a:ext cx="4281488" cy="3879850"/>
          </a:xfrm>
          <a:prstGeom prst="rect">
            <a:avLst/>
          </a:prstGeom>
          <a:noFill/>
        </p:spPr>
      </p:pic>
      <p:sp>
        <p:nvSpPr>
          <p:cNvPr id="6" name="Título 1"/>
          <p:cNvSpPr txBox="1">
            <a:spLocks noGrp="1"/>
          </p:cNvSpPr>
          <p:nvPr>
            <p:ph type="title"/>
          </p:nvPr>
        </p:nvSpPr>
        <p:spPr>
          <a:xfrm>
            <a:off x="457200" y="188640"/>
            <a:ext cx="8229600" cy="1371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Questão 17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395536" y="1628800"/>
            <a:ext cx="8291264" cy="64807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 imagem, identifique os músculos.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Espaço Reservado para Conteúdo 2"/>
          <p:cNvSpPr txBox="1">
            <a:spLocks noGrp="1"/>
          </p:cNvSpPr>
          <p:nvPr>
            <p:ph type="body" sz="half" idx="1"/>
          </p:nvPr>
        </p:nvSpPr>
        <p:spPr>
          <a:xfrm>
            <a:off x="457200" y="3850704"/>
            <a:ext cx="4038600" cy="4114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lphaUcPeriod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Fossa temporal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lphaUcPeriod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Fossa </a:t>
            </a:r>
            <a:r>
              <a:rPr kumimoji="0" lang="pt-B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pterigopalatina</a:t>
            </a: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lphaUcPeriod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Fossa </a:t>
            </a:r>
            <a:r>
              <a:rPr kumimoji="0" lang="pt-B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pterigóidea</a:t>
            </a: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lphaUcPeriod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Fossa infratemporal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6372200" y="3356992"/>
            <a:ext cx="1728192" cy="17281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467544" y="2217058"/>
            <a:ext cx="4464496" cy="7078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FF0000"/>
                </a:solidFill>
              </a:rPr>
              <a:t>Resposta: </a:t>
            </a:r>
          </a:p>
          <a:p>
            <a:pPr algn="just"/>
            <a:r>
              <a:rPr lang="pt-BR" sz="2000" dirty="0" smtClean="0">
                <a:solidFill>
                  <a:schemeClr val="tx2"/>
                </a:solidFill>
              </a:rPr>
              <a:t>Músculos </a:t>
            </a:r>
            <a:r>
              <a:rPr lang="pt-BR" sz="2000" dirty="0" err="1" smtClean="0">
                <a:solidFill>
                  <a:schemeClr val="tx2"/>
                </a:solidFill>
              </a:rPr>
              <a:t>pterigóides</a:t>
            </a:r>
            <a:r>
              <a:rPr lang="pt-BR" sz="2000" dirty="0" smtClean="0">
                <a:solidFill>
                  <a:schemeClr val="tx2"/>
                </a:solidFill>
              </a:rPr>
              <a:t> medial e lateral.</a:t>
            </a:r>
            <a:endParaRPr lang="pt-BR" sz="2000" dirty="0">
              <a:solidFill>
                <a:schemeClr val="tx2"/>
              </a:solidFill>
            </a:endParaRP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457200" y="2996952"/>
            <a:ext cx="4186808" cy="86409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Eles estão localizados na...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67544" y="5445224"/>
            <a:ext cx="3672408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pt-BR" dirty="0" smtClean="0"/>
              <a:t>Questão </a:t>
            </a:r>
            <a:r>
              <a:rPr lang="pt-BR" dirty="0" smtClean="0"/>
              <a:t>18</a:t>
            </a:r>
            <a:endParaRPr lang="pt-BR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395536" y="1484784"/>
            <a:ext cx="8291264" cy="108012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 imagem, o movimento indicado pela ATM é realizada pelo músculo...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779912" y="2639069"/>
            <a:ext cx="5220072" cy="302217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lphaUcPeriod"/>
              <a:tabLst/>
              <a:defRPr/>
            </a:pPr>
            <a:r>
              <a:rPr kumimoji="0" lang="pt-B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Pterigóide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lateral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lphaUcPeriod"/>
              <a:tabLst/>
              <a:defRPr/>
            </a:pPr>
            <a:r>
              <a:rPr kumimoji="0" lang="pt-B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Masséter</a:t>
            </a: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lphaUcPeriod"/>
              <a:tabLst/>
              <a:defRPr/>
            </a:pPr>
            <a:r>
              <a:rPr lang="pt-BR" sz="2800" dirty="0" err="1" smtClean="0"/>
              <a:t>Pterigóide</a:t>
            </a:r>
            <a:r>
              <a:rPr lang="pt-BR" sz="2800" dirty="0" smtClean="0"/>
              <a:t> medial</a:t>
            </a: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lphaUcPeriod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Temporal 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lphaUcPeriod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 dois músculos </a:t>
            </a:r>
            <a:r>
              <a:rPr kumimoji="0" lang="pt-B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pterigóides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635896" y="2708920"/>
            <a:ext cx="363589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3" descr="fig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2741042" y="2621889"/>
            <a:ext cx="6016898" cy="4119479"/>
          </a:xfrm>
          <a:noFill/>
          <a:ln>
            <a:noFill/>
          </a:ln>
        </p:spPr>
      </p:pic>
      <p:sp>
        <p:nvSpPr>
          <p:cNvPr id="10" name="Retângulo 9"/>
          <p:cNvSpPr/>
          <p:nvPr/>
        </p:nvSpPr>
        <p:spPr>
          <a:xfrm>
            <a:off x="-180528" y="2564904"/>
            <a:ext cx="356388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Forma livre 10"/>
          <p:cNvSpPr/>
          <p:nvPr/>
        </p:nvSpPr>
        <p:spPr>
          <a:xfrm>
            <a:off x="-348343" y="4920343"/>
            <a:ext cx="3777761" cy="1944914"/>
          </a:xfrm>
          <a:custGeom>
            <a:avLst/>
            <a:gdLst>
              <a:gd name="connsiteX0" fmla="*/ 348343 w 3777761"/>
              <a:gd name="connsiteY0" fmla="*/ 29028 h 1944914"/>
              <a:gd name="connsiteX1" fmla="*/ 348343 w 3777761"/>
              <a:gd name="connsiteY1" fmla="*/ 29028 h 1944914"/>
              <a:gd name="connsiteX2" fmla="*/ 464457 w 3777761"/>
              <a:gd name="connsiteY2" fmla="*/ 72571 h 1944914"/>
              <a:gd name="connsiteX3" fmla="*/ 551543 w 3777761"/>
              <a:gd name="connsiteY3" fmla="*/ 145143 h 1944914"/>
              <a:gd name="connsiteX4" fmla="*/ 580572 w 3777761"/>
              <a:gd name="connsiteY4" fmla="*/ 188686 h 1944914"/>
              <a:gd name="connsiteX5" fmla="*/ 580572 w 3777761"/>
              <a:gd name="connsiteY5" fmla="*/ 377371 h 1944914"/>
              <a:gd name="connsiteX6" fmla="*/ 551543 w 3777761"/>
              <a:gd name="connsiteY6" fmla="*/ 420914 h 1944914"/>
              <a:gd name="connsiteX7" fmla="*/ 537029 w 3777761"/>
              <a:gd name="connsiteY7" fmla="*/ 464457 h 1944914"/>
              <a:gd name="connsiteX8" fmla="*/ 478972 w 3777761"/>
              <a:gd name="connsiteY8" fmla="*/ 566057 h 1944914"/>
              <a:gd name="connsiteX9" fmla="*/ 464457 w 3777761"/>
              <a:gd name="connsiteY9" fmla="*/ 624114 h 1944914"/>
              <a:gd name="connsiteX10" fmla="*/ 435429 w 3777761"/>
              <a:gd name="connsiteY10" fmla="*/ 682171 h 1944914"/>
              <a:gd name="connsiteX11" fmla="*/ 406400 w 3777761"/>
              <a:gd name="connsiteY11" fmla="*/ 798286 h 1944914"/>
              <a:gd name="connsiteX12" fmla="*/ 464457 w 3777761"/>
              <a:gd name="connsiteY12" fmla="*/ 870857 h 1944914"/>
              <a:gd name="connsiteX13" fmla="*/ 580572 w 3777761"/>
              <a:gd name="connsiteY13" fmla="*/ 899886 h 1944914"/>
              <a:gd name="connsiteX14" fmla="*/ 624114 w 3777761"/>
              <a:gd name="connsiteY14" fmla="*/ 928914 h 1944914"/>
              <a:gd name="connsiteX15" fmla="*/ 667657 w 3777761"/>
              <a:gd name="connsiteY15" fmla="*/ 943428 h 1944914"/>
              <a:gd name="connsiteX16" fmla="*/ 682172 w 3777761"/>
              <a:gd name="connsiteY16" fmla="*/ 986971 h 1944914"/>
              <a:gd name="connsiteX17" fmla="*/ 754743 w 3777761"/>
              <a:gd name="connsiteY17" fmla="*/ 1045028 h 1944914"/>
              <a:gd name="connsiteX18" fmla="*/ 783772 w 3777761"/>
              <a:gd name="connsiteY18" fmla="*/ 1132114 h 1944914"/>
              <a:gd name="connsiteX19" fmla="*/ 870857 w 3777761"/>
              <a:gd name="connsiteY19" fmla="*/ 1190171 h 1944914"/>
              <a:gd name="connsiteX20" fmla="*/ 1001486 w 3777761"/>
              <a:gd name="connsiteY20" fmla="*/ 1088571 h 1944914"/>
              <a:gd name="connsiteX21" fmla="*/ 1001486 w 3777761"/>
              <a:gd name="connsiteY21" fmla="*/ 1088571 h 1944914"/>
              <a:gd name="connsiteX22" fmla="*/ 1088572 w 3777761"/>
              <a:gd name="connsiteY22" fmla="*/ 1059543 h 1944914"/>
              <a:gd name="connsiteX23" fmla="*/ 1132114 w 3777761"/>
              <a:gd name="connsiteY23" fmla="*/ 1045028 h 1944914"/>
              <a:gd name="connsiteX24" fmla="*/ 1190172 w 3777761"/>
              <a:gd name="connsiteY24" fmla="*/ 1059543 h 1944914"/>
              <a:gd name="connsiteX25" fmla="*/ 1248229 w 3777761"/>
              <a:gd name="connsiteY25" fmla="*/ 1190171 h 1944914"/>
              <a:gd name="connsiteX26" fmla="*/ 1335314 w 3777761"/>
              <a:gd name="connsiteY26" fmla="*/ 1451428 h 1944914"/>
              <a:gd name="connsiteX27" fmla="*/ 1407886 w 3777761"/>
              <a:gd name="connsiteY27" fmla="*/ 1582057 h 1944914"/>
              <a:gd name="connsiteX28" fmla="*/ 1451429 w 3777761"/>
              <a:gd name="connsiteY28" fmla="*/ 1596571 h 1944914"/>
              <a:gd name="connsiteX29" fmla="*/ 2946400 w 3777761"/>
              <a:gd name="connsiteY29" fmla="*/ 1582057 h 1944914"/>
              <a:gd name="connsiteX30" fmla="*/ 2989943 w 3777761"/>
              <a:gd name="connsiteY30" fmla="*/ 1567543 h 1944914"/>
              <a:gd name="connsiteX31" fmla="*/ 3628572 w 3777761"/>
              <a:gd name="connsiteY31" fmla="*/ 1582057 h 1944914"/>
              <a:gd name="connsiteX32" fmla="*/ 3744686 w 3777761"/>
              <a:gd name="connsiteY32" fmla="*/ 1712686 h 1944914"/>
              <a:gd name="connsiteX33" fmla="*/ 3744686 w 3777761"/>
              <a:gd name="connsiteY33" fmla="*/ 1814286 h 1944914"/>
              <a:gd name="connsiteX34" fmla="*/ 3657600 w 3777761"/>
              <a:gd name="connsiteY34" fmla="*/ 1843314 h 1944914"/>
              <a:gd name="connsiteX35" fmla="*/ 3338286 w 3777761"/>
              <a:gd name="connsiteY35" fmla="*/ 1872343 h 1944914"/>
              <a:gd name="connsiteX36" fmla="*/ 2569029 w 3777761"/>
              <a:gd name="connsiteY36" fmla="*/ 1886857 h 1944914"/>
              <a:gd name="connsiteX37" fmla="*/ 1973943 w 3777761"/>
              <a:gd name="connsiteY37" fmla="*/ 1901371 h 1944914"/>
              <a:gd name="connsiteX38" fmla="*/ 1669143 w 3777761"/>
              <a:gd name="connsiteY38" fmla="*/ 1930400 h 1944914"/>
              <a:gd name="connsiteX39" fmla="*/ 1567543 w 3777761"/>
              <a:gd name="connsiteY39" fmla="*/ 1944914 h 1944914"/>
              <a:gd name="connsiteX40" fmla="*/ 1422400 w 3777761"/>
              <a:gd name="connsiteY40" fmla="*/ 1930400 h 1944914"/>
              <a:gd name="connsiteX41" fmla="*/ 1306286 w 3777761"/>
              <a:gd name="connsiteY41" fmla="*/ 1915886 h 1944914"/>
              <a:gd name="connsiteX42" fmla="*/ 1146629 w 3777761"/>
              <a:gd name="connsiteY42" fmla="*/ 1901371 h 1944914"/>
              <a:gd name="connsiteX43" fmla="*/ 1045029 w 3777761"/>
              <a:gd name="connsiteY43" fmla="*/ 1886857 h 1944914"/>
              <a:gd name="connsiteX44" fmla="*/ 580572 w 3777761"/>
              <a:gd name="connsiteY44" fmla="*/ 1872343 h 1944914"/>
              <a:gd name="connsiteX45" fmla="*/ 537029 w 3777761"/>
              <a:gd name="connsiteY45" fmla="*/ 1857828 h 1944914"/>
              <a:gd name="connsiteX46" fmla="*/ 304800 w 3777761"/>
              <a:gd name="connsiteY46" fmla="*/ 1843314 h 1944914"/>
              <a:gd name="connsiteX47" fmla="*/ 275772 w 3777761"/>
              <a:gd name="connsiteY47" fmla="*/ 1799771 h 1944914"/>
              <a:gd name="connsiteX48" fmla="*/ 232229 w 3777761"/>
              <a:gd name="connsiteY48" fmla="*/ 1770743 h 1944914"/>
              <a:gd name="connsiteX49" fmla="*/ 203200 w 3777761"/>
              <a:gd name="connsiteY49" fmla="*/ 1727200 h 1944914"/>
              <a:gd name="connsiteX50" fmla="*/ 159657 w 3777761"/>
              <a:gd name="connsiteY50" fmla="*/ 1712686 h 1944914"/>
              <a:gd name="connsiteX51" fmla="*/ 116114 w 3777761"/>
              <a:gd name="connsiteY51" fmla="*/ 1683657 h 1944914"/>
              <a:gd name="connsiteX52" fmla="*/ 101600 w 3777761"/>
              <a:gd name="connsiteY52" fmla="*/ 1538514 h 1944914"/>
              <a:gd name="connsiteX53" fmla="*/ 87086 w 3777761"/>
              <a:gd name="connsiteY53" fmla="*/ 1480457 h 1944914"/>
              <a:gd name="connsiteX54" fmla="*/ 72572 w 3777761"/>
              <a:gd name="connsiteY54" fmla="*/ 1436914 h 1944914"/>
              <a:gd name="connsiteX55" fmla="*/ 58057 w 3777761"/>
              <a:gd name="connsiteY55" fmla="*/ 1364343 h 1944914"/>
              <a:gd name="connsiteX56" fmla="*/ 43543 w 3777761"/>
              <a:gd name="connsiteY56" fmla="*/ 1204686 h 1944914"/>
              <a:gd name="connsiteX57" fmla="*/ 29029 w 3777761"/>
              <a:gd name="connsiteY57" fmla="*/ 1161143 h 1944914"/>
              <a:gd name="connsiteX58" fmla="*/ 14514 w 3777761"/>
              <a:gd name="connsiteY58" fmla="*/ 1045028 h 1944914"/>
              <a:gd name="connsiteX59" fmla="*/ 0 w 3777761"/>
              <a:gd name="connsiteY59" fmla="*/ 972457 h 1944914"/>
              <a:gd name="connsiteX60" fmla="*/ 14514 w 3777761"/>
              <a:gd name="connsiteY60" fmla="*/ 551543 h 1944914"/>
              <a:gd name="connsiteX61" fmla="*/ 29029 w 3777761"/>
              <a:gd name="connsiteY61" fmla="*/ 493486 h 1944914"/>
              <a:gd name="connsiteX62" fmla="*/ 58057 w 3777761"/>
              <a:gd name="connsiteY62" fmla="*/ 391886 h 1944914"/>
              <a:gd name="connsiteX63" fmla="*/ 101600 w 3777761"/>
              <a:gd name="connsiteY63" fmla="*/ 188686 h 1944914"/>
              <a:gd name="connsiteX64" fmla="*/ 145143 w 3777761"/>
              <a:gd name="connsiteY64" fmla="*/ 159657 h 1944914"/>
              <a:gd name="connsiteX65" fmla="*/ 174172 w 3777761"/>
              <a:gd name="connsiteY65" fmla="*/ 116114 h 1944914"/>
              <a:gd name="connsiteX66" fmla="*/ 188686 w 3777761"/>
              <a:gd name="connsiteY66" fmla="*/ 72571 h 1944914"/>
              <a:gd name="connsiteX67" fmla="*/ 319314 w 3777761"/>
              <a:gd name="connsiteY67" fmla="*/ 0 h 1944914"/>
              <a:gd name="connsiteX68" fmla="*/ 348343 w 3777761"/>
              <a:gd name="connsiteY68" fmla="*/ 29028 h 1944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77761" h="1944914">
                <a:moveTo>
                  <a:pt x="348343" y="29028"/>
                </a:moveTo>
                <a:lnTo>
                  <a:pt x="348343" y="29028"/>
                </a:lnTo>
                <a:cubicBezTo>
                  <a:pt x="387048" y="43542"/>
                  <a:pt x="426826" y="55466"/>
                  <a:pt x="464457" y="72571"/>
                </a:cubicBezTo>
                <a:cubicBezTo>
                  <a:pt x="495088" y="86494"/>
                  <a:pt x="530955" y="120438"/>
                  <a:pt x="551543" y="145143"/>
                </a:cubicBezTo>
                <a:cubicBezTo>
                  <a:pt x="562710" y="158544"/>
                  <a:pt x="570896" y="174172"/>
                  <a:pt x="580572" y="188686"/>
                </a:cubicBezTo>
                <a:cubicBezTo>
                  <a:pt x="592225" y="270256"/>
                  <a:pt x="606752" y="298833"/>
                  <a:pt x="580572" y="377371"/>
                </a:cubicBezTo>
                <a:cubicBezTo>
                  <a:pt x="575056" y="393920"/>
                  <a:pt x="561219" y="406400"/>
                  <a:pt x="551543" y="420914"/>
                </a:cubicBezTo>
                <a:cubicBezTo>
                  <a:pt x="546705" y="435428"/>
                  <a:pt x="543871" y="450773"/>
                  <a:pt x="537029" y="464457"/>
                </a:cubicBezTo>
                <a:cubicBezTo>
                  <a:pt x="494915" y="548686"/>
                  <a:pt x="517145" y="464263"/>
                  <a:pt x="478972" y="566057"/>
                </a:cubicBezTo>
                <a:cubicBezTo>
                  <a:pt x="471968" y="584735"/>
                  <a:pt x="471461" y="605436"/>
                  <a:pt x="464457" y="624114"/>
                </a:cubicBezTo>
                <a:cubicBezTo>
                  <a:pt x="456860" y="644373"/>
                  <a:pt x="442271" y="661645"/>
                  <a:pt x="435429" y="682171"/>
                </a:cubicBezTo>
                <a:cubicBezTo>
                  <a:pt x="422813" y="720020"/>
                  <a:pt x="406400" y="798286"/>
                  <a:pt x="406400" y="798286"/>
                </a:cubicBezTo>
                <a:cubicBezTo>
                  <a:pt x="423300" y="865889"/>
                  <a:pt x="403005" y="854097"/>
                  <a:pt x="464457" y="870857"/>
                </a:cubicBezTo>
                <a:cubicBezTo>
                  <a:pt x="502947" y="881354"/>
                  <a:pt x="580572" y="899886"/>
                  <a:pt x="580572" y="899886"/>
                </a:cubicBezTo>
                <a:cubicBezTo>
                  <a:pt x="595086" y="909562"/>
                  <a:pt x="608512" y="921113"/>
                  <a:pt x="624114" y="928914"/>
                </a:cubicBezTo>
                <a:cubicBezTo>
                  <a:pt x="637798" y="935756"/>
                  <a:pt x="656839" y="932610"/>
                  <a:pt x="667657" y="943428"/>
                </a:cubicBezTo>
                <a:cubicBezTo>
                  <a:pt x="678475" y="954246"/>
                  <a:pt x="675330" y="973287"/>
                  <a:pt x="682172" y="986971"/>
                </a:cubicBezTo>
                <a:cubicBezTo>
                  <a:pt x="708433" y="1039493"/>
                  <a:pt x="704521" y="1028288"/>
                  <a:pt x="754743" y="1045028"/>
                </a:cubicBezTo>
                <a:cubicBezTo>
                  <a:pt x="764419" y="1074057"/>
                  <a:pt x="758312" y="1115141"/>
                  <a:pt x="783772" y="1132114"/>
                </a:cubicBezTo>
                <a:lnTo>
                  <a:pt x="870857" y="1190171"/>
                </a:lnTo>
                <a:cubicBezTo>
                  <a:pt x="1002748" y="1171330"/>
                  <a:pt x="961639" y="1208112"/>
                  <a:pt x="1001486" y="1088571"/>
                </a:cubicBezTo>
                <a:lnTo>
                  <a:pt x="1001486" y="1088571"/>
                </a:lnTo>
                <a:lnTo>
                  <a:pt x="1088572" y="1059543"/>
                </a:lnTo>
                <a:lnTo>
                  <a:pt x="1132114" y="1045028"/>
                </a:lnTo>
                <a:cubicBezTo>
                  <a:pt x="1151467" y="1049866"/>
                  <a:pt x="1173574" y="1048478"/>
                  <a:pt x="1190172" y="1059543"/>
                </a:cubicBezTo>
                <a:cubicBezTo>
                  <a:pt x="1219743" y="1079257"/>
                  <a:pt x="1242504" y="1172995"/>
                  <a:pt x="1248229" y="1190171"/>
                </a:cubicBezTo>
                <a:lnTo>
                  <a:pt x="1335314" y="1451428"/>
                </a:lnTo>
                <a:cubicBezTo>
                  <a:pt x="1348094" y="1489767"/>
                  <a:pt x="1370458" y="1569581"/>
                  <a:pt x="1407886" y="1582057"/>
                </a:cubicBezTo>
                <a:lnTo>
                  <a:pt x="1451429" y="1596571"/>
                </a:lnTo>
                <a:lnTo>
                  <a:pt x="2946400" y="1582057"/>
                </a:lnTo>
                <a:cubicBezTo>
                  <a:pt x="2961697" y="1581768"/>
                  <a:pt x="2974644" y="1567543"/>
                  <a:pt x="2989943" y="1567543"/>
                </a:cubicBezTo>
                <a:cubicBezTo>
                  <a:pt x="3202874" y="1567543"/>
                  <a:pt x="3415696" y="1577219"/>
                  <a:pt x="3628572" y="1582057"/>
                </a:cubicBezTo>
                <a:cubicBezTo>
                  <a:pt x="3727992" y="1681478"/>
                  <a:pt x="3692885" y="1634985"/>
                  <a:pt x="3744686" y="1712686"/>
                </a:cubicBezTo>
                <a:cubicBezTo>
                  <a:pt x="3754119" y="1740985"/>
                  <a:pt x="3777761" y="1785936"/>
                  <a:pt x="3744686" y="1814286"/>
                </a:cubicBezTo>
                <a:cubicBezTo>
                  <a:pt x="3721454" y="1834199"/>
                  <a:pt x="3686629" y="1833638"/>
                  <a:pt x="3657600" y="1843314"/>
                </a:cubicBezTo>
                <a:cubicBezTo>
                  <a:pt x="3530665" y="1885625"/>
                  <a:pt x="3605659" y="1864916"/>
                  <a:pt x="3338286" y="1872343"/>
                </a:cubicBezTo>
                <a:lnTo>
                  <a:pt x="2569029" y="1886857"/>
                </a:lnTo>
                <a:lnTo>
                  <a:pt x="1973943" y="1901371"/>
                </a:lnTo>
                <a:cubicBezTo>
                  <a:pt x="1783127" y="1933175"/>
                  <a:pt x="1995275" y="1900752"/>
                  <a:pt x="1669143" y="1930400"/>
                </a:cubicBezTo>
                <a:cubicBezTo>
                  <a:pt x="1635073" y="1933497"/>
                  <a:pt x="1601410" y="1940076"/>
                  <a:pt x="1567543" y="1944914"/>
                </a:cubicBezTo>
                <a:lnTo>
                  <a:pt x="1422400" y="1930400"/>
                </a:lnTo>
                <a:cubicBezTo>
                  <a:pt x="1383633" y="1926093"/>
                  <a:pt x="1345078" y="1919969"/>
                  <a:pt x="1306286" y="1915886"/>
                </a:cubicBezTo>
                <a:cubicBezTo>
                  <a:pt x="1253141" y="1910292"/>
                  <a:pt x="1199741" y="1907272"/>
                  <a:pt x="1146629" y="1901371"/>
                </a:cubicBezTo>
                <a:cubicBezTo>
                  <a:pt x="1112628" y="1897593"/>
                  <a:pt x="1079195" y="1888609"/>
                  <a:pt x="1045029" y="1886857"/>
                </a:cubicBezTo>
                <a:cubicBezTo>
                  <a:pt x="890338" y="1878924"/>
                  <a:pt x="735391" y="1877181"/>
                  <a:pt x="580572" y="1872343"/>
                </a:cubicBezTo>
                <a:cubicBezTo>
                  <a:pt x="566058" y="1867505"/>
                  <a:pt x="552244" y="1859430"/>
                  <a:pt x="537029" y="1857828"/>
                </a:cubicBezTo>
                <a:cubicBezTo>
                  <a:pt x="459894" y="1849708"/>
                  <a:pt x="380514" y="1860139"/>
                  <a:pt x="304800" y="1843314"/>
                </a:cubicBezTo>
                <a:cubicBezTo>
                  <a:pt x="287771" y="1839530"/>
                  <a:pt x="288107" y="1812106"/>
                  <a:pt x="275772" y="1799771"/>
                </a:cubicBezTo>
                <a:cubicBezTo>
                  <a:pt x="263437" y="1787436"/>
                  <a:pt x="246743" y="1780419"/>
                  <a:pt x="232229" y="1770743"/>
                </a:cubicBezTo>
                <a:cubicBezTo>
                  <a:pt x="222553" y="1756229"/>
                  <a:pt x="216822" y="1738097"/>
                  <a:pt x="203200" y="1727200"/>
                </a:cubicBezTo>
                <a:cubicBezTo>
                  <a:pt x="191253" y="1717643"/>
                  <a:pt x="173341" y="1719528"/>
                  <a:pt x="159657" y="1712686"/>
                </a:cubicBezTo>
                <a:cubicBezTo>
                  <a:pt x="144055" y="1704885"/>
                  <a:pt x="130628" y="1693333"/>
                  <a:pt x="116114" y="1683657"/>
                </a:cubicBezTo>
                <a:cubicBezTo>
                  <a:pt x="80778" y="1577647"/>
                  <a:pt x="79665" y="1626256"/>
                  <a:pt x="101600" y="1538514"/>
                </a:cubicBezTo>
                <a:cubicBezTo>
                  <a:pt x="96762" y="1519162"/>
                  <a:pt x="92566" y="1499637"/>
                  <a:pt x="87086" y="1480457"/>
                </a:cubicBezTo>
                <a:cubicBezTo>
                  <a:pt x="82883" y="1465746"/>
                  <a:pt x="76283" y="1451757"/>
                  <a:pt x="72572" y="1436914"/>
                </a:cubicBezTo>
                <a:cubicBezTo>
                  <a:pt x="66589" y="1412981"/>
                  <a:pt x="62895" y="1388533"/>
                  <a:pt x="58057" y="1364343"/>
                </a:cubicBezTo>
                <a:cubicBezTo>
                  <a:pt x="53219" y="1311124"/>
                  <a:pt x="51100" y="1257587"/>
                  <a:pt x="43543" y="1204686"/>
                </a:cubicBezTo>
                <a:cubicBezTo>
                  <a:pt x="41379" y="1189540"/>
                  <a:pt x="31766" y="1176196"/>
                  <a:pt x="29029" y="1161143"/>
                </a:cubicBezTo>
                <a:cubicBezTo>
                  <a:pt x="22051" y="1122766"/>
                  <a:pt x="20445" y="1083581"/>
                  <a:pt x="14514" y="1045028"/>
                </a:cubicBezTo>
                <a:cubicBezTo>
                  <a:pt x="10763" y="1020645"/>
                  <a:pt x="4838" y="996647"/>
                  <a:pt x="0" y="972457"/>
                </a:cubicBezTo>
                <a:cubicBezTo>
                  <a:pt x="4838" y="832152"/>
                  <a:pt x="6021" y="691674"/>
                  <a:pt x="14514" y="551543"/>
                </a:cubicBezTo>
                <a:cubicBezTo>
                  <a:pt x="15721" y="531632"/>
                  <a:pt x="23549" y="512666"/>
                  <a:pt x="29029" y="493486"/>
                </a:cubicBezTo>
                <a:cubicBezTo>
                  <a:pt x="42833" y="445173"/>
                  <a:pt x="48983" y="446331"/>
                  <a:pt x="58057" y="391886"/>
                </a:cubicBezTo>
                <a:cubicBezTo>
                  <a:pt x="60164" y="379245"/>
                  <a:pt x="72948" y="207787"/>
                  <a:pt x="101600" y="188686"/>
                </a:cubicBezTo>
                <a:lnTo>
                  <a:pt x="145143" y="159657"/>
                </a:lnTo>
                <a:cubicBezTo>
                  <a:pt x="154819" y="145143"/>
                  <a:pt x="166371" y="131716"/>
                  <a:pt x="174172" y="116114"/>
                </a:cubicBezTo>
                <a:cubicBezTo>
                  <a:pt x="181014" y="102430"/>
                  <a:pt x="177868" y="83389"/>
                  <a:pt x="188686" y="72571"/>
                </a:cubicBezTo>
                <a:cubicBezTo>
                  <a:pt x="238593" y="22664"/>
                  <a:pt x="264560" y="18251"/>
                  <a:pt x="319314" y="0"/>
                </a:cubicBezTo>
                <a:cubicBezTo>
                  <a:pt x="373120" y="17935"/>
                  <a:pt x="343505" y="24190"/>
                  <a:pt x="348343" y="290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pt-BR" dirty="0" smtClean="0"/>
              <a:t>Questão 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/>
          <a:lstStyle/>
          <a:p>
            <a:pPr algn="just">
              <a:buNone/>
            </a:pPr>
            <a:r>
              <a:rPr lang="pt-BR" sz="2800" dirty="0" smtClean="0"/>
              <a:t>São ossos observados pela </a:t>
            </a:r>
            <a:r>
              <a:rPr lang="pt-BR" sz="2800" u="sng" dirty="0" smtClean="0"/>
              <a:t>norma lateral </a:t>
            </a:r>
            <a:r>
              <a:rPr lang="pt-BR" sz="2800" dirty="0" smtClean="0"/>
              <a:t>do crânio, exceto:</a:t>
            </a:r>
          </a:p>
          <a:p>
            <a:pPr marL="514350" indent="-514350" algn="just">
              <a:buAutoNum type="alphaUcPeriod"/>
            </a:pPr>
            <a:r>
              <a:rPr lang="pt-BR" sz="2800" dirty="0" smtClean="0"/>
              <a:t>Temporal</a:t>
            </a:r>
          </a:p>
          <a:p>
            <a:pPr marL="514350" indent="-514350" algn="just">
              <a:buAutoNum type="alphaUcPeriod"/>
            </a:pPr>
            <a:r>
              <a:rPr lang="pt-BR" sz="2800" dirty="0" smtClean="0"/>
              <a:t>Mandíbula</a:t>
            </a:r>
          </a:p>
          <a:p>
            <a:pPr marL="514350" indent="-514350" algn="just">
              <a:buAutoNum type="alphaUcPeriod"/>
            </a:pPr>
            <a:r>
              <a:rPr lang="pt-BR" sz="2800" dirty="0" smtClean="0"/>
              <a:t>Nasal</a:t>
            </a:r>
          </a:p>
          <a:p>
            <a:pPr marL="514350" indent="-514350" algn="just">
              <a:buAutoNum type="alphaUcPeriod"/>
            </a:pPr>
            <a:r>
              <a:rPr lang="pt-BR" sz="2800" dirty="0" smtClean="0"/>
              <a:t>Palatino</a:t>
            </a:r>
          </a:p>
          <a:p>
            <a:pPr marL="514350" indent="-514350" algn="just">
              <a:buAutoNum type="alphaUcPeriod"/>
            </a:pPr>
            <a:r>
              <a:rPr lang="pt-BR" sz="2800" dirty="0" smtClean="0"/>
              <a:t>Maxilar</a:t>
            </a:r>
            <a:endParaRPr lang="pt-BR" sz="2800" dirty="0"/>
          </a:p>
        </p:txBody>
      </p:sp>
      <p:pic>
        <p:nvPicPr>
          <p:cNvPr id="4" name="Imagem 3" descr="C:\Users\LuisFernando\Desktop\figura 5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636912"/>
            <a:ext cx="47720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251520" y="4149080"/>
            <a:ext cx="2016224" cy="432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pt-BR" dirty="0" smtClean="0"/>
              <a:t>Questão </a:t>
            </a:r>
            <a:r>
              <a:rPr lang="pt-BR" dirty="0" smtClean="0"/>
              <a:t>19</a:t>
            </a:r>
            <a:endParaRPr lang="pt-BR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395536" y="1556792"/>
            <a:ext cx="8291264" cy="108012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 imagem, identifique os músculos </a:t>
            </a:r>
            <a:r>
              <a:rPr kumimoji="0" lang="pt-BR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 mastigação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Imagem 6" descr="C:\Users\tirapelli\Desktop\MUSCULOS DA MÍMIC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348880"/>
            <a:ext cx="5426643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9"/>
          <p:cNvSpPr txBox="1"/>
          <p:nvPr/>
        </p:nvSpPr>
        <p:spPr>
          <a:xfrm>
            <a:off x="179512" y="2793122"/>
            <a:ext cx="4464496" cy="7078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FF0000"/>
                </a:solidFill>
              </a:rPr>
              <a:t>Resposta: </a:t>
            </a:r>
          </a:p>
          <a:p>
            <a:pPr algn="just"/>
            <a:r>
              <a:rPr lang="pt-BR" sz="2000" dirty="0" smtClean="0">
                <a:solidFill>
                  <a:schemeClr val="tx2"/>
                </a:solidFill>
              </a:rPr>
              <a:t>Músculos temporal e </a:t>
            </a:r>
            <a:r>
              <a:rPr lang="pt-BR" sz="2000" dirty="0" err="1" smtClean="0">
                <a:solidFill>
                  <a:schemeClr val="tx2"/>
                </a:solidFill>
              </a:rPr>
              <a:t>masséter</a:t>
            </a:r>
            <a:r>
              <a:rPr lang="pt-BR" sz="2000" dirty="0" smtClean="0">
                <a:solidFill>
                  <a:schemeClr val="tx2"/>
                </a:solidFill>
              </a:rPr>
              <a:t>.</a:t>
            </a:r>
            <a:endParaRPr lang="pt-BR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pt-BR" dirty="0" smtClean="0"/>
              <a:t>Questão </a:t>
            </a:r>
            <a:r>
              <a:rPr lang="pt-BR" dirty="0" smtClean="0"/>
              <a:t>20</a:t>
            </a:r>
            <a:endParaRPr lang="pt-BR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395536" y="1484784"/>
            <a:ext cx="8291264" cy="108012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 imagem, identifique os músculos da </a:t>
            </a:r>
            <a:r>
              <a:rPr kumimoji="0" lang="pt-BR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mímica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Imagem 6" descr="C:\Users\tirapelli\Desktop\MUSCULOS DA MÍMIC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348880"/>
            <a:ext cx="5426643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lipse 7"/>
          <p:cNvSpPr/>
          <p:nvPr/>
        </p:nvSpPr>
        <p:spPr>
          <a:xfrm>
            <a:off x="5580112" y="4725144"/>
            <a:ext cx="432048" cy="28803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5652120" y="2996952"/>
            <a:ext cx="432048" cy="28803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539552" y="2793122"/>
            <a:ext cx="3672408" cy="7078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FF0000"/>
                </a:solidFill>
              </a:rPr>
              <a:t>Resposta: </a:t>
            </a:r>
          </a:p>
          <a:p>
            <a:pPr algn="just"/>
            <a:r>
              <a:rPr lang="pt-BR" sz="2000" dirty="0" smtClean="0">
                <a:solidFill>
                  <a:schemeClr val="tx2"/>
                </a:solidFill>
              </a:rPr>
              <a:t>Músculos </a:t>
            </a:r>
            <a:r>
              <a:rPr lang="pt-BR" sz="2000" dirty="0" err="1" smtClean="0">
                <a:solidFill>
                  <a:schemeClr val="tx2"/>
                </a:solidFill>
              </a:rPr>
              <a:t>bucinador</a:t>
            </a:r>
            <a:r>
              <a:rPr lang="pt-BR" sz="2000" dirty="0" smtClean="0">
                <a:solidFill>
                  <a:schemeClr val="tx2"/>
                </a:solidFill>
              </a:rPr>
              <a:t> e frontal.</a:t>
            </a:r>
            <a:endParaRPr lang="pt-BR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9600" dirty="0" smtClean="0"/>
              <a:t>Dúvidas</a:t>
            </a:r>
            <a:endParaRPr lang="pt-BR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pt-BR" dirty="0" smtClean="0"/>
              <a:t>Questão 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  <a:solidFill>
            <a:schemeClr val="bg1"/>
          </a:solidFill>
        </p:spPr>
        <p:txBody>
          <a:bodyPr/>
          <a:lstStyle/>
          <a:p>
            <a:pPr algn="just">
              <a:buNone/>
            </a:pPr>
            <a:r>
              <a:rPr lang="pt-BR" sz="2800" dirty="0" smtClean="0"/>
              <a:t>Na visão da norma basal do crânio, identifique o osso destacado </a:t>
            </a:r>
            <a:r>
              <a:rPr lang="pt-BR" sz="2800" u="sng" dirty="0" smtClean="0"/>
              <a:t>em amarelo</a:t>
            </a:r>
            <a:r>
              <a:rPr lang="pt-BR" sz="2800" dirty="0" smtClean="0"/>
              <a:t>:</a:t>
            </a:r>
          </a:p>
          <a:p>
            <a:pPr marL="514350" indent="-514350" algn="just">
              <a:buAutoNum type="alphaUcPeriod"/>
            </a:pPr>
            <a:r>
              <a:rPr lang="pt-BR" sz="2800" dirty="0" smtClean="0"/>
              <a:t>Maxilar</a:t>
            </a:r>
          </a:p>
          <a:p>
            <a:pPr marL="514350" indent="-514350" algn="just">
              <a:buAutoNum type="alphaUcPeriod"/>
            </a:pPr>
            <a:r>
              <a:rPr lang="pt-BR" sz="2800" dirty="0" smtClean="0"/>
              <a:t>Occipital</a:t>
            </a:r>
          </a:p>
          <a:p>
            <a:pPr marL="514350" indent="-514350" algn="just">
              <a:buAutoNum type="alphaUcPeriod"/>
            </a:pPr>
            <a:r>
              <a:rPr lang="pt-BR" sz="2800" dirty="0" smtClean="0"/>
              <a:t>Palatino</a:t>
            </a:r>
          </a:p>
          <a:p>
            <a:pPr marL="514350" indent="-514350" algn="just">
              <a:buAutoNum type="alphaUcPeriod"/>
            </a:pPr>
            <a:r>
              <a:rPr lang="pt-BR" sz="2800" dirty="0" err="1" smtClean="0"/>
              <a:t>Etmóide</a:t>
            </a:r>
            <a:endParaRPr lang="pt-BR" sz="2800" dirty="0" smtClean="0"/>
          </a:p>
          <a:p>
            <a:pPr marL="514350" indent="-514350" algn="just">
              <a:buAutoNum type="alphaUcPeriod"/>
            </a:pPr>
            <a:r>
              <a:rPr lang="pt-BR" sz="2800" dirty="0" err="1" smtClean="0"/>
              <a:t>Esfenóide</a:t>
            </a:r>
            <a:endParaRPr lang="pt-BR" sz="2800" dirty="0"/>
          </a:p>
        </p:txBody>
      </p:sp>
      <p:sp>
        <p:nvSpPr>
          <p:cNvPr id="7" name="Retângulo 6"/>
          <p:cNvSpPr/>
          <p:nvPr/>
        </p:nvSpPr>
        <p:spPr>
          <a:xfrm>
            <a:off x="323528" y="4653136"/>
            <a:ext cx="2016224" cy="432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3" descr="F66122-008-f0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995936" y="2441971"/>
            <a:ext cx="4066716" cy="4416029"/>
          </a:xfrm>
          <a:prstGeom prst="rect">
            <a:avLst/>
          </a:prstGeom>
          <a:solidFill>
            <a:schemeClr val="bg1"/>
          </a:solidFill>
          <a:ln>
            <a:noFill/>
            <a:miter lim="800000"/>
            <a:headEnd/>
            <a:tailEnd/>
          </a:ln>
        </p:spPr>
      </p:pic>
      <p:sp>
        <p:nvSpPr>
          <p:cNvPr id="8" name="Forma livre 7"/>
          <p:cNvSpPr/>
          <p:nvPr/>
        </p:nvSpPr>
        <p:spPr>
          <a:xfrm>
            <a:off x="3445838" y="2222695"/>
            <a:ext cx="5128061" cy="4811151"/>
          </a:xfrm>
          <a:custGeom>
            <a:avLst/>
            <a:gdLst>
              <a:gd name="connsiteX0" fmla="*/ 3053436 w 5128061"/>
              <a:gd name="connsiteY0" fmla="*/ 492370 h 4811151"/>
              <a:gd name="connsiteX1" fmla="*/ 3053436 w 5128061"/>
              <a:gd name="connsiteY1" fmla="*/ 492370 h 4811151"/>
              <a:gd name="connsiteX2" fmla="*/ 3123774 w 5128061"/>
              <a:gd name="connsiteY2" fmla="*/ 647114 h 4811151"/>
              <a:gd name="connsiteX3" fmla="*/ 3194113 w 5128061"/>
              <a:gd name="connsiteY3" fmla="*/ 703385 h 4811151"/>
              <a:gd name="connsiteX4" fmla="*/ 3250384 w 5128061"/>
              <a:gd name="connsiteY4" fmla="*/ 773723 h 4811151"/>
              <a:gd name="connsiteX5" fmla="*/ 3334790 w 5128061"/>
              <a:gd name="connsiteY5" fmla="*/ 801859 h 4811151"/>
              <a:gd name="connsiteX6" fmla="*/ 3419196 w 5128061"/>
              <a:gd name="connsiteY6" fmla="*/ 844062 h 4811151"/>
              <a:gd name="connsiteX7" fmla="*/ 3461399 w 5128061"/>
              <a:gd name="connsiteY7" fmla="*/ 872197 h 4811151"/>
              <a:gd name="connsiteX8" fmla="*/ 3517670 w 5128061"/>
              <a:gd name="connsiteY8" fmla="*/ 942536 h 4811151"/>
              <a:gd name="connsiteX9" fmla="*/ 3559873 w 5128061"/>
              <a:gd name="connsiteY9" fmla="*/ 956603 h 4811151"/>
              <a:gd name="connsiteX10" fmla="*/ 3588008 w 5128061"/>
              <a:gd name="connsiteY10" fmla="*/ 984739 h 4811151"/>
              <a:gd name="connsiteX11" fmla="*/ 3630211 w 5128061"/>
              <a:gd name="connsiteY11" fmla="*/ 998807 h 4811151"/>
              <a:gd name="connsiteX12" fmla="*/ 3644279 w 5128061"/>
              <a:gd name="connsiteY12" fmla="*/ 1055077 h 4811151"/>
              <a:gd name="connsiteX13" fmla="*/ 3672414 w 5128061"/>
              <a:gd name="connsiteY13" fmla="*/ 1139483 h 4811151"/>
              <a:gd name="connsiteX14" fmla="*/ 3686482 w 5128061"/>
              <a:gd name="connsiteY14" fmla="*/ 1181687 h 4811151"/>
              <a:gd name="connsiteX15" fmla="*/ 3700550 w 5128061"/>
              <a:gd name="connsiteY15" fmla="*/ 1223890 h 4811151"/>
              <a:gd name="connsiteX16" fmla="*/ 3742753 w 5128061"/>
              <a:gd name="connsiteY16" fmla="*/ 1392702 h 4811151"/>
              <a:gd name="connsiteX17" fmla="*/ 3770888 w 5128061"/>
              <a:gd name="connsiteY17" fmla="*/ 1434905 h 4811151"/>
              <a:gd name="connsiteX18" fmla="*/ 3799024 w 5128061"/>
              <a:gd name="connsiteY18" fmla="*/ 1617785 h 4811151"/>
              <a:gd name="connsiteX19" fmla="*/ 3827159 w 5128061"/>
              <a:gd name="connsiteY19" fmla="*/ 1659988 h 4811151"/>
              <a:gd name="connsiteX20" fmla="*/ 3841227 w 5128061"/>
              <a:gd name="connsiteY20" fmla="*/ 1814733 h 4811151"/>
              <a:gd name="connsiteX21" fmla="*/ 3855294 w 5128061"/>
              <a:gd name="connsiteY21" fmla="*/ 1856936 h 4811151"/>
              <a:gd name="connsiteX22" fmla="*/ 3841227 w 5128061"/>
              <a:gd name="connsiteY22" fmla="*/ 2208628 h 4811151"/>
              <a:gd name="connsiteX23" fmla="*/ 3883430 w 5128061"/>
              <a:gd name="connsiteY23" fmla="*/ 2377440 h 4811151"/>
              <a:gd name="connsiteX24" fmla="*/ 3883430 w 5128061"/>
              <a:gd name="connsiteY24" fmla="*/ 2377440 h 4811151"/>
              <a:gd name="connsiteX25" fmla="*/ 3897497 w 5128061"/>
              <a:gd name="connsiteY25" fmla="*/ 2447779 h 4811151"/>
              <a:gd name="connsiteX26" fmla="*/ 3911565 w 5128061"/>
              <a:gd name="connsiteY26" fmla="*/ 2504050 h 4811151"/>
              <a:gd name="connsiteX27" fmla="*/ 3925633 w 5128061"/>
              <a:gd name="connsiteY27" fmla="*/ 2616591 h 4811151"/>
              <a:gd name="connsiteX28" fmla="*/ 3911565 w 5128061"/>
              <a:gd name="connsiteY28" fmla="*/ 3052690 h 4811151"/>
              <a:gd name="connsiteX29" fmla="*/ 3869362 w 5128061"/>
              <a:gd name="connsiteY29" fmla="*/ 3137096 h 4811151"/>
              <a:gd name="connsiteX30" fmla="*/ 3841227 w 5128061"/>
              <a:gd name="connsiteY30" fmla="*/ 3221502 h 4811151"/>
              <a:gd name="connsiteX31" fmla="*/ 3827159 w 5128061"/>
              <a:gd name="connsiteY31" fmla="*/ 3263705 h 4811151"/>
              <a:gd name="connsiteX32" fmla="*/ 3799024 w 5128061"/>
              <a:gd name="connsiteY32" fmla="*/ 3362179 h 4811151"/>
              <a:gd name="connsiteX33" fmla="*/ 3784956 w 5128061"/>
              <a:gd name="connsiteY33" fmla="*/ 3404382 h 4811151"/>
              <a:gd name="connsiteX34" fmla="*/ 3756820 w 5128061"/>
              <a:gd name="connsiteY34" fmla="*/ 3432517 h 4811151"/>
              <a:gd name="connsiteX35" fmla="*/ 3700550 w 5128061"/>
              <a:gd name="connsiteY35" fmla="*/ 3601330 h 4811151"/>
              <a:gd name="connsiteX36" fmla="*/ 3686482 w 5128061"/>
              <a:gd name="connsiteY36" fmla="*/ 3643533 h 4811151"/>
              <a:gd name="connsiteX37" fmla="*/ 3658347 w 5128061"/>
              <a:gd name="connsiteY37" fmla="*/ 3685736 h 4811151"/>
              <a:gd name="connsiteX38" fmla="*/ 3644279 w 5128061"/>
              <a:gd name="connsiteY38" fmla="*/ 3727939 h 4811151"/>
              <a:gd name="connsiteX39" fmla="*/ 3602076 w 5128061"/>
              <a:gd name="connsiteY39" fmla="*/ 3784210 h 4811151"/>
              <a:gd name="connsiteX40" fmla="*/ 3573940 w 5128061"/>
              <a:gd name="connsiteY40" fmla="*/ 3826413 h 4811151"/>
              <a:gd name="connsiteX41" fmla="*/ 3531737 w 5128061"/>
              <a:gd name="connsiteY41" fmla="*/ 3868616 h 4811151"/>
              <a:gd name="connsiteX42" fmla="*/ 3503602 w 5128061"/>
              <a:gd name="connsiteY42" fmla="*/ 3910819 h 4811151"/>
              <a:gd name="connsiteX43" fmla="*/ 3376993 w 5128061"/>
              <a:gd name="connsiteY43" fmla="*/ 3967090 h 4811151"/>
              <a:gd name="connsiteX44" fmla="*/ 3334790 w 5128061"/>
              <a:gd name="connsiteY44" fmla="*/ 3981157 h 4811151"/>
              <a:gd name="connsiteX45" fmla="*/ 3306654 w 5128061"/>
              <a:gd name="connsiteY45" fmla="*/ 4009293 h 4811151"/>
              <a:gd name="connsiteX46" fmla="*/ 3250384 w 5128061"/>
              <a:gd name="connsiteY46" fmla="*/ 4093699 h 4811151"/>
              <a:gd name="connsiteX47" fmla="*/ 3208180 w 5128061"/>
              <a:gd name="connsiteY47" fmla="*/ 4121834 h 4811151"/>
              <a:gd name="connsiteX48" fmla="*/ 3095639 w 5128061"/>
              <a:gd name="connsiteY48" fmla="*/ 4220308 h 4811151"/>
              <a:gd name="connsiteX49" fmla="*/ 3053436 w 5128061"/>
              <a:gd name="connsiteY49" fmla="*/ 4234376 h 4811151"/>
              <a:gd name="connsiteX50" fmla="*/ 2954962 w 5128061"/>
              <a:gd name="connsiteY50" fmla="*/ 4318782 h 4811151"/>
              <a:gd name="connsiteX51" fmla="*/ 2912759 w 5128061"/>
              <a:gd name="connsiteY51" fmla="*/ 4332850 h 4811151"/>
              <a:gd name="connsiteX52" fmla="*/ 2842420 w 5128061"/>
              <a:gd name="connsiteY52" fmla="*/ 4318782 h 4811151"/>
              <a:gd name="connsiteX53" fmla="*/ 2800217 w 5128061"/>
              <a:gd name="connsiteY53" fmla="*/ 4304714 h 4811151"/>
              <a:gd name="connsiteX54" fmla="*/ 2420390 w 5128061"/>
              <a:gd name="connsiteY54" fmla="*/ 4290647 h 4811151"/>
              <a:gd name="connsiteX55" fmla="*/ 2378187 w 5128061"/>
              <a:gd name="connsiteY55" fmla="*/ 4276579 h 4811151"/>
              <a:gd name="connsiteX56" fmla="*/ 2293780 w 5128061"/>
              <a:gd name="connsiteY56" fmla="*/ 4304714 h 4811151"/>
              <a:gd name="connsiteX57" fmla="*/ 2251577 w 5128061"/>
              <a:gd name="connsiteY57" fmla="*/ 4318782 h 4811151"/>
              <a:gd name="connsiteX58" fmla="*/ 1998359 w 5128061"/>
              <a:gd name="connsiteY58" fmla="*/ 4332850 h 4811151"/>
              <a:gd name="connsiteX59" fmla="*/ 1913953 w 5128061"/>
              <a:gd name="connsiteY59" fmla="*/ 4360985 h 4811151"/>
              <a:gd name="connsiteX60" fmla="*/ 1801411 w 5128061"/>
              <a:gd name="connsiteY60" fmla="*/ 4417256 h 4811151"/>
              <a:gd name="connsiteX61" fmla="*/ 1674802 w 5128061"/>
              <a:gd name="connsiteY61" fmla="*/ 4431323 h 4811151"/>
              <a:gd name="connsiteX62" fmla="*/ 1590396 w 5128061"/>
              <a:gd name="connsiteY62" fmla="*/ 4445391 h 4811151"/>
              <a:gd name="connsiteX63" fmla="*/ 1463787 w 5128061"/>
              <a:gd name="connsiteY63" fmla="*/ 4459459 h 4811151"/>
              <a:gd name="connsiteX64" fmla="*/ 1421584 w 5128061"/>
              <a:gd name="connsiteY64" fmla="*/ 4473527 h 4811151"/>
              <a:gd name="connsiteX65" fmla="*/ 1280907 w 5128061"/>
              <a:gd name="connsiteY65" fmla="*/ 4529797 h 4811151"/>
              <a:gd name="connsiteX66" fmla="*/ 1083959 w 5128061"/>
              <a:gd name="connsiteY66" fmla="*/ 4543865 h 4811151"/>
              <a:gd name="connsiteX67" fmla="*/ 1041756 w 5128061"/>
              <a:gd name="connsiteY67" fmla="*/ 4557933 h 4811151"/>
              <a:gd name="connsiteX68" fmla="*/ 1027688 w 5128061"/>
              <a:gd name="connsiteY68" fmla="*/ 4740813 h 4811151"/>
              <a:gd name="connsiteX69" fmla="*/ 1055824 w 5128061"/>
              <a:gd name="connsiteY69" fmla="*/ 4768948 h 4811151"/>
              <a:gd name="connsiteX70" fmla="*/ 1140230 w 5128061"/>
              <a:gd name="connsiteY70" fmla="*/ 4811151 h 4811151"/>
              <a:gd name="connsiteX71" fmla="*/ 1928020 w 5128061"/>
              <a:gd name="connsiteY71" fmla="*/ 4797083 h 4811151"/>
              <a:gd name="connsiteX72" fmla="*/ 2096833 w 5128061"/>
              <a:gd name="connsiteY72" fmla="*/ 4754880 h 4811151"/>
              <a:gd name="connsiteX73" fmla="*/ 2223442 w 5128061"/>
              <a:gd name="connsiteY73" fmla="*/ 4740813 h 4811151"/>
              <a:gd name="connsiteX74" fmla="*/ 2617337 w 5128061"/>
              <a:gd name="connsiteY74" fmla="*/ 4754880 h 4811151"/>
              <a:gd name="connsiteX75" fmla="*/ 2814285 w 5128061"/>
              <a:gd name="connsiteY75" fmla="*/ 4783016 h 4811151"/>
              <a:gd name="connsiteX76" fmla="*/ 2898691 w 5128061"/>
              <a:gd name="connsiteY76" fmla="*/ 4811151 h 4811151"/>
              <a:gd name="connsiteX77" fmla="*/ 3742753 w 5128061"/>
              <a:gd name="connsiteY77" fmla="*/ 4797083 h 4811151"/>
              <a:gd name="connsiteX78" fmla="*/ 3841227 w 5128061"/>
              <a:gd name="connsiteY78" fmla="*/ 4783016 h 4811151"/>
              <a:gd name="connsiteX79" fmla="*/ 4080377 w 5128061"/>
              <a:gd name="connsiteY79" fmla="*/ 4768948 h 4811151"/>
              <a:gd name="connsiteX80" fmla="*/ 4263257 w 5128061"/>
              <a:gd name="connsiteY80" fmla="*/ 4656407 h 4811151"/>
              <a:gd name="connsiteX81" fmla="*/ 4544611 w 5128061"/>
              <a:gd name="connsiteY81" fmla="*/ 4431323 h 4811151"/>
              <a:gd name="connsiteX82" fmla="*/ 4614950 w 5128061"/>
              <a:gd name="connsiteY82" fmla="*/ 4375053 h 4811151"/>
              <a:gd name="connsiteX83" fmla="*/ 4699356 w 5128061"/>
              <a:gd name="connsiteY83" fmla="*/ 4318782 h 4811151"/>
              <a:gd name="connsiteX84" fmla="*/ 4769694 w 5128061"/>
              <a:gd name="connsiteY84" fmla="*/ 4248443 h 4811151"/>
              <a:gd name="connsiteX85" fmla="*/ 4811897 w 5128061"/>
              <a:gd name="connsiteY85" fmla="*/ 4220308 h 4811151"/>
              <a:gd name="connsiteX86" fmla="*/ 4868168 w 5128061"/>
              <a:gd name="connsiteY86" fmla="*/ 4149970 h 4811151"/>
              <a:gd name="connsiteX87" fmla="*/ 4882236 w 5128061"/>
              <a:gd name="connsiteY87" fmla="*/ 4107767 h 4811151"/>
              <a:gd name="connsiteX88" fmla="*/ 4910371 w 5128061"/>
              <a:gd name="connsiteY88" fmla="*/ 4065563 h 4811151"/>
              <a:gd name="connsiteX89" fmla="*/ 4980710 w 5128061"/>
              <a:gd name="connsiteY89" fmla="*/ 3953022 h 4811151"/>
              <a:gd name="connsiteX90" fmla="*/ 4994777 w 5128061"/>
              <a:gd name="connsiteY90" fmla="*/ 3910819 h 4811151"/>
              <a:gd name="connsiteX91" fmla="*/ 5036980 w 5128061"/>
              <a:gd name="connsiteY91" fmla="*/ 3798277 h 4811151"/>
              <a:gd name="connsiteX92" fmla="*/ 5065116 w 5128061"/>
              <a:gd name="connsiteY92" fmla="*/ 3657600 h 4811151"/>
              <a:gd name="connsiteX93" fmla="*/ 5079184 w 5128061"/>
              <a:gd name="connsiteY93" fmla="*/ 3587262 h 4811151"/>
              <a:gd name="connsiteX94" fmla="*/ 5079184 w 5128061"/>
              <a:gd name="connsiteY94" fmla="*/ 2236763 h 4811151"/>
              <a:gd name="connsiteX95" fmla="*/ 5051048 w 5128061"/>
              <a:gd name="connsiteY95" fmla="*/ 2067951 h 4811151"/>
              <a:gd name="connsiteX96" fmla="*/ 5022913 w 5128061"/>
              <a:gd name="connsiteY96" fmla="*/ 1856936 h 4811151"/>
              <a:gd name="connsiteX97" fmla="*/ 4966642 w 5128061"/>
              <a:gd name="connsiteY97" fmla="*/ 1617785 h 4811151"/>
              <a:gd name="connsiteX98" fmla="*/ 4952574 w 5128061"/>
              <a:gd name="connsiteY98" fmla="*/ 1533379 h 4811151"/>
              <a:gd name="connsiteX99" fmla="*/ 4924439 w 5128061"/>
              <a:gd name="connsiteY99" fmla="*/ 1434905 h 4811151"/>
              <a:gd name="connsiteX100" fmla="*/ 4910371 w 5128061"/>
              <a:gd name="connsiteY100" fmla="*/ 1378634 h 4811151"/>
              <a:gd name="connsiteX101" fmla="*/ 4882236 w 5128061"/>
              <a:gd name="connsiteY101" fmla="*/ 1083213 h 4811151"/>
              <a:gd name="connsiteX102" fmla="*/ 4868168 w 5128061"/>
              <a:gd name="connsiteY102" fmla="*/ 1012874 h 4811151"/>
              <a:gd name="connsiteX103" fmla="*/ 4840033 w 5128061"/>
              <a:gd name="connsiteY103" fmla="*/ 956603 h 4811151"/>
              <a:gd name="connsiteX104" fmla="*/ 4811897 w 5128061"/>
              <a:gd name="connsiteY104" fmla="*/ 844062 h 4811151"/>
              <a:gd name="connsiteX105" fmla="*/ 4783762 w 5128061"/>
              <a:gd name="connsiteY105" fmla="*/ 787791 h 4811151"/>
              <a:gd name="connsiteX106" fmla="*/ 4699356 w 5128061"/>
              <a:gd name="connsiteY106" fmla="*/ 590843 h 4811151"/>
              <a:gd name="connsiteX107" fmla="*/ 4544611 w 5128061"/>
              <a:gd name="connsiteY107" fmla="*/ 464234 h 4811151"/>
              <a:gd name="connsiteX108" fmla="*/ 4474273 w 5128061"/>
              <a:gd name="connsiteY108" fmla="*/ 365760 h 4811151"/>
              <a:gd name="connsiteX109" fmla="*/ 4375799 w 5128061"/>
              <a:gd name="connsiteY109" fmla="*/ 281354 h 4811151"/>
              <a:gd name="connsiteX110" fmla="*/ 4277325 w 5128061"/>
              <a:gd name="connsiteY110" fmla="*/ 154745 h 4811151"/>
              <a:gd name="connsiteX111" fmla="*/ 4221054 w 5128061"/>
              <a:gd name="connsiteY111" fmla="*/ 112542 h 4811151"/>
              <a:gd name="connsiteX112" fmla="*/ 4136648 w 5128061"/>
              <a:gd name="connsiteY112" fmla="*/ 70339 h 4811151"/>
              <a:gd name="connsiteX113" fmla="*/ 4066310 w 5128061"/>
              <a:gd name="connsiteY113" fmla="*/ 84407 h 4811151"/>
              <a:gd name="connsiteX114" fmla="*/ 3447331 w 5128061"/>
              <a:gd name="connsiteY114" fmla="*/ 56271 h 4811151"/>
              <a:gd name="connsiteX115" fmla="*/ 3362925 w 5128061"/>
              <a:gd name="connsiteY115" fmla="*/ 28136 h 4811151"/>
              <a:gd name="connsiteX116" fmla="*/ 3320722 w 5128061"/>
              <a:gd name="connsiteY116" fmla="*/ 14068 h 4811151"/>
              <a:gd name="connsiteX117" fmla="*/ 3250384 w 5128061"/>
              <a:gd name="connsiteY117" fmla="*/ 0 h 4811151"/>
              <a:gd name="connsiteX118" fmla="*/ 2631405 w 5128061"/>
              <a:gd name="connsiteY118" fmla="*/ 14068 h 4811151"/>
              <a:gd name="connsiteX119" fmla="*/ 2561067 w 5128061"/>
              <a:gd name="connsiteY119" fmla="*/ 28136 h 4811151"/>
              <a:gd name="connsiteX120" fmla="*/ 2518864 w 5128061"/>
              <a:gd name="connsiteY120" fmla="*/ 42203 h 4811151"/>
              <a:gd name="connsiteX121" fmla="*/ 1998359 w 5128061"/>
              <a:gd name="connsiteY121" fmla="*/ 56271 h 4811151"/>
              <a:gd name="connsiteX122" fmla="*/ 1224636 w 5128061"/>
              <a:gd name="connsiteY122" fmla="*/ 84407 h 4811151"/>
              <a:gd name="connsiteX123" fmla="*/ 1168365 w 5128061"/>
              <a:gd name="connsiteY123" fmla="*/ 98474 h 4811151"/>
              <a:gd name="connsiteX124" fmla="*/ 1140230 w 5128061"/>
              <a:gd name="connsiteY124" fmla="*/ 140677 h 4811151"/>
              <a:gd name="connsiteX125" fmla="*/ 1041756 w 5128061"/>
              <a:gd name="connsiteY125" fmla="*/ 196948 h 4811151"/>
              <a:gd name="connsiteX126" fmla="*/ 943282 w 5128061"/>
              <a:gd name="connsiteY126" fmla="*/ 253219 h 4811151"/>
              <a:gd name="connsiteX127" fmla="*/ 872944 w 5128061"/>
              <a:gd name="connsiteY127" fmla="*/ 309490 h 4811151"/>
              <a:gd name="connsiteX128" fmla="*/ 830740 w 5128061"/>
              <a:gd name="connsiteY128" fmla="*/ 323557 h 4811151"/>
              <a:gd name="connsiteX129" fmla="*/ 718199 w 5128061"/>
              <a:gd name="connsiteY129" fmla="*/ 436099 h 4811151"/>
              <a:gd name="connsiteX130" fmla="*/ 675996 w 5128061"/>
              <a:gd name="connsiteY130" fmla="*/ 478302 h 4811151"/>
              <a:gd name="connsiteX131" fmla="*/ 605657 w 5128061"/>
              <a:gd name="connsiteY131" fmla="*/ 534573 h 4811151"/>
              <a:gd name="connsiteX132" fmla="*/ 535319 w 5128061"/>
              <a:gd name="connsiteY132" fmla="*/ 633047 h 4811151"/>
              <a:gd name="connsiteX133" fmla="*/ 521251 w 5128061"/>
              <a:gd name="connsiteY133" fmla="*/ 675250 h 4811151"/>
              <a:gd name="connsiteX134" fmla="*/ 493116 w 5128061"/>
              <a:gd name="connsiteY134" fmla="*/ 717453 h 4811151"/>
              <a:gd name="connsiteX135" fmla="*/ 479048 w 5128061"/>
              <a:gd name="connsiteY135" fmla="*/ 759656 h 4811151"/>
              <a:gd name="connsiteX136" fmla="*/ 422777 w 5128061"/>
              <a:gd name="connsiteY136" fmla="*/ 844062 h 4811151"/>
              <a:gd name="connsiteX137" fmla="*/ 352439 w 5128061"/>
              <a:gd name="connsiteY137" fmla="*/ 998807 h 4811151"/>
              <a:gd name="connsiteX138" fmla="*/ 338371 w 5128061"/>
              <a:gd name="connsiteY138" fmla="*/ 1139483 h 4811151"/>
              <a:gd name="connsiteX139" fmla="*/ 268033 w 5128061"/>
              <a:gd name="connsiteY139" fmla="*/ 1308296 h 4811151"/>
              <a:gd name="connsiteX140" fmla="*/ 239897 w 5128061"/>
              <a:gd name="connsiteY140" fmla="*/ 1392702 h 4811151"/>
              <a:gd name="connsiteX141" fmla="*/ 211762 w 5128061"/>
              <a:gd name="connsiteY141" fmla="*/ 1491176 h 4811151"/>
              <a:gd name="connsiteX142" fmla="*/ 197694 w 5128061"/>
              <a:gd name="connsiteY142" fmla="*/ 1575582 h 4811151"/>
              <a:gd name="connsiteX143" fmla="*/ 169559 w 5128061"/>
              <a:gd name="connsiteY143" fmla="*/ 1716259 h 4811151"/>
              <a:gd name="connsiteX144" fmla="*/ 127356 w 5128061"/>
              <a:gd name="connsiteY144" fmla="*/ 1856936 h 4811151"/>
              <a:gd name="connsiteX145" fmla="*/ 28882 w 5128061"/>
              <a:gd name="connsiteY145" fmla="*/ 2250831 h 4811151"/>
              <a:gd name="connsiteX146" fmla="*/ 14814 w 5128061"/>
              <a:gd name="connsiteY146" fmla="*/ 2377440 h 4811151"/>
              <a:gd name="connsiteX147" fmla="*/ 747 w 5128061"/>
              <a:gd name="connsiteY147" fmla="*/ 2447779 h 4811151"/>
              <a:gd name="connsiteX148" fmla="*/ 28882 w 5128061"/>
              <a:gd name="connsiteY148" fmla="*/ 2827607 h 4811151"/>
              <a:gd name="connsiteX149" fmla="*/ 42950 w 5128061"/>
              <a:gd name="connsiteY149" fmla="*/ 2869810 h 4811151"/>
              <a:gd name="connsiteX150" fmla="*/ 71085 w 5128061"/>
              <a:gd name="connsiteY150" fmla="*/ 3010487 h 4811151"/>
              <a:gd name="connsiteX151" fmla="*/ 85153 w 5128061"/>
              <a:gd name="connsiteY151" fmla="*/ 3080825 h 4811151"/>
              <a:gd name="connsiteX152" fmla="*/ 99220 w 5128061"/>
              <a:gd name="connsiteY152" fmla="*/ 3123028 h 4811151"/>
              <a:gd name="connsiteX153" fmla="*/ 113288 w 5128061"/>
              <a:gd name="connsiteY153" fmla="*/ 3193367 h 4811151"/>
              <a:gd name="connsiteX154" fmla="*/ 183627 w 5128061"/>
              <a:gd name="connsiteY154" fmla="*/ 3305908 h 4811151"/>
              <a:gd name="connsiteX155" fmla="*/ 197694 w 5128061"/>
              <a:gd name="connsiteY155" fmla="*/ 3348111 h 4811151"/>
              <a:gd name="connsiteX156" fmla="*/ 296168 w 5128061"/>
              <a:gd name="connsiteY156" fmla="*/ 3488788 h 4811151"/>
              <a:gd name="connsiteX157" fmla="*/ 366507 w 5128061"/>
              <a:gd name="connsiteY157" fmla="*/ 3573194 h 4811151"/>
              <a:gd name="connsiteX158" fmla="*/ 464980 w 5128061"/>
              <a:gd name="connsiteY158" fmla="*/ 3657600 h 4811151"/>
              <a:gd name="connsiteX159" fmla="*/ 563454 w 5128061"/>
              <a:gd name="connsiteY159" fmla="*/ 3770142 h 4811151"/>
              <a:gd name="connsiteX160" fmla="*/ 704131 w 5128061"/>
              <a:gd name="connsiteY160" fmla="*/ 3910819 h 4811151"/>
              <a:gd name="connsiteX161" fmla="*/ 788537 w 5128061"/>
              <a:gd name="connsiteY161" fmla="*/ 4009293 h 4811151"/>
              <a:gd name="connsiteX162" fmla="*/ 844808 w 5128061"/>
              <a:gd name="connsiteY162" fmla="*/ 4051496 h 4811151"/>
              <a:gd name="connsiteX163" fmla="*/ 887011 w 5128061"/>
              <a:gd name="connsiteY163" fmla="*/ 4107767 h 4811151"/>
              <a:gd name="connsiteX164" fmla="*/ 915147 w 5128061"/>
              <a:gd name="connsiteY164" fmla="*/ 4135902 h 4811151"/>
              <a:gd name="connsiteX165" fmla="*/ 971417 w 5128061"/>
              <a:gd name="connsiteY165" fmla="*/ 4220308 h 4811151"/>
              <a:gd name="connsiteX166" fmla="*/ 1098027 w 5128061"/>
              <a:gd name="connsiteY166" fmla="*/ 4262511 h 4811151"/>
              <a:gd name="connsiteX167" fmla="*/ 1168365 w 5128061"/>
              <a:gd name="connsiteY167" fmla="*/ 4276579 h 4811151"/>
              <a:gd name="connsiteX168" fmla="*/ 1252771 w 5128061"/>
              <a:gd name="connsiteY168" fmla="*/ 4304714 h 4811151"/>
              <a:gd name="connsiteX169" fmla="*/ 1294974 w 5128061"/>
              <a:gd name="connsiteY169" fmla="*/ 4318782 h 4811151"/>
              <a:gd name="connsiteX170" fmla="*/ 1688870 w 5128061"/>
              <a:gd name="connsiteY170" fmla="*/ 4304714 h 4811151"/>
              <a:gd name="connsiteX171" fmla="*/ 1829547 w 5128061"/>
              <a:gd name="connsiteY171" fmla="*/ 4262511 h 4811151"/>
              <a:gd name="connsiteX172" fmla="*/ 1928020 w 5128061"/>
              <a:gd name="connsiteY172" fmla="*/ 4234376 h 4811151"/>
              <a:gd name="connsiteX173" fmla="*/ 1956156 w 5128061"/>
              <a:gd name="connsiteY173" fmla="*/ 4206240 h 4811151"/>
              <a:gd name="connsiteX174" fmla="*/ 1956156 w 5128061"/>
              <a:gd name="connsiteY174" fmla="*/ 4093699 h 4811151"/>
              <a:gd name="connsiteX175" fmla="*/ 1913953 w 5128061"/>
              <a:gd name="connsiteY175" fmla="*/ 4023360 h 4811151"/>
              <a:gd name="connsiteX176" fmla="*/ 1871750 w 5128061"/>
              <a:gd name="connsiteY176" fmla="*/ 4009293 h 4811151"/>
              <a:gd name="connsiteX177" fmla="*/ 1787344 w 5128061"/>
              <a:gd name="connsiteY177" fmla="*/ 3896751 h 4811151"/>
              <a:gd name="connsiteX178" fmla="*/ 1773276 w 5128061"/>
              <a:gd name="connsiteY178" fmla="*/ 3854548 h 4811151"/>
              <a:gd name="connsiteX179" fmla="*/ 1674802 w 5128061"/>
              <a:gd name="connsiteY179" fmla="*/ 3770142 h 4811151"/>
              <a:gd name="connsiteX180" fmla="*/ 1632599 w 5128061"/>
              <a:gd name="connsiteY180" fmla="*/ 3685736 h 4811151"/>
              <a:gd name="connsiteX181" fmla="*/ 1618531 w 5128061"/>
              <a:gd name="connsiteY181" fmla="*/ 3643533 h 4811151"/>
              <a:gd name="connsiteX182" fmla="*/ 1590396 w 5128061"/>
              <a:gd name="connsiteY182" fmla="*/ 3601330 h 4811151"/>
              <a:gd name="connsiteX183" fmla="*/ 1562260 w 5128061"/>
              <a:gd name="connsiteY183" fmla="*/ 3516923 h 4811151"/>
              <a:gd name="connsiteX184" fmla="*/ 1534125 w 5128061"/>
              <a:gd name="connsiteY184" fmla="*/ 3432517 h 4811151"/>
              <a:gd name="connsiteX185" fmla="*/ 1520057 w 5128061"/>
              <a:gd name="connsiteY185" fmla="*/ 3390314 h 4811151"/>
              <a:gd name="connsiteX186" fmla="*/ 1505990 w 5128061"/>
              <a:gd name="connsiteY186" fmla="*/ 3348111 h 4811151"/>
              <a:gd name="connsiteX187" fmla="*/ 1477854 w 5128061"/>
              <a:gd name="connsiteY187" fmla="*/ 3305908 h 4811151"/>
              <a:gd name="connsiteX188" fmla="*/ 1435651 w 5128061"/>
              <a:gd name="connsiteY188" fmla="*/ 3123028 h 4811151"/>
              <a:gd name="connsiteX189" fmla="*/ 1393448 w 5128061"/>
              <a:gd name="connsiteY189" fmla="*/ 2982351 h 4811151"/>
              <a:gd name="connsiteX190" fmla="*/ 1365313 w 5128061"/>
              <a:gd name="connsiteY190" fmla="*/ 2855742 h 4811151"/>
              <a:gd name="connsiteX191" fmla="*/ 1393448 w 5128061"/>
              <a:gd name="connsiteY191" fmla="*/ 2504050 h 4811151"/>
              <a:gd name="connsiteX192" fmla="*/ 1435651 w 5128061"/>
              <a:gd name="connsiteY192" fmla="*/ 2349305 h 4811151"/>
              <a:gd name="connsiteX193" fmla="*/ 1449719 w 5128061"/>
              <a:gd name="connsiteY193" fmla="*/ 2278967 h 4811151"/>
              <a:gd name="connsiteX194" fmla="*/ 1435651 w 5128061"/>
              <a:gd name="connsiteY194" fmla="*/ 1899139 h 4811151"/>
              <a:gd name="connsiteX195" fmla="*/ 1421584 w 5128061"/>
              <a:gd name="connsiteY195" fmla="*/ 1786597 h 4811151"/>
              <a:gd name="connsiteX196" fmla="*/ 1449719 w 5128061"/>
              <a:gd name="connsiteY196" fmla="*/ 1533379 h 4811151"/>
              <a:gd name="connsiteX197" fmla="*/ 1491922 w 5128061"/>
              <a:gd name="connsiteY197" fmla="*/ 1350499 h 4811151"/>
              <a:gd name="connsiteX198" fmla="*/ 1520057 w 5128061"/>
              <a:gd name="connsiteY198" fmla="*/ 1322363 h 4811151"/>
              <a:gd name="connsiteX199" fmla="*/ 1562260 w 5128061"/>
              <a:gd name="connsiteY199" fmla="*/ 1237957 h 4811151"/>
              <a:gd name="connsiteX200" fmla="*/ 1604464 w 5128061"/>
              <a:gd name="connsiteY200" fmla="*/ 1167619 h 4811151"/>
              <a:gd name="connsiteX201" fmla="*/ 1688870 w 5128061"/>
              <a:gd name="connsiteY201" fmla="*/ 1055077 h 4811151"/>
              <a:gd name="connsiteX202" fmla="*/ 1801411 w 5128061"/>
              <a:gd name="connsiteY202" fmla="*/ 956603 h 4811151"/>
              <a:gd name="connsiteX203" fmla="*/ 1871750 w 5128061"/>
              <a:gd name="connsiteY203" fmla="*/ 900333 h 4811151"/>
              <a:gd name="connsiteX204" fmla="*/ 1913953 w 5128061"/>
              <a:gd name="connsiteY204" fmla="*/ 886265 h 4811151"/>
              <a:gd name="connsiteX205" fmla="*/ 1928020 w 5128061"/>
              <a:gd name="connsiteY205" fmla="*/ 844062 h 4811151"/>
              <a:gd name="connsiteX206" fmla="*/ 1970224 w 5128061"/>
              <a:gd name="connsiteY206" fmla="*/ 829994 h 4811151"/>
              <a:gd name="connsiteX207" fmla="*/ 2012427 w 5128061"/>
              <a:gd name="connsiteY207" fmla="*/ 801859 h 4811151"/>
              <a:gd name="connsiteX208" fmla="*/ 2040562 w 5128061"/>
              <a:gd name="connsiteY208" fmla="*/ 773723 h 4811151"/>
              <a:gd name="connsiteX209" fmla="*/ 2082765 w 5128061"/>
              <a:gd name="connsiteY209" fmla="*/ 759656 h 4811151"/>
              <a:gd name="connsiteX210" fmla="*/ 2167171 w 5128061"/>
              <a:gd name="connsiteY210" fmla="*/ 661182 h 4811151"/>
              <a:gd name="connsiteX211" fmla="*/ 2237510 w 5128061"/>
              <a:gd name="connsiteY211" fmla="*/ 548640 h 4811151"/>
              <a:gd name="connsiteX212" fmla="*/ 2307848 w 5128061"/>
              <a:gd name="connsiteY212" fmla="*/ 478302 h 4811151"/>
              <a:gd name="connsiteX213" fmla="*/ 2335984 w 5128061"/>
              <a:gd name="connsiteY213" fmla="*/ 450167 h 4811151"/>
              <a:gd name="connsiteX214" fmla="*/ 2420390 w 5128061"/>
              <a:gd name="connsiteY214" fmla="*/ 422031 h 4811151"/>
              <a:gd name="connsiteX215" fmla="*/ 2504796 w 5128061"/>
              <a:gd name="connsiteY215" fmla="*/ 393896 h 4811151"/>
              <a:gd name="connsiteX216" fmla="*/ 2659540 w 5128061"/>
              <a:gd name="connsiteY216" fmla="*/ 379828 h 4811151"/>
              <a:gd name="connsiteX217" fmla="*/ 2800217 w 5128061"/>
              <a:gd name="connsiteY217" fmla="*/ 337625 h 4811151"/>
              <a:gd name="connsiteX218" fmla="*/ 2926827 w 5128061"/>
              <a:gd name="connsiteY218" fmla="*/ 351693 h 4811151"/>
              <a:gd name="connsiteX219" fmla="*/ 3039368 w 5128061"/>
              <a:gd name="connsiteY219" fmla="*/ 478302 h 4811151"/>
              <a:gd name="connsiteX220" fmla="*/ 3053436 w 5128061"/>
              <a:gd name="connsiteY220" fmla="*/ 520505 h 4811151"/>
              <a:gd name="connsiteX221" fmla="*/ 3095639 w 5128061"/>
              <a:gd name="connsiteY221" fmla="*/ 520505 h 4811151"/>
              <a:gd name="connsiteX222" fmla="*/ 3095639 w 5128061"/>
              <a:gd name="connsiteY222" fmla="*/ 520505 h 4811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</a:cxnLst>
            <a:rect l="l" t="t" r="r" b="b"/>
            <a:pathLst>
              <a:path w="5128061" h="4811151">
                <a:moveTo>
                  <a:pt x="3053436" y="492370"/>
                </a:moveTo>
                <a:lnTo>
                  <a:pt x="3053436" y="492370"/>
                </a:lnTo>
                <a:cubicBezTo>
                  <a:pt x="3065775" y="525273"/>
                  <a:pt x="3088523" y="611863"/>
                  <a:pt x="3123774" y="647114"/>
                </a:cubicBezTo>
                <a:cubicBezTo>
                  <a:pt x="3196888" y="720229"/>
                  <a:pt x="3138430" y="633782"/>
                  <a:pt x="3194113" y="703385"/>
                </a:cubicBezTo>
                <a:cubicBezTo>
                  <a:pt x="3207368" y="719954"/>
                  <a:pt x="3227737" y="762399"/>
                  <a:pt x="3250384" y="773723"/>
                </a:cubicBezTo>
                <a:cubicBezTo>
                  <a:pt x="3276910" y="786986"/>
                  <a:pt x="3310114" y="785408"/>
                  <a:pt x="3334790" y="801859"/>
                </a:cubicBezTo>
                <a:cubicBezTo>
                  <a:pt x="3455738" y="882490"/>
                  <a:pt x="3302711" y="785819"/>
                  <a:pt x="3419196" y="844062"/>
                </a:cubicBezTo>
                <a:cubicBezTo>
                  <a:pt x="3434318" y="851623"/>
                  <a:pt x="3447331" y="862819"/>
                  <a:pt x="3461399" y="872197"/>
                </a:cubicBezTo>
                <a:cubicBezTo>
                  <a:pt x="3474178" y="891366"/>
                  <a:pt x="3495397" y="929172"/>
                  <a:pt x="3517670" y="942536"/>
                </a:cubicBezTo>
                <a:cubicBezTo>
                  <a:pt x="3530385" y="950165"/>
                  <a:pt x="3545805" y="951914"/>
                  <a:pt x="3559873" y="956603"/>
                </a:cubicBezTo>
                <a:cubicBezTo>
                  <a:pt x="3569251" y="965982"/>
                  <a:pt x="3576635" y="977915"/>
                  <a:pt x="3588008" y="984739"/>
                </a:cubicBezTo>
                <a:cubicBezTo>
                  <a:pt x="3600723" y="992368"/>
                  <a:pt x="3620948" y="987228"/>
                  <a:pt x="3630211" y="998807"/>
                </a:cubicBezTo>
                <a:cubicBezTo>
                  <a:pt x="3642289" y="1013904"/>
                  <a:pt x="3638723" y="1036558"/>
                  <a:pt x="3644279" y="1055077"/>
                </a:cubicBezTo>
                <a:cubicBezTo>
                  <a:pt x="3652801" y="1083483"/>
                  <a:pt x="3663036" y="1111348"/>
                  <a:pt x="3672414" y="1139483"/>
                </a:cubicBezTo>
                <a:lnTo>
                  <a:pt x="3686482" y="1181687"/>
                </a:lnTo>
                <a:lnTo>
                  <a:pt x="3700550" y="1223890"/>
                </a:lnTo>
                <a:cubicBezTo>
                  <a:pt x="3707582" y="1266084"/>
                  <a:pt x="3717981" y="1355543"/>
                  <a:pt x="3742753" y="1392702"/>
                </a:cubicBezTo>
                <a:lnTo>
                  <a:pt x="3770888" y="1434905"/>
                </a:lnTo>
                <a:cubicBezTo>
                  <a:pt x="3774923" y="1475256"/>
                  <a:pt x="3773674" y="1567086"/>
                  <a:pt x="3799024" y="1617785"/>
                </a:cubicBezTo>
                <a:cubicBezTo>
                  <a:pt x="3806585" y="1632907"/>
                  <a:pt x="3817781" y="1645920"/>
                  <a:pt x="3827159" y="1659988"/>
                </a:cubicBezTo>
                <a:cubicBezTo>
                  <a:pt x="3831848" y="1711570"/>
                  <a:pt x="3833902" y="1763459"/>
                  <a:pt x="3841227" y="1814733"/>
                </a:cubicBezTo>
                <a:cubicBezTo>
                  <a:pt x="3843324" y="1829413"/>
                  <a:pt x="3855294" y="1842107"/>
                  <a:pt x="3855294" y="1856936"/>
                </a:cubicBezTo>
                <a:cubicBezTo>
                  <a:pt x="3855294" y="1974260"/>
                  <a:pt x="3845916" y="2091397"/>
                  <a:pt x="3841227" y="2208628"/>
                </a:cubicBezTo>
                <a:cubicBezTo>
                  <a:pt x="3860169" y="2322288"/>
                  <a:pt x="3846274" y="2265974"/>
                  <a:pt x="3883430" y="2377440"/>
                </a:cubicBezTo>
                <a:lnTo>
                  <a:pt x="3883430" y="2377440"/>
                </a:lnTo>
                <a:cubicBezTo>
                  <a:pt x="3888119" y="2400886"/>
                  <a:pt x="3892310" y="2424438"/>
                  <a:pt x="3897497" y="2447779"/>
                </a:cubicBezTo>
                <a:cubicBezTo>
                  <a:pt x="3901691" y="2466653"/>
                  <a:pt x="3908386" y="2484979"/>
                  <a:pt x="3911565" y="2504050"/>
                </a:cubicBezTo>
                <a:cubicBezTo>
                  <a:pt x="3917780" y="2541341"/>
                  <a:pt x="3920944" y="2579077"/>
                  <a:pt x="3925633" y="2616591"/>
                </a:cubicBezTo>
                <a:cubicBezTo>
                  <a:pt x="3920944" y="2761957"/>
                  <a:pt x="3920106" y="2907499"/>
                  <a:pt x="3911565" y="3052690"/>
                </a:cubicBezTo>
                <a:cubicBezTo>
                  <a:pt x="3908956" y="3097037"/>
                  <a:pt x="3886561" y="3098398"/>
                  <a:pt x="3869362" y="3137096"/>
                </a:cubicBezTo>
                <a:cubicBezTo>
                  <a:pt x="3857317" y="3164197"/>
                  <a:pt x="3850605" y="3193367"/>
                  <a:pt x="3841227" y="3221502"/>
                </a:cubicBezTo>
                <a:lnTo>
                  <a:pt x="3827159" y="3263705"/>
                </a:lnTo>
                <a:cubicBezTo>
                  <a:pt x="3793429" y="3364893"/>
                  <a:pt x="3834352" y="3238530"/>
                  <a:pt x="3799024" y="3362179"/>
                </a:cubicBezTo>
                <a:cubicBezTo>
                  <a:pt x="3794950" y="3376437"/>
                  <a:pt x="3792585" y="3391667"/>
                  <a:pt x="3784956" y="3404382"/>
                </a:cubicBezTo>
                <a:cubicBezTo>
                  <a:pt x="3778132" y="3415755"/>
                  <a:pt x="3766199" y="3423139"/>
                  <a:pt x="3756820" y="3432517"/>
                </a:cubicBezTo>
                <a:lnTo>
                  <a:pt x="3700550" y="3601330"/>
                </a:lnTo>
                <a:cubicBezTo>
                  <a:pt x="3695861" y="3615398"/>
                  <a:pt x="3694707" y="3631195"/>
                  <a:pt x="3686482" y="3643533"/>
                </a:cubicBezTo>
                <a:cubicBezTo>
                  <a:pt x="3677104" y="3657601"/>
                  <a:pt x="3665908" y="3670614"/>
                  <a:pt x="3658347" y="3685736"/>
                </a:cubicBezTo>
                <a:cubicBezTo>
                  <a:pt x="3651715" y="3698999"/>
                  <a:pt x="3651636" y="3715064"/>
                  <a:pt x="3644279" y="3727939"/>
                </a:cubicBezTo>
                <a:cubicBezTo>
                  <a:pt x="3632646" y="3748296"/>
                  <a:pt x="3615704" y="3765131"/>
                  <a:pt x="3602076" y="3784210"/>
                </a:cubicBezTo>
                <a:cubicBezTo>
                  <a:pt x="3592249" y="3797968"/>
                  <a:pt x="3584764" y="3813424"/>
                  <a:pt x="3573940" y="3826413"/>
                </a:cubicBezTo>
                <a:cubicBezTo>
                  <a:pt x="3561204" y="3841696"/>
                  <a:pt x="3544473" y="3853332"/>
                  <a:pt x="3531737" y="3868616"/>
                </a:cubicBezTo>
                <a:cubicBezTo>
                  <a:pt x="3520913" y="3881604"/>
                  <a:pt x="3515557" y="3898864"/>
                  <a:pt x="3503602" y="3910819"/>
                </a:cubicBezTo>
                <a:cubicBezTo>
                  <a:pt x="3470164" y="3944257"/>
                  <a:pt x="3418778" y="3953162"/>
                  <a:pt x="3376993" y="3967090"/>
                </a:cubicBezTo>
                <a:lnTo>
                  <a:pt x="3334790" y="3981157"/>
                </a:lnTo>
                <a:cubicBezTo>
                  <a:pt x="3325411" y="3990536"/>
                  <a:pt x="3314612" y="3998682"/>
                  <a:pt x="3306654" y="4009293"/>
                </a:cubicBezTo>
                <a:cubicBezTo>
                  <a:pt x="3286365" y="4036345"/>
                  <a:pt x="3278520" y="4074943"/>
                  <a:pt x="3250384" y="4093699"/>
                </a:cubicBezTo>
                <a:cubicBezTo>
                  <a:pt x="3236316" y="4103077"/>
                  <a:pt x="3220904" y="4110700"/>
                  <a:pt x="3208180" y="4121834"/>
                </a:cubicBezTo>
                <a:cubicBezTo>
                  <a:pt x="3159283" y="4164619"/>
                  <a:pt x="3148403" y="4193926"/>
                  <a:pt x="3095639" y="4220308"/>
                </a:cubicBezTo>
                <a:cubicBezTo>
                  <a:pt x="3082376" y="4226940"/>
                  <a:pt x="3067504" y="4229687"/>
                  <a:pt x="3053436" y="4234376"/>
                </a:cubicBezTo>
                <a:cubicBezTo>
                  <a:pt x="3018823" y="4268989"/>
                  <a:pt x="2997813" y="4297357"/>
                  <a:pt x="2954962" y="4318782"/>
                </a:cubicBezTo>
                <a:cubicBezTo>
                  <a:pt x="2941699" y="4325414"/>
                  <a:pt x="2926827" y="4328161"/>
                  <a:pt x="2912759" y="4332850"/>
                </a:cubicBezTo>
                <a:cubicBezTo>
                  <a:pt x="2889313" y="4328161"/>
                  <a:pt x="2865617" y="4324581"/>
                  <a:pt x="2842420" y="4318782"/>
                </a:cubicBezTo>
                <a:cubicBezTo>
                  <a:pt x="2828034" y="4315185"/>
                  <a:pt x="2815013" y="4305700"/>
                  <a:pt x="2800217" y="4304714"/>
                </a:cubicBezTo>
                <a:cubicBezTo>
                  <a:pt x="2673802" y="4296286"/>
                  <a:pt x="2546999" y="4295336"/>
                  <a:pt x="2420390" y="4290647"/>
                </a:cubicBezTo>
                <a:cubicBezTo>
                  <a:pt x="2406322" y="4285958"/>
                  <a:pt x="2392925" y="4274942"/>
                  <a:pt x="2378187" y="4276579"/>
                </a:cubicBezTo>
                <a:cubicBezTo>
                  <a:pt x="2348711" y="4279854"/>
                  <a:pt x="2321916" y="4295336"/>
                  <a:pt x="2293780" y="4304714"/>
                </a:cubicBezTo>
                <a:cubicBezTo>
                  <a:pt x="2279712" y="4309403"/>
                  <a:pt x="2266383" y="4317959"/>
                  <a:pt x="2251577" y="4318782"/>
                </a:cubicBezTo>
                <a:lnTo>
                  <a:pt x="1998359" y="4332850"/>
                </a:lnTo>
                <a:cubicBezTo>
                  <a:pt x="1970224" y="4342228"/>
                  <a:pt x="1938629" y="4344534"/>
                  <a:pt x="1913953" y="4360985"/>
                </a:cubicBezTo>
                <a:cubicBezTo>
                  <a:pt x="1874388" y="4387362"/>
                  <a:pt x="1852126" y="4406389"/>
                  <a:pt x="1801411" y="4417256"/>
                </a:cubicBezTo>
                <a:cubicBezTo>
                  <a:pt x="1759891" y="4426153"/>
                  <a:pt x="1716892" y="4425711"/>
                  <a:pt x="1674802" y="4431323"/>
                </a:cubicBezTo>
                <a:cubicBezTo>
                  <a:pt x="1646529" y="4435093"/>
                  <a:pt x="1618669" y="4441621"/>
                  <a:pt x="1590396" y="4445391"/>
                </a:cubicBezTo>
                <a:cubicBezTo>
                  <a:pt x="1548306" y="4451003"/>
                  <a:pt x="1505990" y="4454770"/>
                  <a:pt x="1463787" y="4459459"/>
                </a:cubicBezTo>
                <a:cubicBezTo>
                  <a:pt x="1449719" y="4464148"/>
                  <a:pt x="1435214" y="4467686"/>
                  <a:pt x="1421584" y="4473527"/>
                </a:cubicBezTo>
                <a:cubicBezTo>
                  <a:pt x="1376313" y="4492929"/>
                  <a:pt x="1332138" y="4526138"/>
                  <a:pt x="1280907" y="4529797"/>
                </a:cubicBezTo>
                <a:lnTo>
                  <a:pt x="1083959" y="4543865"/>
                </a:lnTo>
                <a:cubicBezTo>
                  <a:pt x="1069891" y="4548554"/>
                  <a:pt x="1054472" y="4550304"/>
                  <a:pt x="1041756" y="4557933"/>
                </a:cubicBezTo>
                <a:cubicBezTo>
                  <a:pt x="977028" y="4596769"/>
                  <a:pt x="1012290" y="4674089"/>
                  <a:pt x="1027688" y="4740813"/>
                </a:cubicBezTo>
                <a:cubicBezTo>
                  <a:pt x="1030670" y="4753737"/>
                  <a:pt x="1045467" y="4760663"/>
                  <a:pt x="1055824" y="4768948"/>
                </a:cubicBezTo>
                <a:cubicBezTo>
                  <a:pt x="1094782" y="4800114"/>
                  <a:pt x="1095655" y="4796292"/>
                  <a:pt x="1140230" y="4811151"/>
                </a:cubicBezTo>
                <a:lnTo>
                  <a:pt x="1928020" y="4797083"/>
                </a:lnTo>
                <a:cubicBezTo>
                  <a:pt x="2217870" y="4788025"/>
                  <a:pt x="1919937" y="4795702"/>
                  <a:pt x="2096833" y="4754880"/>
                </a:cubicBezTo>
                <a:cubicBezTo>
                  <a:pt x="2138208" y="4745332"/>
                  <a:pt x="2181239" y="4745502"/>
                  <a:pt x="2223442" y="4740813"/>
                </a:cubicBezTo>
                <a:lnTo>
                  <a:pt x="2617337" y="4754880"/>
                </a:lnTo>
                <a:cubicBezTo>
                  <a:pt x="2662340" y="4757313"/>
                  <a:pt x="2761642" y="4768659"/>
                  <a:pt x="2814285" y="4783016"/>
                </a:cubicBezTo>
                <a:cubicBezTo>
                  <a:pt x="2842897" y="4790819"/>
                  <a:pt x="2898691" y="4811151"/>
                  <a:pt x="2898691" y="4811151"/>
                </a:cubicBezTo>
                <a:lnTo>
                  <a:pt x="3742753" y="4797083"/>
                </a:lnTo>
                <a:cubicBezTo>
                  <a:pt x="3775896" y="4796094"/>
                  <a:pt x="3808184" y="4785770"/>
                  <a:pt x="3841227" y="4783016"/>
                </a:cubicBezTo>
                <a:cubicBezTo>
                  <a:pt x="3920806" y="4776385"/>
                  <a:pt x="4000660" y="4773637"/>
                  <a:pt x="4080377" y="4768948"/>
                </a:cubicBezTo>
                <a:cubicBezTo>
                  <a:pt x="4202378" y="4720149"/>
                  <a:pt x="4115429" y="4761998"/>
                  <a:pt x="4263257" y="4656407"/>
                </a:cubicBezTo>
                <a:cubicBezTo>
                  <a:pt x="4488106" y="4495801"/>
                  <a:pt x="4146838" y="4766290"/>
                  <a:pt x="4544611" y="4431323"/>
                </a:cubicBezTo>
                <a:cubicBezTo>
                  <a:pt x="4567578" y="4411982"/>
                  <a:pt x="4589967" y="4391708"/>
                  <a:pt x="4614950" y="4375053"/>
                </a:cubicBezTo>
                <a:cubicBezTo>
                  <a:pt x="4643085" y="4356296"/>
                  <a:pt x="4675446" y="4342693"/>
                  <a:pt x="4699356" y="4318782"/>
                </a:cubicBezTo>
                <a:cubicBezTo>
                  <a:pt x="4722802" y="4295336"/>
                  <a:pt x="4742105" y="4266836"/>
                  <a:pt x="4769694" y="4248443"/>
                </a:cubicBezTo>
                <a:cubicBezTo>
                  <a:pt x="4783762" y="4239065"/>
                  <a:pt x="4799942" y="4232263"/>
                  <a:pt x="4811897" y="4220308"/>
                </a:cubicBezTo>
                <a:cubicBezTo>
                  <a:pt x="4833128" y="4199077"/>
                  <a:pt x="4849411" y="4173416"/>
                  <a:pt x="4868168" y="4149970"/>
                </a:cubicBezTo>
                <a:cubicBezTo>
                  <a:pt x="4872857" y="4135902"/>
                  <a:pt x="4875604" y="4121030"/>
                  <a:pt x="4882236" y="4107767"/>
                </a:cubicBezTo>
                <a:cubicBezTo>
                  <a:pt x="4889797" y="4092644"/>
                  <a:pt x="4901410" y="4079901"/>
                  <a:pt x="4910371" y="4065563"/>
                </a:cubicBezTo>
                <a:cubicBezTo>
                  <a:pt x="4995177" y="3929872"/>
                  <a:pt x="4916442" y="4049421"/>
                  <a:pt x="4980710" y="3953022"/>
                </a:cubicBezTo>
                <a:cubicBezTo>
                  <a:pt x="4985399" y="3938954"/>
                  <a:pt x="4989570" y="3924703"/>
                  <a:pt x="4994777" y="3910819"/>
                </a:cubicBezTo>
                <a:cubicBezTo>
                  <a:pt x="5001745" y="3892237"/>
                  <a:pt x="5030592" y="3825960"/>
                  <a:pt x="5036980" y="3798277"/>
                </a:cubicBezTo>
                <a:cubicBezTo>
                  <a:pt x="5047733" y="3751681"/>
                  <a:pt x="5055737" y="3704492"/>
                  <a:pt x="5065116" y="3657600"/>
                </a:cubicBezTo>
                <a:lnTo>
                  <a:pt x="5079184" y="3587262"/>
                </a:lnTo>
                <a:cubicBezTo>
                  <a:pt x="5128061" y="3049589"/>
                  <a:pt x="5103688" y="3376200"/>
                  <a:pt x="5079184" y="2236763"/>
                </a:cubicBezTo>
                <a:cubicBezTo>
                  <a:pt x="5077634" y="2164702"/>
                  <a:pt x="5066657" y="2130385"/>
                  <a:pt x="5051048" y="2067951"/>
                </a:cubicBezTo>
                <a:cubicBezTo>
                  <a:pt x="5041666" y="1983515"/>
                  <a:pt x="5038697" y="1935855"/>
                  <a:pt x="5022913" y="1856936"/>
                </a:cubicBezTo>
                <a:cubicBezTo>
                  <a:pt x="4954835" y="1516548"/>
                  <a:pt x="5033484" y="1929716"/>
                  <a:pt x="4966642" y="1617785"/>
                </a:cubicBezTo>
                <a:cubicBezTo>
                  <a:pt x="4960666" y="1589895"/>
                  <a:pt x="4958168" y="1561349"/>
                  <a:pt x="4952574" y="1533379"/>
                </a:cubicBezTo>
                <a:cubicBezTo>
                  <a:pt x="4937913" y="1460072"/>
                  <a:pt x="4942319" y="1497482"/>
                  <a:pt x="4924439" y="1434905"/>
                </a:cubicBezTo>
                <a:cubicBezTo>
                  <a:pt x="4919127" y="1416315"/>
                  <a:pt x="4915060" y="1397391"/>
                  <a:pt x="4910371" y="1378634"/>
                </a:cubicBezTo>
                <a:cubicBezTo>
                  <a:pt x="4889645" y="1026269"/>
                  <a:pt x="4917010" y="1239691"/>
                  <a:pt x="4882236" y="1083213"/>
                </a:cubicBezTo>
                <a:cubicBezTo>
                  <a:pt x="4877049" y="1059872"/>
                  <a:pt x="4875729" y="1035558"/>
                  <a:pt x="4868168" y="1012874"/>
                </a:cubicBezTo>
                <a:cubicBezTo>
                  <a:pt x="4861536" y="992979"/>
                  <a:pt x="4849411" y="975360"/>
                  <a:pt x="4840033" y="956603"/>
                </a:cubicBezTo>
                <a:cubicBezTo>
                  <a:pt x="4831775" y="915315"/>
                  <a:pt x="4828119" y="881914"/>
                  <a:pt x="4811897" y="844062"/>
                </a:cubicBezTo>
                <a:cubicBezTo>
                  <a:pt x="4803636" y="824787"/>
                  <a:pt x="4790394" y="807686"/>
                  <a:pt x="4783762" y="787791"/>
                </a:cubicBezTo>
                <a:cubicBezTo>
                  <a:pt x="4760902" y="719209"/>
                  <a:pt x="4765292" y="640294"/>
                  <a:pt x="4699356" y="590843"/>
                </a:cubicBezTo>
                <a:cubicBezTo>
                  <a:pt x="4651289" y="554793"/>
                  <a:pt x="4581985" y="504723"/>
                  <a:pt x="4544611" y="464234"/>
                </a:cubicBezTo>
                <a:cubicBezTo>
                  <a:pt x="4517250" y="434593"/>
                  <a:pt x="4501634" y="395401"/>
                  <a:pt x="4474273" y="365760"/>
                </a:cubicBezTo>
                <a:cubicBezTo>
                  <a:pt x="4444949" y="333993"/>
                  <a:pt x="4405297" y="312959"/>
                  <a:pt x="4375799" y="281354"/>
                </a:cubicBezTo>
                <a:cubicBezTo>
                  <a:pt x="4339318" y="242268"/>
                  <a:pt x="4313453" y="194157"/>
                  <a:pt x="4277325" y="154745"/>
                </a:cubicBezTo>
                <a:cubicBezTo>
                  <a:pt x="4261482" y="137462"/>
                  <a:pt x="4240133" y="126170"/>
                  <a:pt x="4221054" y="112542"/>
                </a:cubicBezTo>
                <a:cubicBezTo>
                  <a:pt x="4173331" y="78454"/>
                  <a:pt x="4188911" y="87760"/>
                  <a:pt x="4136648" y="70339"/>
                </a:cubicBezTo>
                <a:cubicBezTo>
                  <a:pt x="4113202" y="75028"/>
                  <a:pt x="4090215" y="84895"/>
                  <a:pt x="4066310" y="84407"/>
                </a:cubicBezTo>
                <a:cubicBezTo>
                  <a:pt x="3859814" y="80193"/>
                  <a:pt x="3447331" y="56271"/>
                  <a:pt x="3447331" y="56271"/>
                </a:cubicBezTo>
                <a:lnTo>
                  <a:pt x="3362925" y="28136"/>
                </a:lnTo>
                <a:cubicBezTo>
                  <a:pt x="3348857" y="23447"/>
                  <a:pt x="3335263" y="16976"/>
                  <a:pt x="3320722" y="14068"/>
                </a:cubicBezTo>
                <a:lnTo>
                  <a:pt x="3250384" y="0"/>
                </a:lnTo>
                <a:lnTo>
                  <a:pt x="2631405" y="14068"/>
                </a:lnTo>
                <a:cubicBezTo>
                  <a:pt x="2607515" y="15043"/>
                  <a:pt x="2584263" y="22337"/>
                  <a:pt x="2561067" y="28136"/>
                </a:cubicBezTo>
                <a:cubicBezTo>
                  <a:pt x="2546681" y="31732"/>
                  <a:pt x="2533674" y="41463"/>
                  <a:pt x="2518864" y="42203"/>
                </a:cubicBezTo>
                <a:cubicBezTo>
                  <a:pt x="2345516" y="50870"/>
                  <a:pt x="2171861" y="51582"/>
                  <a:pt x="1998359" y="56271"/>
                </a:cubicBezTo>
                <a:cubicBezTo>
                  <a:pt x="1722274" y="148302"/>
                  <a:pt x="2012315" y="56276"/>
                  <a:pt x="1224636" y="84407"/>
                </a:cubicBezTo>
                <a:cubicBezTo>
                  <a:pt x="1205314" y="85097"/>
                  <a:pt x="1187122" y="93785"/>
                  <a:pt x="1168365" y="98474"/>
                </a:cubicBezTo>
                <a:cubicBezTo>
                  <a:pt x="1158987" y="112542"/>
                  <a:pt x="1152185" y="128722"/>
                  <a:pt x="1140230" y="140677"/>
                </a:cubicBezTo>
                <a:cubicBezTo>
                  <a:pt x="1120344" y="160563"/>
                  <a:pt x="1063826" y="185913"/>
                  <a:pt x="1041756" y="196948"/>
                </a:cubicBezTo>
                <a:cubicBezTo>
                  <a:pt x="961582" y="277122"/>
                  <a:pt x="1042469" y="210710"/>
                  <a:pt x="943282" y="253219"/>
                </a:cubicBezTo>
                <a:cubicBezTo>
                  <a:pt x="844727" y="295457"/>
                  <a:pt x="948583" y="264107"/>
                  <a:pt x="872944" y="309490"/>
                </a:cubicBezTo>
                <a:cubicBezTo>
                  <a:pt x="860228" y="317119"/>
                  <a:pt x="844808" y="318868"/>
                  <a:pt x="830740" y="323557"/>
                </a:cubicBezTo>
                <a:lnTo>
                  <a:pt x="718199" y="436099"/>
                </a:lnTo>
                <a:cubicBezTo>
                  <a:pt x="704131" y="450167"/>
                  <a:pt x="692549" y="467267"/>
                  <a:pt x="675996" y="478302"/>
                </a:cubicBezTo>
                <a:cubicBezTo>
                  <a:pt x="641921" y="501019"/>
                  <a:pt x="630715" y="504504"/>
                  <a:pt x="605657" y="534573"/>
                </a:cubicBezTo>
                <a:cubicBezTo>
                  <a:pt x="597686" y="544138"/>
                  <a:pt x="544458" y="614768"/>
                  <a:pt x="535319" y="633047"/>
                </a:cubicBezTo>
                <a:cubicBezTo>
                  <a:pt x="528687" y="646310"/>
                  <a:pt x="527883" y="661987"/>
                  <a:pt x="521251" y="675250"/>
                </a:cubicBezTo>
                <a:cubicBezTo>
                  <a:pt x="513690" y="690372"/>
                  <a:pt x="500677" y="702331"/>
                  <a:pt x="493116" y="717453"/>
                </a:cubicBezTo>
                <a:cubicBezTo>
                  <a:pt x="486484" y="730716"/>
                  <a:pt x="486249" y="746693"/>
                  <a:pt x="479048" y="759656"/>
                </a:cubicBezTo>
                <a:cubicBezTo>
                  <a:pt x="462626" y="789215"/>
                  <a:pt x="437899" y="813817"/>
                  <a:pt x="422777" y="844062"/>
                </a:cubicBezTo>
                <a:cubicBezTo>
                  <a:pt x="359875" y="969866"/>
                  <a:pt x="379770" y="916814"/>
                  <a:pt x="352439" y="998807"/>
                </a:cubicBezTo>
                <a:cubicBezTo>
                  <a:pt x="347750" y="1045699"/>
                  <a:pt x="350771" y="1094018"/>
                  <a:pt x="338371" y="1139483"/>
                </a:cubicBezTo>
                <a:cubicBezTo>
                  <a:pt x="322331" y="1198295"/>
                  <a:pt x="287311" y="1250464"/>
                  <a:pt x="268033" y="1308296"/>
                </a:cubicBezTo>
                <a:cubicBezTo>
                  <a:pt x="258654" y="1336431"/>
                  <a:pt x="248619" y="1364356"/>
                  <a:pt x="239897" y="1392702"/>
                </a:cubicBezTo>
                <a:cubicBezTo>
                  <a:pt x="229857" y="1425330"/>
                  <a:pt x="219438" y="1457912"/>
                  <a:pt x="211762" y="1491176"/>
                </a:cubicBezTo>
                <a:cubicBezTo>
                  <a:pt x="205348" y="1518969"/>
                  <a:pt x="202951" y="1547547"/>
                  <a:pt x="197694" y="1575582"/>
                </a:cubicBezTo>
                <a:cubicBezTo>
                  <a:pt x="188881" y="1622584"/>
                  <a:pt x="181157" y="1669866"/>
                  <a:pt x="169559" y="1716259"/>
                </a:cubicBezTo>
                <a:cubicBezTo>
                  <a:pt x="157685" y="1763754"/>
                  <a:pt x="139815" y="1809591"/>
                  <a:pt x="127356" y="1856936"/>
                </a:cubicBezTo>
                <a:cubicBezTo>
                  <a:pt x="92913" y="1987819"/>
                  <a:pt x="28882" y="2250831"/>
                  <a:pt x="28882" y="2250831"/>
                </a:cubicBezTo>
                <a:cubicBezTo>
                  <a:pt x="24193" y="2293034"/>
                  <a:pt x="20819" y="2335404"/>
                  <a:pt x="14814" y="2377440"/>
                </a:cubicBezTo>
                <a:cubicBezTo>
                  <a:pt x="11433" y="2401110"/>
                  <a:pt x="0" y="2423880"/>
                  <a:pt x="747" y="2447779"/>
                </a:cubicBezTo>
                <a:cubicBezTo>
                  <a:pt x="4713" y="2574673"/>
                  <a:pt x="16249" y="2701281"/>
                  <a:pt x="28882" y="2827607"/>
                </a:cubicBezTo>
                <a:cubicBezTo>
                  <a:pt x="30358" y="2842362"/>
                  <a:pt x="39616" y="2855361"/>
                  <a:pt x="42950" y="2869810"/>
                </a:cubicBezTo>
                <a:cubicBezTo>
                  <a:pt x="53703" y="2916406"/>
                  <a:pt x="61707" y="2963595"/>
                  <a:pt x="71085" y="3010487"/>
                </a:cubicBezTo>
                <a:cubicBezTo>
                  <a:pt x="75774" y="3033933"/>
                  <a:pt x="77592" y="3058142"/>
                  <a:pt x="85153" y="3080825"/>
                </a:cubicBezTo>
                <a:cubicBezTo>
                  <a:pt x="89842" y="3094893"/>
                  <a:pt x="95624" y="3108642"/>
                  <a:pt x="99220" y="3123028"/>
                </a:cubicBezTo>
                <a:cubicBezTo>
                  <a:pt x="105019" y="3146225"/>
                  <a:pt x="104408" y="3171167"/>
                  <a:pt x="113288" y="3193367"/>
                </a:cubicBezTo>
                <a:cubicBezTo>
                  <a:pt x="121773" y="3214579"/>
                  <a:pt x="166553" y="3280297"/>
                  <a:pt x="183627" y="3305908"/>
                </a:cubicBezTo>
                <a:cubicBezTo>
                  <a:pt x="188316" y="3319976"/>
                  <a:pt x="190493" y="3335148"/>
                  <a:pt x="197694" y="3348111"/>
                </a:cubicBezTo>
                <a:cubicBezTo>
                  <a:pt x="215525" y="3380207"/>
                  <a:pt x="269348" y="3455263"/>
                  <a:pt x="296168" y="3488788"/>
                </a:cubicBezTo>
                <a:cubicBezTo>
                  <a:pt x="319047" y="3517387"/>
                  <a:pt x="340610" y="3547297"/>
                  <a:pt x="366507" y="3573194"/>
                </a:cubicBezTo>
                <a:cubicBezTo>
                  <a:pt x="397077" y="3603764"/>
                  <a:pt x="434410" y="3627030"/>
                  <a:pt x="464980" y="3657600"/>
                </a:cubicBezTo>
                <a:cubicBezTo>
                  <a:pt x="500227" y="3692847"/>
                  <a:pt x="529228" y="3733902"/>
                  <a:pt x="563454" y="3770142"/>
                </a:cubicBezTo>
                <a:cubicBezTo>
                  <a:pt x="608988" y="3818354"/>
                  <a:pt x="658681" y="3862528"/>
                  <a:pt x="704131" y="3910819"/>
                </a:cubicBezTo>
                <a:cubicBezTo>
                  <a:pt x="733761" y="3942301"/>
                  <a:pt x="757967" y="3978723"/>
                  <a:pt x="788537" y="4009293"/>
                </a:cubicBezTo>
                <a:cubicBezTo>
                  <a:pt x="805116" y="4025872"/>
                  <a:pt x="828229" y="4034917"/>
                  <a:pt x="844808" y="4051496"/>
                </a:cubicBezTo>
                <a:cubicBezTo>
                  <a:pt x="861387" y="4068075"/>
                  <a:pt x="872001" y="4089755"/>
                  <a:pt x="887011" y="4107767"/>
                </a:cubicBezTo>
                <a:cubicBezTo>
                  <a:pt x="895502" y="4117956"/>
                  <a:pt x="907189" y="4125291"/>
                  <a:pt x="915147" y="4135902"/>
                </a:cubicBezTo>
                <a:cubicBezTo>
                  <a:pt x="935436" y="4162953"/>
                  <a:pt x="939338" y="4209615"/>
                  <a:pt x="971417" y="4220308"/>
                </a:cubicBezTo>
                <a:cubicBezTo>
                  <a:pt x="1013620" y="4234376"/>
                  <a:pt x="1054405" y="4253786"/>
                  <a:pt x="1098027" y="4262511"/>
                </a:cubicBezTo>
                <a:cubicBezTo>
                  <a:pt x="1121473" y="4267200"/>
                  <a:pt x="1145297" y="4270288"/>
                  <a:pt x="1168365" y="4276579"/>
                </a:cubicBezTo>
                <a:cubicBezTo>
                  <a:pt x="1196977" y="4284382"/>
                  <a:pt x="1224636" y="4295336"/>
                  <a:pt x="1252771" y="4304714"/>
                </a:cubicBezTo>
                <a:lnTo>
                  <a:pt x="1294974" y="4318782"/>
                </a:lnTo>
                <a:cubicBezTo>
                  <a:pt x="1426273" y="4314093"/>
                  <a:pt x="1557743" y="4312909"/>
                  <a:pt x="1688870" y="4304714"/>
                </a:cubicBezTo>
                <a:cubicBezTo>
                  <a:pt x="1718645" y="4302853"/>
                  <a:pt x="1811577" y="4267004"/>
                  <a:pt x="1829547" y="4262511"/>
                </a:cubicBezTo>
                <a:cubicBezTo>
                  <a:pt x="1900203" y="4244846"/>
                  <a:pt x="1867475" y="4254557"/>
                  <a:pt x="1928020" y="4234376"/>
                </a:cubicBezTo>
                <a:cubicBezTo>
                  <a:pt x="1937399" y="4224997"/>
                  <a:pt x="1949332" y="4217613"/>
                  <a:pt x="1956156" y="4206240"/>
                </a:cubicBezTo>
                <a:cubicBezTo>
                  <a:pt x="1981017" y="4164806"/>
                  <a:pt x="1967922" y="4140762"/>
                  <a:pt x="1956156" y="4093699"/>
                </a:cubicBezTo>
                <a:cubicBezTo>
                  <a:pt x="1948345" y="4062457"/>
                  <a:pt x="1943225" y="4040923"/>
                  <a:pt x="1913953" y="4023360"/>
                </a:cubicBezTo>
                <a:cubicBezTo>
                  <a:pt x="1901238" y="4015731"/>
                  <a:pt x="1885818" y="4013982"/>
                  <a:pt x="1871750" y="4009293"/>
                </a:cubicBezTo>
                <a:cubicBezTo>
                  <a:pt x="1838421" y="3975964"/>
                  <a:pt x="1803252" y="3944474"/>
                  <a:pt x="1787344" y="3896751"/>
                </a:cubicBezTo>
                <a:cubicBezTo>
                  <a:pt x="1782655" y="3882683"/>
                  <a:pt x="1781895" y="3866615"/>
                  <a:pt x="1773276" y="3854548"/>
                </a:cubicBezTo>
                <a:cubicBezTo>
                  <a:pt x="1742263" y="3811131"/>
                  <a:pt x="1715358" y="3797179"/>
                  <a:pt x="1674802" y="3770142"/>
                </a:cubicBezTo>
                <a:cubicBezTo>
                  <a:pt x="1639442" y="3664063"/>
                  <a:pt x="1687140" y="3794818"/>
                  <a:pt x="1632599" y="3685736"/>
                </a:cubicBezTo>
                <a:cubicBezTo>
                  <a:pt x="1625967" y="3672473"/>
                  <a:pt x="1625163" y="3656796"/>
                  <a:pt x="1618531" y="3643533"/>
                </a:cubicBezTo>
                <a:cubicBezTo>
                  <a:pt x="1610970" y="3628411"/>
                  <a:pt x="1597263" y="3616780"/>
                  <a:pt x="1590396" y="3601330"/>
                </a:cubicBezTo>
                <a:cubicBezTo>
                  <a:pt x="1578351" y="3574229"/>
                  <a:pt x="1571638" y="3545059"/>
                  <a:pt x="1562260" y="3516923"/>
                </a:cubicBezTo>
                <a:lnTo>
                  <a:pt x="1534125" y="3432517"/>
                </a:lnTo>
                <a:lnTo>
                  <a:pt x="1520057" y="3390314"/>
                </a:lnTo>
                <a:cubicBezTo>
                  <a:pt x="1515368" y="3376246"/>
                  <a:pt x="1514216" y="3360449"/>
                  <a:pt x="1505990" y="3348111"/>
                </a:cubicBezTo>
                <a:lnTo>
                  <a:pt x="1477854" y="3305908"/>
                </a:lnTo>
                <a:cubicBezTo>
                  <a:pt x="1406566" y="3092043"/>
                  <a:pt x="1490436" y="3360432"/>
                  <a:pt x="1435651" y="3123028"/>
                </a:cubicBezTo>
                <a:cubicBezTo>
                  <a:pt x="1381819" y="2889757"/>
                  <a:pt x="1427475" y="3152485"/>
                  <a:pt x="1393448" y="2982351"/>
                </a:cubicBezTo>
                <a:cubicBezTo>
                  <a:pt x="1368688" y="2858556"/>
                  <a:pt x="1392690" y="2937878"/>
                  <a:pt x="1365313" y="2855742"/>
                </a:cubicBezTo>
                <a:cubicBezTo>
                  <a:pt x="1374367" y="2701815"/>
                  <a:pt x="1372899" y="2637614"/>
                  <a:pt x="1393448" y="2504050"/>
                </a:cubicBezTo>
                <a:cubicBezTo>
                  <a:pt x="1431818" y="2254649"/>
                  <a:pt x="1377026" y="2642420"/>
                  <a:pt x="1435651" y="2349305"/>
                </a:cubicBezTo>
                <a:lnTo>
                  <a:pt x="1449719" y="2278967"/>
                </a:lnTo>
                <a:cubicBezTo>
                  <a:pt x="1445030" y="2152358"/>
                  <a:pt x="1442879" y="2025629"/>
                  <a:pt x="1435651" y="1899139"/>
                </a:cubicBezTo>
                <a:cubicBezTo>
                  <a:pt x="1433494" y="1861395"/>
                  <a:pt x="1421584" y="1824403"/>
                  <a:pt x="1421584" y="1786597"/>
                </a:cubicBezTo>
                <a:cubicBezTo>
                  <a:pt x="1421584" y="1605945"/>
                  <a:pt x="1416525" y="1632959"/>
                  <a:pt x="1449719" y="1533379"/>
                </a:cubicBezTo>
                <a:cubicBezTo>
                  <a:pt x="1453588" y="1506298"/>
                  <a:pt x="1466175" y="1376246"/>
                  <a:pt x="1491922" y="1350499"/>
                </a:cubicBezTo>
                <a:lnTo>
                  <a:pt x="1520057" y="1322363"/>
                </a:lnTo>
                <a:cubicBezTo>
                  <a:pt x="1555417" y="1216284"/>
                  <a:pt x="1507719" y="1347039"/>
                  <a:pt x="1562260" y="1237957"/>
                </a:cubicBezTo>
                <a:cubicBezTo>
                  <a:pt x="1598783" y="1164912"/>
                  <a:pt x="1549510" y="1222571"/>
                  <a:pt x="1604464" y="1167619"/>
                </a:cubicBezTo>
                <a:cubicBezTo>
                  <a:pt x="1641064" y="1057814"/>
                  <a:pt x="1581105" y="1216726"/>
                  <a:pt x="1688870" y="1055077"/>
                </a:cubicBezTo>
                <a:cubicBezTo>
                  <a:pt x="1768579" y="935512"/>
                  <a:pt x="1637303" y="1120705"/>
                  <a:pt x="1801411" y="956603"/>
                </a:cubicBezTo>
                <a:cubicBezTo>
                  <a:pt x="1827581" y="930434"/>
                  <a:pt x="1836258" y="918079"/>
                  <a:pt x="1871750" y="900333"/>
                </a:cubicBezTo>
                <a:cubicBezTo>
                  <a:pt x="1885013" y="893701"/>
                  <a:pt x="1899885" y="890954"/>
                  <a:pt x="1913953" y="886265"/>
                </a:cubicBezTo>
                <a:cubicBezTo>
                  <a:pt x="1918642" y="872197"/>
                  <a:pt x="1917535" y="854547"/>
                  <a:pt x="1928020" y="844062"/>
                </a:cubicBezTo>
                <a:cubicBezTo>
                  <a:pt x="1938506" y="833576"/>
                  <a:pt x="1956961" y="836626"/>
                  <a:pt x="1970224" y="829994"/>
                </a:cubicBezTo>
                <a:cubicBezTo>
                  <a:pt x="1985346" y="822433"/>
                  <a:pt x="1999225" y="812421"/>
                  <a:pt x="2012427" y="801859"/>
                </a:cubicBezTo>
                <a:cubicBezTo>
                  <a:pt x="2022784" y="793573"/>
                  <a:pt x="2029189" y="780547"/>
                  <a:pt x="2040562" y="773723"/>
                </a:cubicBezTo>
                <a:cubicBezTo>
                  <a:pt x="2053277" y="766094"/>
                  <a:pt x="2068697" y="764345"/>
                  <a:pt x="2082765" y="759656"/>
                </a:cubicBezTo>
                <a:cubicBezTo>
                  <a:pt x="2110656" y="731765"/>
                  <a:pt x="2150031" y="699748"/>
                  <a:pt x="2167171" y="661182"/>
                </a:cubicBezTo>
                <a:cubicBezTo>
                  <a:pt x="2216513" y="550163"/>
                  <a:pt x="2161590" y="599255"/>
                  <a:pt x="2237510" y="548640"/>
                </a:cubicBezTo>
                <a:cubicBezTo>
                  <a:pt x="2285740" y="476294"/>
                  <a:pt x="2240860" y="531891"/>
                  <a:pt x="2307848" y="478302"/>
                </a:cubicBezTo>
                <a:cubicBezTo>
                  <a:pt x="2318205" y="470017"/>
                  <a:pt x="2324121" y="456098"/>
                  <a:pt x="2335984" y="450167"/>
                </a:cubicBezTo>
                <a:cubicBezTo>
                  <a:pt x="2362510" y="436904"/>
                  <a:pt x="2392255" y="431410"/>
                  <a:pt x="2420390" y="422031"/>
                </a:cubicBezTo>
                <a:cubicBezTo>
                  <a:pt x="2420395" y="422029"/>
                  <a:pt x="2504791" y="393897"/>
                  <a:pt x="2504796" y="393896"/>
                </a:cubicBezTo>
                <a:lnTo>
                  <a:pt x="2659540" y="379828"/>
                </a:lnTo>
                <a:cubicBezTo>
                  <a:pt x="2762289" y="345579"/>
                  <a:pt x="2715175" y="358886"/>
                  <a:pt x="2800217" y="337625"/>
                </a:cubicBezTo>
                <a:cubicBezTo>
                  <a:pt x="2842420" y="342314"/>
                  <a:pt x="2888348" y="333736"/>
                  <a:pt x="2926827" y="351693"/>
                </a:cubicBezTo>
                <a:cubicBezTo>
                  <a:pt x="2951144" y="363041"/>
                  <a:pt x="3019775" y="439116"/>
                  <a:pt x="3039368" y="478302"/>
                </a:cubicBezTo>
                <a:cubicBezTo>
                  <a:pt x="3046000" y="491565"/>
                  <a:pt x="3041573" y="511608"/>
                  <a:pt x="3053436" y="520505"/>
                </a:cubicBezTo>
                <a:cubicBezTo>
                  <a:pt x="3064690" y="528946"/>
                  <a:pt x="3081571" y="520505"/>
                  <a:pt x="3095639" y="520505"/>
                </a:cubicBezTo>
                <a:lnTo>
                  <a:pt x="3095639" y="520505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pt-BR" dirty="0" smtClean="0"/>
              <a:t>Questão 3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  <a:solidFill>
            <a:schemeClr val="bg1"/>
          </a:solidFill>
        </p:spPr>
        <p:txBody>
          <a:bodyPr/>
          <a:lstStyle/>
          <a:p>
            <a:pPr algn="just">
              <a:buNone/>
            </a:pPr>
            <a:r>
              <a:rPr lang="pt-BR" sz="2800" dirty="0" smtClean="0"/>
              <a:t>Cite duas </a:t>
            </a:r>
            <a:r>
              <a:rPr lang="pt-BR" sz="2800" u="sng" dirty="0" smtClean="0"/>
              <a:t>suturas</a:t>
            </a:r>
            <a:r>
              <a:rPr lang="pt-BR" sz="2800" dirty="0" smtClean="0"/>
              <a:t> observadas através da </a:t>
            </a:r>
            <a:r>
              <a:rPr lang="pt-BR" sz="2800" u="sng" dirty="0" smtClean="0"/>
              <a:t>norma superior </a:t>
            </a:r>
            <a:r>
              <a:rPr lang="pt-BR" sz="2800" dirty="0" smtClean="0"/>
              <a:t>do crânio.</a:t>
            </a:r>
          </a:p>
          <a:p>
            <a:pPr marL="514350" indent="-514350" algn="just">
              <a:buNone/>
            </a:pPr>
            <a:endParaRPr lang="pt-BR" sz="2800" dirty="0"/>
          </a:p>
        </p:txBody>
      </p:sp>
      <p:pic>
        <p:nvPicPr>
          <p:cNvPr id="9" name="Picture 3" descr="F66122-008-f0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51808" y="2492896"/>
            <a:ext cx="4592192" cy="409391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10" name="Forma livre 9"/>
          <p:cNvSpPr/>
          <p:nvPr/>
        </p:nvSpPr>
        <p:spPr>
          <a:xfrm>
            <a:off x="4256966" y="2138289"/>
            <a:ext cx="5309065" cy="4935852"/>
          </a:xfrm>
          <a:custGeom>
            <a:avLst/>
            <a:gdLst>
              <a:gd name="connsiteX0" fmla="*/ 3719416 w 5309065"/>
              <a:gd name="connsiteY0" fmla="*/ 647114 h 4935852"/>
              <a:gd name="connsiteX1" fmla="*/ 3719416 w 5309065"/>
              <a:gd name="connsiteY1" fmla="*/ 647114 h 4935852"/>
              <a:gd name="connsiteX2" fmla="*/ 3677212 w 5309065"/>
              <a:gd name="connsiteY2" fmla="*/ 759656 h 4935852"/>
              <a:gd name="connsiteX3" fmla="*/ 3663145 w 5309065"/>
              <a:gd name="connsiteY3" fmla="*/ 801859 h 4935852"/>
              <a:gd name="connsiteX4" fmla="*/ 3691280 w 5309065"/>
              <a:gd name="connsiteY4" fmla="*/ 1026942 h 4935852"/>
              <a:gd name="connsiteX5" fmla="*/ 3705348 w 5309065"/>
              <a:gd name="connsiteY5" fmla="*/ 1195754 h 4935852"/>
              <a:gd name="connsiteX6" fmla="*/ 3733483 w 5309065"/>
              <a:gd name="connsiteY6" fmla="*/ 1280160 h 4935852"/>
              <a:gd name="connsiteX7" fmla="*/ 3775686 w 5309065"/>
              <a:gd name="connsiteY7" fmla="*/ 1406769 h 4935852"/>
              <a:gd name="connsiteX8" fmla="*/ 3803822 w 5309065"/>
              <a:gd name="connsiteY8" fmla="*/ 1491176 h 4935852"/>
              <a:gd name="connsiteX9" fmla="*/ 3831957 w 5309065"/>
              <a:gd name="connsiteY9" fmla="*/ 1533379 h 4935852"/>
              <a:gd name="connsiteX10" fmla="*/ 3860092 w 5309065"/>
              <a:gd name="connsiteY10" fmla="*/ 1617785 h 4935852"/>
              <a:gd name="connsiteX11" fmla="*/ 3874160 w 5309065"/>
              <a:gd name="connsiteY11" fmla="*/ 1659988 h 4935852"/>
              <a:gd name="connsiteX12" fmla="*/ 3902296 w 5309065"/>
              <a:gd name="connsiteY12" fmla="*/ 1758462 h 4935852"/>
              <a:gd name="connsiteX13" fmla="*/ 3930431 w 5309065"/>
              <a:gd name="connsiteY13" fmla="*/ 1814733 h 4935852"/>
              <a:gd name="connsiteX14" fmla="*/ 3986702 w 5309065"/>
              <a:gd name="connsiteY14" fmla="*/ 1955409 h 4935852"/>
              <a:gd name="connsiteX15" fmla="*/ 4014837 w 5309065"/>
              <a:gd name="connsiteY15" fmla="*/ 1997613 h 4935852"/>
              <a:gd name="connsiteX16" fmla="*/ 4042972 w 5309065"/>
              <a:gd name="connsiteY16" fmla="*/ 2082019 h 4935852"/>
              <a:gd name="connsiteX17" fmla="*/ 4042972 w 5309065"/>
              <a:gd name="connsiteY17" fmla="*/ 2532185 h 4935852"/>
              <a:gd name="connsiteX18" fmla="*/ 4028905 w 5309065"/>
              <a:gd name="connsiteY18" fmla="*/ 2827606 h 4935852"/>
              <a:gd name="connsiteX19" fmla="*/ 4014837 w 5309065"/>
              <a:gd name="connsiteY19" fmla="*/ 2869809 h 4935852"/>
              <a:gd name="connsiteX20" fmla="*/ 4000769 w 5309065"/>
              <a:gd name="connsiteY20" fmla="*/ 2926080 h 4935852"/>
              <a:gd name="connsiteX21" fmla="*/ 3972634 w 5309065"/>
              <a:gd name="connsiteY21" fmla="*/ 3010486 h 4935852"/>
              <a:gd name="connsiteX22" fmla="*/ 3958566 w 5309065"/>
              <a:gd name="connsiteY22" fmla="*/ 3052689 h 4935852"/>
              <a:gd name="connsiteX23" fmla="*/ 3916363 w 5309065"/>
              <a:gd name="connsiteY23" fmla="*/ 3137096 h 4935852"/>
              <a:gd name="connsiteX24" fmla="*/ 3888228 w 5309065"/>
              <a:gd name="connsiteY24" fmla="*/ 3179299 h 4935852"/>
              <a:gd name="connsiteX25" fmla="*/ 3874160 w 5309065"/>
              <a:gd name="connsiteY25" fmla="*/ 3221502 h 4935852"/>
              <a:gd name="connsiteX26" fmla="*/ 3817889 w 5309065"/>
              <a:gd name="connsiteY26" fmla="*/ 3362179 h 4935852"/>
              <a:gd name="connsiteX27" fmla="*/ 3789754 w 5309065"/>
              <a:gd name="connsiteY27" fmla="*/ 3446585 h 4935852"/>
              <a:gd name="connsiteX28" fmla="*/ 3733483 w 5309065"/>
              <a:gd name="connsiteY28" fmla="*/ 3530991 h 4935852"/>
              <a:gd name="connsiteX29" fmla="*/ 3691280 w 5309065"/>
              <a:gd name="connsiteY29" fmla="*/ 3629465 h 4935852"/>
              <a:gd name="connsiteX30" fmla="*/ 3649077 w 5309065"/>
              <a:gd name="connsiteY30" fmla="*/ 3671668 h 4935852"/>
              <a:gd name="connsiteX31" fmla="*/ 3635009 w 5309065"/>
              <a:gd name="connsiteY31" fmla="*/ 3713871 h 4935852"/>
              <a:gd name="connsiteX32" fmla="*/ 3564671 w 5309065"/>
              <a:gd name="connsiteY32" fmla="*/ 3798277 h 4935852"/>
              <a:gd name="connsiteX33" fmla="*/ 3522468 w 5309065"/>
              <a:gd name="connsiteY33" fmla="*/ 3868616 h 4935852"/>
              <a:gd name="connsiteX34" fmla="*/ 3494332 w 5309065"/>
              <a:gd name="connsiteY34" fmla="*/ 3910819 h 4935852"/>
              <a:gd name="connsiteX35" fmla="*/ 3353656 w 5309065"/>
              <a:gd name="connsiteY35" fmla="*/ 3995225 h 4935852"/>
              <a:gd name="connsiteX36" fmla="*/ 3297385 w 5309065"/>
              <a:gd name="connsiteY36" fmla="*/ 4009293 h 4935852"/>
              <a:gd name="connsiteX37" fmla="*/ 3255182 w 5309065"/>
              <a:gd name="connsiteY37" fmla="*/ 4037428 h 4935852"/>
              <a:gd name="connsiteX38" fmla="*/ 3170776 w 5309065"/>
              <a:gd name="connsiteY38" fmla="*/ 4065563 h 4935852"/>
              <a:gd name="connsiteX39" fmla="*/ 3072302 w 5309065"/>
              <a:gd name="connsiteY39" fmla="*/ 4037428 h 4935852"/>
              <a:gd name="connsiteX40" fmla="*/ 3030099 w 5309065"/>
              <a:gd name="connsiteY40" fmla="*/ 4009293 h 4935852"/>
              <a:gd name="connsiteX41" fmla="*/ 2861286 w 5309065"/>
              <a:gd name="connsiteY41" fmla="*/ 3967089 h 4935852"/>
              <a:gd name="connsiteX42" fmla="*/ 2734677 w 5309065"/>
              <a:gd name="connsiteY42" fmla="*/ 3981157 h 4935852"/>
              <a:gd name="connsiteX43" fmla="*/ 2692474 w 5309065"/>
              <a:gd name="connsiteY43" fmla="*/ 3995225 h 4935852"/>
              <a:gd name="connsiteX44" fmla="*/ 2017225 w 5309065"/>
              <a:gd name="connsiteY44" fmla="*/ 4009293 h 4935852"/>
              <a:gd name="connsiteX45" fmla="*/ 1510788 w 5309065"/>
              <a:gd name="connsiteY45" fmla="*/ 4037428 h 4935852"/>
              <a:gd name="connsiteX46" fmla="*/ 1074689 w 5309065"/>
              <a:gd name="connsiteY46" fmla="*/ 4023360 h 4935852"/>
              <a:gd name="connsiteX47" fmla="*/ 610456 w 5309065"/>
              <a:gd name="connsiteY47" fmla="*/ 4037428 h 4935852"/>
              <a:gd name="connsiteX48" fmla="*/ 526049 w 5309065"/>
              <a:gd name="connsiteY48" fmla="*/ 4065563 h 4935852"/>
              <a:gd name="connsiteX49" fmla="*/ 413508 w 5309065"/>
              <a:gd name="connsiteY49" fmla="*/ 4107766 h 4935852"/>
              <a:gd name="connsiteX50" fmla="*/ 357237 w 5309065"/>
              <a:gd name="connsiteY50" fmla="*/ 4178105 h 4935852"/>
              <a:gd name="connsiteX51" fmla="*/ 329102 w 5309065"/>
              <a:gd name="connsiteY51" fmla="*/ 4220308 h 4935852"/>
              <a:gd name="connsiteX52" fmla="*/ 315034 w 5309065"/>
              <a:gd name="connsiteY52" fmla="*/ 4290646 h 4935852"/>
              <a:gd name="connsiteX53" fmla="*/ 300966 w 5309065"/>
              <a:gd name="connsiteY53" fmla="*/ 4346917 h 4935852"/>
              <a:gd name="connsiteX54" fmla="*/ 315034 w 5309065"/>
              <a:gd name="connsiteY54" fmla="*/ 4586068 h 4935852"/>
              <a:gd name="connsiteX55" fmla="*/ 399440 w 5309065"/>
              <a:gd name="connsiteY55" fmla="*/ 4670474 h 4935852"/>
              <a:gd name="connsiteX56" fmla="*/ 427576 w 5309065"/>
              <a:gd name="connsiteY56" fmla="*/ 4698609 h 4935852"/>
              <a:gd name="connsiteX57" fmla="*/ 469779 w 5309065"/>
              <a:gd name="connsiteY57" fmla="*/ 4712677 h 4935852"/>
              <a:gd name="connsiteX58" fmla="*/ 610456 w 5309065"/>
              <a:gd name="connsiteY58" fmla="*/ 4754880 h 4935852"/>
              <a:gd name="connsiteX59" fmla="*/ 1032486 w 5309065"/>
              <a:gd name="connsiteY59" fmla="*/ 4740813 h 4935852"/>
              <a:gd name="connsiteX60" fmla="*/ 1187231 w 5309065"/>
              <a:gd name="connsiteY60" fmla="*/ 4698609 h 4935852"/>
              <a:gd name="connsiteX61" fmla="*/ 1299772 w 5309065"/>
              <a:gd name="connsiteY61" fmla="*/ 4684542 h 4935852"/>
              <a:gd name="connsiteX62" fmla="*/ 1792142 w 5309065"/>
              <a:gd name="connsiteY62" fmla="*/ 4698609 h 4935852"/>
              <a:gd name="connsiteX63" fmla="*/ 1862480 w 5309065"/>
              <a:gd name="connsiteY63" fmla="*/ 4726745 h 4935852"/>
              <a:gd name="connsiteX64" fmla="*/ 1960954 w 5309065"/>
              <a:gd name="connsiteY64" fmla="*/ 4754880 h 4935852"/>
              <a:gd name="connsiteX65" fmla="*/ 2129766 w 5309065"/>
              <a:gd name="connsiteY65" fmla="*/ 4811151 h 4935852"/>
              <a:gd name="connsiteX66" fmla="*/ 2228240 w 5309065"/>
              <a:gd name="connsiteY66" fmla="*/ 4853354 h 4935852"/>
              <a:gd name="connsiteX67" fmla="*/ 2397052 w 5309065"/>
              <a:gd name="connsiteY67" fmla="*/ 4895557 h 4935852"/>
              <a:gd name="connsiteX68" fmla="*/ 2523662 w 5309065"/>
              <a:gd name="connsiteY68" fmla="*/ 4923693 h 4935852"/>
              <a:gd name="connsiteX69" fmla="*/ 2706542 w 5309065"/>
              <a:gd name="connsiteY69" fmla="*/ 4909625 h 4935852"/>
              <a:gd name="connsiteX70" fmla="*/ 2748745 w 5309065"/>
              <a:gd name="connsiteY70" fmla="*/ 4895557 h 4935852"/>
              <a:gd name="connsiteX71" fmla="*/ 3001963 w 5309065"/>
              <a:gd name="connsiteY71" fmla="*/ 4839286 h 4935852"/>
              <a:gd name="connsiteX72" fmla="*/ 3100437 w 5309065"/>
              <a:gd name="connsiteY72" fmla="*/ 4811151 h 4935852"/>
              <a:gd name="connsiteX73" fmla="*/ 3212979 w 5309065"/>
              <a:gd name="connsiteY73" fmla="*/ 4797083 h 4935852"/>
              <a:gd name="connsiteX74" fmla="*/ 3874160 w 5309065"/>
              <a:gd name="connsiteY74" fmla="*/ 4768948 h 4935852"/>
              <a:gd name="connsiteX75" fmla="*/ 3986702 w 5309065"/>
              <a:gd name="connsiteY75" fmla="*/ 4726745 h 4935852"/>
              <a:gd name="connsiteX76" fmla="*/ 4057040 w 5309065"/>
              <a:gd name="connsiteY76" fmla="*/ 4712677 h 4935852"/>
              <a:gd name="connsiteX77" fmla="*/ 4591612 w 5309065"/>
              <a:gd name="connsiteY77" fmla="*/ 4712677 h 4935852"/>
              <a:gd name="connsiteX78" fmla="*/ 4661951 w 5309065"/>
              <a:gd name="connsiteY78" fmla="*/ 4656406 h 4935852"/>
              <a:gd name="connsiteX79" fmla="*/ 4732289 w 5309065"/>
              <a:gd name="connsiteY79" fmla="*/ 4614203 h 4935852"/>
              <a:gd name="connsiteX80" fmla="*/ 4802628 w 5309065"/>
              <a:gd name="connsiteY80" fmla="*/ 4557933 h 4935852"/>
              <a:gd name="connsiteX81" fmla="*/ 4858899 w 5309065"/>
              <a:gd name="connsiteY81" fmla="*/ 4529797 h 4935852"/>
              <a:gd name="connsiteX82" fmla="*/ 4901102 w 5309065"/>
              <a:gd name="connsiteY82" fmla="*/ 4501662 h 4935852"/>
              <a:gd name="connsiteX83" fmla="*/ 4957372 w 5309065"/>
              <a:gd name="connsiteY83" fmla="*/ 4473526 h 4935852"/>
              <a:gd name="connsiteX84" fmla="*/ 5041779 w 5309065"/>
              <a:gd name="connsiteY84" fmla="*/ 4417256 h 4935852"/>
              <a:gd name="connsiteX85" fmla="*/ 5083982 w 5309065"/>
              <a:gd name="connsiteY85" fmla="*/ 4332849 h 4935852"/>
              <a:gd name="connsiteX86" fmla="*/ 5112117 w 5309065"/>
              <a:gd name="connsiteY86" fmla="*/ 4276579 h 4935852"/>
              <a:gd name="connsiteX87" fmla="*/ 5126185 w 5309065"/>
              <a:gd name="connsiteY87" fmla="*/ 4220308 h 4935852"/>
              <a:gd name="connsiteX88" fmla="*/ 5168388 w 5309065"/>
              <a:gd name="connsiteY88" fmla="*/ 4079631 h 4935852"/>
              <a:gd name="connsiteX89" fmla="*/ 5182456 w 5309065"/>
              <a:gd name="connsiteY89" fmla="*/ 3981157 h 4935852"/>
              <a:gd name="connsiteX90" fmla="*/ 5196523 w 5309065"/>
              <a:gd name="connsiteY90" fmla="*/ 3910819 h 4935852"/>
              <a:gd name="connsiteX91" fmla="*/ 5266862 w 5309065"/>
              <a:gd name="connsiteY91" fmla="*/ 3137096 h 4935852"/>
              <a:gd name="connsiteX92" fmla="*/ 5280929 w 5309065"/>
              <a:gd name="connsiteY92" fmla="*/ 3024554 h 4935852"/>
              <a:gd name="connsiteX93" fmla="*/ 5309065 w 5309065"/>
              <a:gd name="connsiteY93" fmla="*/ 2841674 h 4935852"/>
              <a:gd name="connsiteX94" fmla="*/ 5238726 w 5309065"/>
              <a:gd name="connsiteY94" fmla="*/ 1913206 h 4935852"/>
              <a:gd name="connsiteX95" fmla="*/ 5168388 w 5309065"/>
              <a:gd name="connsiteY95" fmla="*/ 1674056 h 4935852"/>
              <a:gd name="connsiteX96" fmla="*/ 5140252 w 5309065"/>
              <a:gd name="connsiteY96" fmla="*/ 1575582 h 4935852"/>
              <a:gd name="connsiteX97" fmla="*/ 5083982 w 5309065"/>
              <a:gd name="connsiteY97" fmla="*/ 1448973 h 4935852"/>
              <a:gd name="connsiteX98" fmla="*/ 5055846 w 5309065"/>
              <a:gd name="connsiteY98" fmla="*/ 1266093 h 4935852"/>
              <a:gd name="connsiteX99" fmla="*/ 5041779 w 5309065"/>
              <a:gd name="connsiteY99" fmla="*/ 1209822 h 4935852"/>
              <a:gd name="connsiteX100" fmla="*/ 4971440 w 5309065"/>
              <a:gd name="connsiteY100" fmla="*/ 1097280 h 4935852"/>
              <a:gd name="connsiteX101" fmla="*/ 4957372 w 5309065"/>
              <a:gd name="connsiteY101" fmla="*/ 1055077 h 4935852"/>
              <a:gd name="connsiteX102" fmla="*/ 4929237 w 5309065"/>
              <a:gd name="connsiteY102" fmla="*/ 1012874 h 4935852"/>
              <a:gd name="connsiteX103" fmla="*/ 4901102 w 5309065"/>
              <a:gd name="connsiteY103" fmla="*/ 914400 h 4935852"/>
              <a:gd name="connsiteX104" fmla="*/ 4872966 w 5309065"/>
              <a:gd name="connsiteY104" fmla="*/ 872197 h 4935852"/>
              <a:gd name="connsiteX105" fmla="*/ 4816696 w 5309065"/>
              <a:gd name="connsiteY105" fmla="*/ 773723 h 4935852"/>
              <a:gd name="connsiteX106" fmla="*/ 4774492 w 5309065"/>
              <a:gd name="connsiteY106" fmla="*/ 731520 h 4935852"/>
              <a:gd name="connsiteX107" fmla="*/ 4647883 w 5309065"/>
              <a:gd name="connsiteY107" fmla="*/ 590843 h 4935852"/>
              <a:gd name="connsiteX108" fmla="*/ 4563477 w 5309065"/>
              <a:gd name="connsiteY108" fmla="*/ 534573 h 4935852"/>
              <a:gd name="connsiteX109" fmla="*/ 4535342 w 5309065"/>
              <a:gd name="connsiteY109" fmla="*/ 506437 h 4935852"/>
              <a:gd name="connsiteX110" fmla="*/ 4493139 w 5309065"/>
              <a:gd name="connsiteY110" fmla="*/ 492369 h 4935852"/>
              <a:gd name="connsiteX111" fmla="*/ 4394665 w 5309065"/>
              <a:gd name="connsiteY111" fmla="*/ 422031 h 4935852"/>
              <a:gd name="connsiteX112" fmla="*/ 4310259 w 5309065"/>
              <a:gd name="connsiteY112" fmla="*/ 379828 h 4935852"/>
              <a:gd name="connsiteX113" fmla="*/ 4197717 w 5309065"/>
              <a:gd name="connsiteY113" fmla="*/ 309489 h 4935852"/>
              <a:gd name="connsiteX114" fmla="*/ 4028905 w 5309065"/>
              <a:gd name="connsiteY114" fmla="*/ 211016 h 4935852"/>
              <a:gd name="connsiteX115" fmla="*/ 3958566 w 5309065"/>
              <a:gd name="connsiteY115" fmla="*/ 168813 h 4935852"/>
              <a:gd name="connsiteX116" fmla="*/ 3874160 w 5309065"/>
              <a:gd name="connsiteY116" fmla="*/ 112542 h 4935852"/>
              <a:gd name="connsiteX117" fmla="*/ 3761619 w 5309065"/>
              <a:gd name="connsiteY117" fmla="*/ 56271 h 4935852"/>
              <a:gd name="connsiteX118" fmla="*/ 2945692 w 5309065"/>
              <a:gd name="connsiteY118" fmla="*/ 42203 h 4935852"/>
              <a:gd name="connsiteX119" fmla="*/ 2861286 w 5309065"/>
              <a:gd name="connsiteY119" fmla="*/ 28136 h 4935852"/>
              <a:gd name="connsiteX120" fmla="*/ 2819083 w 5309065"/>
              <a:gd name="connsiteY120" fmla="*/ 14068 h 4935852"/>
              <a:gd name="connsiteX121" fmla="*/ 2748745 w 5309065"/>
              <a:gd name="connsiteY121" fmla="*/ 0 h 4935852"/>
              <a:gd name="connsiteX122" fmla="*/ 2003157 w 5309065"/>
              <a:gd name="connsiteY122" fmla="*/ 14068 h 4935852"/>
              <a:gd name="connsiteX123" fmla="*/ 1918751 w 5309065"/>
              <a:gd name="connsiteY123" fmla="*/ 28136 h 4935852"/>
              <a:gd name="connsiteX124" fmla="*/ 1524856 w 5309065"/>
              <a:gd name="connsiteY124" fmla="*/ 42203 h 4935852"/>
              <a:gd name="connsiteX125" fmla="*/ 1440449 w 5309065"/>
              <a:gd name="connsiteY125" fmla="*/ 70339 h 4935852"/>
              <a:gd name="connsiteX126" fmla="*/ 990283 w 5309065"/>
              <a:gd name="connsiteY126" fmla="*/ 98474 h 4935852"/>
              <a:gd name="connsiteX127" fmla="*/ 919945 w 5309065"/>
              <a:gd name="connsiteY127" fmla="*/ 112542 h 4935852"/>
              <a:gd name="connsiteX128" fmla="*/ 891809 w 5309065"/>
              <a:gd name="connsiteY128" fmla="*/ 168813 h 4935852"/>
              <a:gd name="connsiteX129" fmla="*/ 849606 w 5309065"/>
              <a:gd name="connsiteY129" fmla="*/ 211016 h 4935852"/>
              <a:gd name="connsiteX130" fmla="*/ 765200 w 5309065"/>
              <a:gd name="connsiteY130" fmla="*/ 351693 h 4935852"/>
              <a:gd name="connsiteX131" fmla="*/ 737065 w 5309065"/>
              <a:gd name="connsiteY131" fmla="*/ 422031 h 4935852"/>
              <a:gd name="connsiteX132" fmla="*/ 652659 w 5309065"/>
              <a:gd name="connsiteY132" fmla="*/ 590843 h 4935852"/>
              <a:gd name="connsiteX133" fmla="*/ 624523 w 5309065"/>
              <a:gd name="connsiteY133" fmla="*/ 647114 h 4935852"/>
              <a:gd name="connsiteX134" fmla="*/ 596388 w 5309065"/>
              <a:gd name="connsiteY134" fmla="*/ 689317 h 4935852"/>
              <a:gd name="connsiteX135" fmla="*/ 540117 w 5309065"/>
              <a:gd name="connsiteY135" fmla="*/ 787791 h 4935852"/>
              <a:gd name="connsiteX136" fmla="*/ 483846 w 5309065"/>
              <a:gd name="connsiteY136" fmla="*/ 815926 h 4935852"/>
              <a:gd name="connsiteX137" fmla="*/ 399440 w 5309065"/>
              <a:gd name="connsiteY137" fmla="*/ 900333 h 4935852"/>
              <a:gd name="connsiteX138" fmla="*/ 357237 w 5309065"/>
              <a:gd name="connsiteY138" fmla="*/ 956603 h 4935852"/>
              <a:gd name="connsiteX139" fmla="*/ 300966 w 5309065"/>
              <a:gd name="connsiteY139" fmla="*/ 1012874 h 4935852"/>
              <a:gd name="connsiteX140" fmla="*/ 272831 w 5309065"/>
              <a:gd name="connsiteY140" fmla="*/ 1055077 h 4935852"/>
              <a:gd name="connsiteX141" fmla="*/ 216560 w 5309065"/>
              <a:gd name="connsiteY141" fmla="*/ 1125416 h 4935852"/>
              <a:gd name="connsiteX142" fmla="*/ 188425 w 5309065"/>
              <a:gd name="connsiteY142" fmla="*/ 1209822 h 4935852"/>
              <a:gd name="connsiteX143" fmla="*/ 174357 w 5309065"/>
              <a:gd name="connsiteY143" fmla="*/ 1252025 h 4935852"/>
              <a:gd name="connsiteX144" fmla="*/ 146222 w 5309065"/>
              <a:gd name="connsiteY144" fmla="*/ 1294228 h 4935852"/>
              <a:gd name="connsiteX145" fmla="*/ 104019 w 5309065"/>
              <a:gd name="connsiteY145" fmla="*/ 1406769 h 4935852"/>
              <a:gd name="connsiteX146" fmla="*/ 75883 w 5309065"/>
              <a:gd name="connsiteY146" fmla="*/ 1645920 h 4935852"/>
              <a:gd name="connsiteX147" fmla="*/ 61816 w 5309065"/>
              <a:gd name="connsiteY147" fmla="*/ 1716259 h 4935852"/>
              <a:gd name="connsiteX148" fmla="*/ 19612 w 5309065"/>
              <a:gd name="connsiteY148" fmla="*/ 1927274 h 4935852"/>
              <a:gd name="connsiteX149" fmla="*/ 47748 w 5309065"/>
              <a:gd name="connsiteY149" fmla="*/ 2658794 h 4935852"/>
              <a:gd name="connsiteX150" fmla="*/ 61816 w 5309065"/>
              <a:gd name="connsiteY150" fmla="*/ 2700997 h 4935852"/>
              <a:gd name="connsiteX151" fmla="*/ 89951 w 5309065"/>
              <a:gd name="connsiteY151" fmla="*/ 2799471 h 4935852"/>
              <a:gd name="connsiteX152" fmla="*/ 104019 w 5309065"/>
              <a:gd name="connsiteY152" fmla="*/ 2897945 h 4935852"/>
              <a:gd name="connsiteX153" fmla="*/ 132154 w 5309065"/>
              <a:gd name="connsiteY153" fmla="*/ 3010486 h 4935852"/>
              <a:gd name="connsiteX154" fmla="*/ 146222 w 5309065"/>
              <a:gd name="connsiteY154" fmla="*/ 3151163 h 4935852"/>
              <a:gd name="connsiteX155" fmla="*/ 188425 w 5309065"/>
              <a:gd name="connsiteY155" fmla="*/ 3319976 h 4935852"/>
              <a:gd name="connsiteX156" fmla="*/ 202492 w 5309065"/>
              <a:gd name="connsiteY156" fmla="*/ 3362179 h 4935852"/>
              <a:gd name="connsiteX157" fmla="*/ 230628 w 5309065"/>
              <a:gd name="connsiteY157" fmla="*/ 3404382 h 4935852"/>
              <a:gd name="connsiteX158" fmla="*/ 258763 w 5309065"/>
              <a:gd name="connsiteY158" fmla="*/ 3502856 h 4935852"/>
              <a:gd name="connsiteX159" fmla="*/ 272831 w 5309065"/>
              <a:gd name="connsiteY159" fmla="*/ 3559126 h 4935852"/>
              <a:gd name="connsiteX160" fmla="*/ 300966 w 5309065"/>
              <a:gd name="connsiteY160" fmla="*/ 3601329 h 4935852"/>
              <a:gd name="connsiteX161" fmla="*/ 357237 w 5309065"/>
              <a:gd name="connsiteY161" fmla="*/ 3727939 h 4935852"/>
              <a:gd name="connsiteX162" fmla="*/ 413508 w 5309065"/>
              <a:gd name="connsiteY162" fmla="*/ 3826413 h 4935852"/>
              <a:gd name="connsiteX163" fmla="*/ 469779 w 5309065"/>
              <a:gd name="connsiteY163" fmla="*/ 3854548 h 4935852"/>
              <a:gd name="connsiteX164" fmla="*/ 610456 w 5309065"/>
              <a:gd name="connsiteY164" fmla="*/ 3868616 h 4935852"/>
              <a:gd name="connsiteX165" fmla="*/ 708929 w 5309065"/>
              <a:gd name="connsiteY165" fmla="*/ 3896751 h 4935852"/>
              <a:gd name="connsiteX166" fmla="*/ 976216 w 5309065"/>
              <a:gd name="connsiteY166" fmla="*/ 3882683 h 4935852"/>
              <a:gd name="connsiteX167" fmla="*/ 1313840 w 5309065"/>
              <a:gd name="connsiteY167" fmla="*/ 3868616 h 4935852"/>
              <a:gd name="connsiteX168" fmla="*/ 1398246 w 5309065"/>
              <a:gd name="connsiteY168" fmla="*/ 3854548 h 4935852"/>
              <a:gd name="connsiteX169" fmla="*/ 1440449 w 5309065"/>
              <a:gd name="connsiteY169" fmla="*/ 3840480 h 4935852"/>
              <a:gd name="connsiteX170" fmla="*/ 1524856 w 5309065"/>
              <a:gd name="connsiteY170" fmla="*/ 3826413 h 4935852"/>
              <a:gd name="connsiteX171" fmla="*/ 1609262 w 5309065"/>
              <a:gd name="connsiteY171" fmla="*/ 3826413 h 4935852"/>
              <a:gd name="connsiteX172" fmla="*/ 1735871 w 5309065"/>
              <a:gd name="connsiteY172" fmla="*/ 3812345 h 4935852"/>
              <a:gd name="connsiteX173" fmla="*/ 1721803 w 5309065"/>
              <a:gd name="connsiteY173" fmla="*/ 3770142 h 4935852"/>
              <a:gd name="connsiteX174" fmla="*/ 1623329 w 5309065"/>
              <a:gd name="connsiteY174" fmla="*/ 3699803 h 4935852"/>
              <a:gd name="connsiteX175" fmla="*/ 1552991 w 5309065"/>
              <a:gd name="connsiteY175" fmla="*/ 3615397 h 4935852"/>
              <a:gd name="connsiteX176" fmla="*/ 1510788 w 5309065"/>
              <a:gd name="connsiteY176" fmla="*/ 3559126 h 4935852"/>
              <a:gd name="connsiteX177" fmla="*/ 1482652 w 5309065"/>
              <a:gd name="connsiteY177" fmla="*/ 3516923 h 4935852"/>
              <a:gd name="connsiteX178" fmla="*/ 1440449 w 5309065"/>
              <a:gd name="connsiteY178" fmla="*/ 3488788 h 4935852"/>
              <a:gd name="connsiteX179" fmla="*/ 1384179 w 5309065"/>
              <a:gd name="connsiteY179" fmla="*/ 3404382 h 4935852"/>
              <a:gd name="connsiteX180" fmla="*/ 1341976 w 5309065"/>
              <a:gd name="connsiteY180" fmla="*/ 3334043 h 4935852"/>
              <a:gd name="connsiteX181" fmla="*/ 1327908 w 5309065"/>
              <a:gd name="connsiteY181" fmla="*/ 3277773 h 4935852"/>
              <a:gd name="connsiteX182" fmla="*/ 1313840 w 5309065"/>
              <a:gd name="connsiteY182" fmla="*/ 3108960 h 4935852"/>
              <a:gd name="connsiteX183" fmla="*/ 1257569 w 5309065"/>
              <a:gd name="connsiteY183" fmla="*/ 3024554 h 4935852"/>
              <a:gd name="connsiteX184" fmla="*/ 1201299 w 5309065"/>
              <a:gd name="connsiteY184" fmla="*/ 2926080 h 4935852"/>
              <a:gd name="connsiteX185" fmla="*/ 1187231 w 5309065"/>
              <a:gd name="connsiteY185" fmla="*/ 2883877 h 4935852"/>
              <a:gd name="connsiteX186" fmla="*/ 1173163 w 5309065"/>
              <a:gd name="connsiteY186" fmla="*/ 2785403 h 4935852"/>
              <a:gd name="connsiteX187" fmla="*/ 1145028 w 5309065"/>
              <a:gd name="connsiteY187" fmla="*/ 2588456 h 4935852"/>
              <a:gd name="connsiteX188" fmla="*/ 1130960 w 5309065"/>
              <a:gd name="connsiteY188" fmla="*/ 2546253 h 4935852"/>
              <a:gd name="connsiteX189" fmla="*/ 1116892 w 5309065"/>
              <a:gd name="connsiteY189" fmla="*/ 2250831 h 4935852"/>
              <a:gd name="connsiteX190" fmla="*/ 1102825 w 5309065"/>
              <a:gd name="connsiteY190" fmla="*/ 2082019 h 4935852"/>
              <a:gd name="connsiteX191" fmla="*/ 1116892 w 5309065"/>
              <a:gd name="connsiteY191" fmla="*/ 1786597 h 4935852"/>
              <a:gd name="connsiteX192" fmla="*/ 1145028 w 5309065"/>
              <a:gd name="connsiteY192" fmla="*/ 1659988 h 4935852"/>
              <a:gd name="connsiteX193" fmla="*/ 1159096 w 5309065"/>
              <a:gd name="connsiteY193" fmla="*/ 1589649 h 4935852"/>
              <a:gd name="connsiteX194" fmla="*/ 1173163 w 5309065"/>
              <a:gd name="connsiteY194" fmla="*/ 1392702 h 4935852"/>
              <a:gd name="connsiteX195" fmla="*/ 1187231 w 5309065"/>
              <a:gd name="connsiteY195" fmla="*/ 1322363 h 4935852"/>
              <a:gd name="connsiteX196" fmla="*/ 1215366 w 5309065"/>
              <a:gd name="connsiteY196" fmla="*/ 1111348 h 4935852"/>
              <a:gd name="connsiteX197" fmla="*/ 1229434 w 5309065"/>
              <a:gd name="connsiteY197" fmla="*/ 1012874 h 4935852"/>
              <a:gd name="connsiteX198" fmla="*/ 1243502 w 5309065"/>
              <a:gd name="connsiteY198" fmla="*/ 900333 h 4935852"/>
              <a:gd name="connsiteX199" fmla="*/ 1257569 w 5309065"/>
              <a:gd name="connsiteY199" fmla="*/ 815926 h 4935852"/>
              <a:gd name="connsiteX200" fmla="*/ 1271637 w 5309065"/>
              <a:gd name="connsiteY200" fmla="*/ 717453 h 4935852"/>
              <a:gd name="connsiteX201" fmla="*/ 1299772 w 5309065"/>
              <a:gd name="connsiteY201" fmla="*/ 590843 h 4935852"/>
              <a:gd name="connsiteX202" fmla="*/ 1384179 w 5309065"/>
              <a:gd name="connsiteY202" fmla="*/ 520505 h 4935852"/>
              <a:gd name="connsiteX203" fmla="*/ 1412314 w 5309065"/>
              <a:gd name="connsiteY203" fmla="*/ 492369 h 4935852"/>
              <a:gd name="connsiteX204" fmla="*/ 1510788 w 5309065"/>
              <a:gd name="connsiteY204" fmla="*/ 436099 h 4935852"/>
              <a:gd name="connsiteX205" fmla="*/ 1609262 w 5309065"/>
              <a:gd name="connsiteY205" fmla="*/ 393896 h 4935852"/>
              <a:gd name="connsiteX206" fmla="*/ 1735871 w 5309065"/>
              <a:gd name="connsiteY206" fmla="*/ 351693 h 4935852"/>
              <a:gd name="connsiteX207" fmla="*/ 1778074 w 5309065"/>
              <a:gd name="connsiteY207" fmla="*/ 323557 h 4935852"/>
              <a:gd name="connsiteX208" fmla="*/ 1890616 w 5309065"/>
              <a:gd name="connsiteY208" fmla="*/ 295422 h 4935852"/>
              <a:gd name="connsiteX209" fmla="*/ 1960954 w 5309065"/>
              <a:gd name="connsiteY209" fmla="*/ 267286 h 4935852"/>
              <a:gd name="connsiteX210" fmla="*/ 2017225 w 5309065"/>
              <a:gd name="connsiteY210" fmla="*/ 253219 h 4935852"/>
              <a:gd name="connsiteX211" fmla="*/ 2087563 w 5309065"/>
              <a:gd name="connsiteY211" fmla="*/ 225083 h 4935852"/>
              <a:gd name="connsiteX212" fmla="*/ 2171969 w 5309065"/>
              <a:gd name="connsiteY212" fmla="*/ 196948 h 4935852"/>
              <a:gd name="connsiteX213" fmla="*/ 2242308 w 5309065"/>
              <a:gd name="connsiteY213" fmla="*/ 168813 h 4935852"/>
              <a:gd name="connsiteX214" fmla="*/ 2326714 w 5309065"/>
              <a:gd name="connsiteY214" fmla="*/ 154745 h 4935852"/>
              <a:gd name="connsiteX215" fmla="*/ 2397052 w 5309065"/>
              <a:gd name="connsiteY215" fmla="*/ 140677 h 4935852"/>
              <a:gd name="connsiteX216" fmla="*/ 3128572 w 5309065"/>
              <a:gd name="connsiteY216" fmla="*/ 168813 h 4935852"/>
              <a:gd name="connsiteX217" fmla="*/ 3212979 w 5309065"/>
              <a:gd name="connsiteY217" fmla="*/ 182880 h 4935852"/>
              <a:gd name="connsiteX218" fmla="*/ 3339588 w 5309065"/>
              <a:gd name="connsiteY218" fmla="*/ 225083 h 4935852"/>
              <a:gd name="connsiteX219" fmla="*/ 3423994 w 5309065"/>
              <a:gd name="connsiteY219" fmla="*/ 253219 h 4935852"/>
              <a:gd name="connsiteX220" fmla="*/ 3494332 w 5309065"/>
              <a:gd name="connsiteY220" fmla="*/ 351693 h 4935852"/>
              <a:gd name="connsiteX221" fmla="*/ 3550603 w 5309065"/>
              <a:gd name="connsiteY221" fmla="*/ 436099 h 4935852"/>
              <a:gd name="connsiteX222" fmla="*/ 3635009 w 5309065"/>
              <a:gd name="connsiteY222" fmla="*/ 506437 h 4935852"/>
              <a:gd name="connsiteX223" fmla="*/ 3663145 w 5309065"/>
              <a:gd name="connsiteY223" fmla="*/ 534573 h 4935852"/>
              <a:gd name="connsiteX224" fmla="*/ 3705348 w 5309065"/>
              <a:gd name="connsiteY224" fmla="*/ 675249 h 4935852"/>
              <a:gd name="connsiteX225" fmla="*/ 3719416 w 5309065"/>
              <a:gd name="connsiteY225" fmla="*/ 717453 h 4935852"/>
              <a:gd name="connsiteX226" fmla="*/ 3719416 w 5309065"/>
              <a:gd name="connsiteY226" fmla="*/ 717453 h 4935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5309065" h="4935852">
                <a:moveTo>
                  <a:pt x="3719416" y="647114"/>
                </a:moveTo>
                <a:lnTo>
                  <a:pt x="3719416" y="647114"/>
                </a:lnTo>
                <a:cubicBezTo>
                  <a:pt x="3705348" y="684628"/>
                  <a:pt x="3690904" y="722003"/>
                  <a:pt x="3677212" y="759656"/>
                </a:cubicBezTo>
                <a:cubicBezTo>
                  <a:pt x="3672144" y="773592"/>
                  <a:pt x="3663145" y="787030"/>
                  <a:pt x="3663145" y="801859"/>
                </a:cubicBezTo>
                <a:cubicBezTo>
                  <a:pt x="3663145" y="953912"/>
                  <a:pt x="3661565" y="937799"/>
                  <a:pt x="3691280" y="1026942"/>
                </a:cubicBezTo>
                <a:cubicBezTo>
                  <a:pt x="3695969" y="1083213"/>
                  <a:pt x="3696065" y="1140057"/>
                  <a:pt x="3705348" y="1195754"/>
                </a:cubicBezTo>
                <a:cubicBezTo>
                  <a:pt x="3710224" y="1225008"/>
                  <a:pt x="3724105" y="1252025"/>
                  <a:pt x="3733483" y="1280160"/>
                </a:cubicBezTo>
                <a:lnTo>
                  <a:pt x="3775686" y="1406769"/>
                </a:lnTo>
                <a:cubicBezTo>
                  <a:pt x="3775686" y="1406770"/>
                  <a:pt x="3803821" y="1491175"/>
                  <a:pt x="3803822" y="1491176"/>
                </a:cubicBezTo>
                <a:cubicBezTo>
                  <a:pt x="3813200" y="1505244"/>
                  <a:pt x="3825090" y="1517929"/>
                  <a:pt x="3831957" y="1533379"/>
                </a:cubicBezTo>
                <a:cubicBezTo>
                  <a:pt x="3844002" y="1560480"/>
                  <a:pt x="3850714" y="1589650"/>
                  <a:pt x="3860092" y="1617785"/>
                </a:cubicBezTo>
                <a:cubicBezTo>
                  <a:pt x="3864781" y="1631853"/>
                  <a:pt x="3870563" y="1645602"/>
                  <a:pt x="3874160" y="1659988"/>
                </a:cubicBezTo>
                <a:cubicBezTo>
                  <a:pt x="3881300" y="1688546"/>
                  <a:pt x="3890186" y="1730206"/>
                  <a:pt x="3902296" y="1758462"/>
                </a:cubicBezTo>
                <a:cubicBezTo>
                  <a:pt x="3910557" y="1777737"/>
                  <a:pt x="3922643" y="1795262"/>
                  <a:pt x="3930431" y="1814733"/>
                </a:cubicBezTo>
                <a:cubicBezTo>
                  <a:pt x="3968864" y="1910817"/>
                  <a:pt x="3942710" y="1878423"/>
                  <a:pt x="3986702" y="1955409"/>
                </a:cubicBezTo>
                <a:cubicBezTo>
                  <a:pt x="3995090" y="1970089"/>
                  <a:pt x="4007970" y="1982163"/>
                  <a:pt x="4014837" y="1997613"/>
                </a:cubicBezTo>
                <a:cubicBezTo>
                  <a:pt x="4026882" y="2024714"/>
                  <a:pt x="4042972" y="2082019"/>
                  <a:pt x="4042972" y="2082019"/>
                </a:cubicBezTo>
                <a:cubicBezTo>
                  <a:pt x="4063298" y="2386898"/>
                  <a:pt x="4060108" y="2206591"/>
                  <a:pt x="4042972" y="2532185"/>
                </a:cubicBezTo>
                <a:cubicBezTo>
                  <a:pt x="4037791" y="2630634"/>
                  <a:pt x="4037092" y="2729361"/>
                  <a:pt x="4028905" y="2827606"/>
                </a:cubicBezTo>
                <a:cubicBezTo>
                  <a:pt x="4027674" y="2842383"/>
                  <a:pt x="4018911" y="2855551"/>
                  <a:pt x="4014837" y="2869809"/>
                </a:cubicBezTo>
                <a:cubicBezTo>
                  <a:pt x="4009525" y="2888399"/>
                  <a:pt x="4006325" y="2907561"/>
                  <a:pt x="4000769" y="2926080"/>
                </a:cubicBezTo>
                <a:cubicBezTo>
                  <a:pt x="3992247" y="2954486"/>
                  <a:pt x="3982012" y="2982351"/>
                  <a:pt x="3972634" y="3010486"/>
                </a:cubicBezTo>
                <a:cubicBezTo>
                  <a:pt x="3967945" y="3024554"/>
                  <a:pt x="3966791" y="3040351"/>
                  <a:pt x="3958566" y="3052689"/>
                </a:cubicBezTo>
                <a:cubicBezTo>
                  <a:pt x="3877931" y="3173645"/>
                  <a:pt x="3974609" y="3020605"/>
                  <a:pt x="3916363" y="3137096"/>
                </a:cubicBezTo>
                <a:cubicBezTo>
                  <a:pt x="3908802" y="3152218"/>
                  <a:pt x="3895789" y="3164177"/>
                  <a:pt x="3888228" y="3179299"/>
                </a:cubicBezTo>
                <a:cubicBezTo>
                  <a:pt x="3881596" y="3192562"/>
                  <a:pt x="3880001" y="3207872"/>
                  <a:pt x="3874160" y="3221502"/>
                </a:cubicBezTo>
                <a:cubicBezTo>
                  <a:pt x="3812067" y="3366386"/>
                  <a:pt x="3881924" y="3170075"/>
                  <a:pt x="3817889" y="3362179"/>
                </a:cubicBezTo>
                <a:cubicBezTo>
                  <a:pt x="3817887" y="3362184"/>
                  <a:pt x="3789757" y="3446581"/>
                  <a:pt x="3789754" y="3446585"/>
                </a:cubicBezTo>
                <a:lnTo>
                  <a:pt x="3733483" y="3530991"/>
                </a:lnTo>
                <a:cubicBezTo>
                  <a:pt x="3722002" y="3565434"/>
                  <a:pt x="3713012" y="3599041"/>
                  <a:pt x="3691280" y="3629465"/>
                </a:cubicBezTo>
                <a:cubicBezTo>
                  <a:pt x="3679716" y="3645654"/>
                  <a:pt x="3663145" y="3657600"/>
                  <a:pt x="3649077" y="3671668"/>
                </a:cubicBezTo>
                <a:cubicBezTo>
                  <a:pt x="3644388" y="3685736"/>
                  <a:pt x="3641641" y="3700608"/>
                  <a:pt x="3635009" y="3713871"/>
                </a:cubicBezTo>
                <a:cubicBezTo>
                  <a:pt x="3615423" y="3753043"/>
                  <a:pt x="3595784" y="3767164"/>
                  <a:pt x="3564671" y="3798277"/>
                </a:cubicBezTo>
                <a:cubicBezTo>
                  <a:pt x="3540241" y="3871566"/>
                  <a:pt x="3566605" y="3813445"/>
                  <a:pt x="3522468" y="3868616"/>
                </a:cubicBezTo>
                <a:cubicBezTo>
                  <a:pt x="3511906" y="3881818"/>
                  <a:pt x="3507056" y="3899686"/>
                  <a:pt x="3494332" y="3910819"/>
                </a:cubicBezTo>
                <a:cubicBezTo>
                  <a:pt x="3469797" y="3932287"/>
                  <a:pt x="3392219" y="3980764"/>
                  <a:pt x="3353656" y="3995225"/>
                </a:cubicBezTo>
                <a:cubicBezTo>
                  <a:pt x="3335553" y="4002014"/>
                  <a:pt x="3316142" y="4004604"/>
                  <a:pt x="3297385" y="4009293"/>
                </a:cubicBezTo>
                <a:cubicBezTo>
                  <a:pt x="3283317" y="4018671"/>
                  <a:pt x="3270632" y="4030561"/>
                  <a:pt x="3255182" y="4037428"/>
                </a:cubicBezTo>
                <a:cubicBezTo>
                  <a:pt x="3228081" y="4049473"/>
                  <a:pt x="3170776" y="4065563"/>
                  <a:pt x="3170776" y="4065563"/>
                </a:cubicBezTo>
                <a:cubicBezTo>
                  <a:pt x="3152741" y="4061055"/>
                  <a:pt x="3092488" y="4047521"/>
                  <a:pt x="3072302" y="4037428"/>
                </a:cubicBezTo>
                <a:cubicBezTo>
                  <a:pt x="3057180" y="4029867"/>
                  <a:pt x="3045549" y="4016160"/>
                  <a:pt x="3030099" y="4009293"/>
                </a:cubicBezTo>
                <a:cubicBezTo>
                  <a:pt x="2963218" y="3979568"/>
                  <a:pt x="2932066" y="3978886"/>
                  <a:pt x="2861286" y="3967089"/>
                </a:cubicBezTo>
                <a:cubicBezTo>
                  <a:pt x="2819083" y="3971778"/>
                  <a:pt x="2776562" y="3974176"/>
                  <a:pt x="2734677" y="3981157"/>
                </a:cubicBezTo>
                <a:cubicBezTo>
                  <a:pt x="2720050" y="3983595"/>
                  <a:pt x="2707291" y="3994644"/>
                  <a:pt x="2692474" y="3995225"/>
                </a:cubicBezTo>
                <a:cubicBezTo>
                  <a:pt x="2467515" y="4004047"/>
                  <a:pt x="2242308" y="4004604"/>
                  <a:pt x="2017225" y="4009293"/>
                </a:cubicBezTo>
                <a:cubicBezTo>
                  <a:pt x="1832322" y="4070924"/>
                  <a:pt x="1946290" y="4037428"/>
                  <a:pt x="1510788" y="4037428"/>
                </a:cubicBezTo>
                <a:cubicBezTo>
                  <a:pt x="1365346" y="4037428"/>
                  <a:pt x="1220055" y="4028049"/>
                  <a:pt x="1074689" y="4023360"/>
                </a:cubicBezTo>
                <a:cubicBezTo>
                  <a:pt x="919945" y="4028049"/>
                  <a:pt x="764815" y="4025554"/>
                  <a:pt x="610456" y="4037428"/>
                </a:cubicBezTo>
                <a:cubicBezTo>
                  <a:pt x="580886" y="4039703"/>
                  <a:pt x="553585" y="4054548"/>
                  <a:pt x="526049" y="4065563"/>
                </a:cubicBezTo>
                <a:cubicBezTo>
                  <a:pt x="441943" y="4099206"/>
                  <a:pt x="479667" y="4085714"/>
                  <a:pt x="413508" y="4107766"/>
                </a:cubicBezTo>
                <a:cubicBezTo>
                  <a:pt x="326899" y="4237677"/>
                  <a:pt x="437426" y="4077867"/>
                  <a:pt x="357237" y="4178105"/>
                </a:cubicBezTo>
                <a:cubicBezTo>
                  <a:pt x="346675" y="4191307"/>
                  <a:pt x="338480" y="4206240"/>
                  <a:pt x="329102" y="4220308"/>
                </a:cubicBezTo>
                <a:cubicBezTo>
                  <a:pt x="324413" y="4243754"/>
                  <a:pt x="320221" y="4267305"/>
                  <a:pt x="315034" y="4290646"/>
                </a:cubicBezTo>
                <a:cubicBezTo>
                  <a:pt x="310840" y="4309520"/>
                  <a:pt x="300966" y="4327583"/>
                  <a:pt x="300966" y="4346917"/>
                </a:cubicBezTo>
                <a:cubicBezTo>
                  <a:pt x="300966" y="4426772"/>
                  <a:pt x="300092" y="4507624"/>
                  <a:pt x="315034" y="4586068"/>
                </a:cubicBezTo>
                <a:cubicBezTo>
                  <a:pt x="323872" y="4632468"/>
                  <a:pt x="369103" y="4646205"/>
                  <a:pt x="399440" y="4670474"/>
                </a:cubicBezTo>
                <a:cubicBezTo>
                  <a:pt x="409797" y="4678759"/>
                  <a:pt x="416203" y="4691785"/>
                  <a:pt x="427576" y="4698609"/>
                </a:cubicBezTo>
                <a:cubicBezTo>
                  <a:pt x="440292" y="4706238"/>
                  <a:pt x="455895" y="4707470"/>
                  <a:pt x="469779" y="4712677"/>
                </a:cubicBezTo>
                <a:cubicBezTo>
                  <a:pt x="575536" y="4752337"/>
                  <a:pt x="502839" y="4733358"/>
                  <a:pt x="610456" y="4754880"/>
                </a:cubicBezTo>
                <a:cubicBezTo>
                  <a:pt x="751133" y="4750191"/>
                  <a:pt x="891960" y="4748843"/>
                  <a:pt x="1032486" y="4740813"/>
                </a:cubicBezTo>
                <a:cubicBezTo>
                  <a:pt x="1187692" y="4731944"/>
                  <a:pt x="1010948" y="4720643"/>
                  <a:pt x="1187231" y="4698609"/>
                </a:cubicBezTo>
                <a:lnTo>
                  <a:pt x="1299772" y="4684542"/>
                </a:lnTo>
                <a:cubicBezTo>
                  <a:pt x="1463895" y="4689231"/>
                  <a:pt x="1628412" y="4686329"/>
                  <a:pt x="1792142" y="4698609"/>
                </a:cubicBezTo>
                <a:cubicBezTo>
                  <a:pt x="1817323" y="4700498"/>
                  <a:pt x="1838524" y="4718760"/>
                  <a:pt x="1862480" y="4726745"/>
                </a:cubicBezTo>
                <a:cubicBezTo>
                  <a:pt x="1894866" y="4737540"/>
                  <a:pt x="1928400" y="4744600"/>
                  <a:pt x="1960954" y="4754880"/>
                </a:cubicBezTo>
                <a:cubicBezTo>
                  <a:pt x="2017515" y="4772741"/>
                  <a:pt x="2075247" y="4787786"/>
                  <a:pt x="2129766" y="4811151"/>
                </a:cubicBezTo>
                <a:cubicBezTo>
                  <a:pt x="2162591" y="4825219"/>
                  <a:pt x="2194608" y="4841343"/>
                  <a:pt x="2228240" y="4853354"/>
                </a:cubicBezTo>
                <a:cubicBezTo>
                  <a:pt x="2309808" y="4882485"/>
                  <a:pt x="2321182" y="4878697"/>
                  <a:pt x="2397052" y="4895557"/>
                </a:cubicBezTo>
                <a:cubicBezTo>
                  <a:pt x="2575841" y="4935289"/>
                  <a:pt x="2311534" y="4881267"/>
                  <a:pt x="2523662" y="4923693"/>
                </a:cubicBezTo>
                <a:cubicBezTo>
                  <a:pt x="2584622" y="4919004"/>
                  <a:pt x="2645874" y="4917209"/>
                  <a:pt x="2706542" y="4909625"/>
                </a:cubicBezTo>
                <a:cubicBezTo>
                  <a:pt x="2721256" y="4907786"/>
                  <a:pt x="2734269" y="4898774"/>
                  <a:pt x="2748745" y="4895557"/>
                </a:cubicBezTo>
                <a:cubicBezTo>
                  <a:pt x="2959951" y="4848621"/>
                  <a:pt x="2663975" y="4935852"/>
                  <a:pt x="3001963" y="4839286"/>
                </a:cubicBezTo>
                <a:cubicBezTo>
                  <a:pt x="3034788" y="4829908"/>
                  <a:pt x="3066962" y="4817846"/>
                  <a:pt x="3100437" y="4811151"/>
                </a:cubicBezTo>
                <a:cubicBezTo>
                  <a:pt x="3137509" y="4803737"/>
                  <a:pt x="3175229" y="4799142"/>
                  <a:pt x="3212979" y="4797083"/>
                </a:cubicBezTo>
                <a:cubicBezTo>
                  <a:pt x="3433245" y="4785069"/>
                  <a:pt x="3653766" y="4778326"/>
                  <a:pt x="3874160" y="4768948"/>
                </a:cubicBezTo>
                <a:cubicBezTo>
                  <a:pt x="3895668" y="4760345"/>
                  <a:pt x="3957302" y="4734095"/>
                  <a:pt x="3986702" y="4726745"/>
                </a:cubicBezTo>
                <a:cubicBezTo>
                  <a:pt x="4009898" y="4720946"/>
                  <a:pt x="4033594" y="4717366"/>
                  <a:pt x="4057040" y="4712677"/>
                </a:cubicBezTo>
                <a:cubicBezTo>
                  <a:pt x="4151296" y="4716168"/>
                  <a:pt x="4448595" y="4743323"/>
                  <a:pt x="4591612" y="4712677"/>
                </a:cubicBezTo>
                <a:cubicBezTo>
                  <a:pt x="4625891" y="4705332"/>
                  <a:pt x="4636735" y="4674418"/>
                  <a:pt x="4661951" y="4656406"/>
                </a:cubicBezTo>
                <a:cubicBezTo>
                  <a:pt x="4684200" y="4640513"/>
                  <a:pt x="4709889" y="4629883"/>
                  <a:pt x="4732289" y="4614203"/>
                </a:cubicBezTo>
                <a:cubicBezTo>
                  <a:pt x="4756887" y="4596984"/>
                  <a:pt x="4777645" y="4574588"/>
                  <a:pt x="4802628" y="4557933"/>
                </a:cubicBezTo>
                <a:cubicBezTo>
                  <a:pt x="4820077" y="4546300"/>
                  <a:pt x="4840691" y="4540202"/>
                  <a:pt x="4858899" y="4529797"/>
                </a:cubicBezTo>
                <a:cubicBezTo>
                  <a:pt x="4873579" y="4521409"/>
                  <a:pt x="4886423" y="4510050"/>
                  <a:pt x="4901102" y="4501662"/>
                </a:cubicBezTo>
                <a:cubicBezTo>
                  <a:pt x="4919310" y="4491257"/>
                  <a:pt x="4940307" y="4485715"/>
                  <a:pt x="4957372" y="4473526"/>
                </a:cubicBezTo>
                <a:cubicBezTo>
                  <a:pt x="5049573" y="4407668"/>
                  <a:pt x="4951253" y="4447430"/>
                  <a:pt x="5041779" y="4417256"/>
                </a:cubicBezTo>
                <a:cubicBezTo>
                  <a:pt x="5095848" y="4336152"/>
                  <a:pt x="5049036" y="4414390"/>
                  <a:pt x="5083982" y="4332849"/>
                </a:cubicBezTo>
                <a:cubicBezTo>
                  <a:pt x="5092243" y="4313574"/>
                  <a:pt x="5104754" y="4296214"/>
                  <a:pt x="5112117" y="4276579"/>
                </a:cubicBezTo>
                <a:cubicBezTo>
                  <a:pt x="5118906" y="4258476"/>
                  <a:pt x="5120629" y="4238827"/>
                  <a:pt x="5126185" y="4220308"/>
                </a:cubicBezTo>
                <a:cubicBezTo>
                  <a:pt x="5143124" y="4163844"/>
                  <a:pt x="5158412" y="4134500"/>
                  <a:pt x="5168388" y="4079631"/>
                </a:cubicBezTo>
                <a:cubicBezTo>
                  <a:pt x="5174320" y="4047008"/>
                  <a:pt x="5177005" y="4013864"/>
                  <a:pt x="5182456" y="3981157"/>
                </a:cubicBezTo>
                <a:cubicBezTo>
                  <a:pt x="5186387" y="3957572"/>
                  <a:pt x="5191834" y="3934265"/>
                  <a:pt x="5196523" y="3910819"/>
                </a:cubicBezTo>
                <a:cubicBezTo>
                  <a:pt x="5216861" y="3422719"/>
                  <a:pt x="5195958" y="3690153"/>
                  <a:pt x="5266862" y="3137096"/>
                </a:cubicBezTo>
                <a:cubicBezTo>
                  <a:pt x="5271670" y="3099597"/>
                  <a:pt x="5277167" y="3062172"/>
                  <a:pt x="5280929" y="3024554"/>
                </a:cubicBezTo>
                <a:cubicBezTo>
                  <a:pt x="5296473" y="2869122"/>
                  <a:pt x="5280094" y="2928585"/>
                  <a:pt x="5309065" y="2841674"/>
                </a:cubicBezTo>
                <a:cubicBezTo>
                  <a:pt x="5307445" y="2813059"/>
                  <a:pt x="5293795" y="2149215"/>
                  <a:pt x="5238726" y="1913206"/>
                </a:cubicBezTo>
                <a:cubicBezTo>
                  <a:pt x="5219845" y="1832287"/>
                  <a:pt x="5191654" y="1753825"/>
                  <a:pt x="5168388" y="1674056"/>
                </a:cubicBezTo>
                <a:cubicBezTo>
                  <a:pt x="5158829" y="1641283"/>
                  <a:pt x="5155519" y="1606116"/>
                  <a:pt x="5140252" y="1575582"/>
                </a:cubicBezTo>
                <a:cubicBezTo>
                  <a:pt x="5091417" y="1477913"/>
                  <a:pt x="5107996" y="1521018"/>
                  <a:pt x="5083982" y="1448973"/>
                </a:cubicBezTo>
                <a:cubicBezTo>
                  <a:pt x="5071799" y="1351511"/>
                  <a:pt x="5074261" y="1348960"/>
                  <a:pt x="5055846" y="1266093"/>
                </a:cubicBezTo>
                <a:cubicBezTo>
                  <a:pt x="5051652" y="1247219"/>
                  <a:pt x="5049631" y="1227490"/>
                  <a:pt x="5041779" y="1209822"/>
                </a:cubicBezTo>
                <a:cubicBezTo>
                  <a:pt x="4969603" y="1047424"/>
                  <a:pt x="5027898" y="1210193"/>
                  <a:pt x="4971440" y="1097280"/>
                </a:cubicBezTo>
                <a:cubicBezTo>
                  <a:pt x="4964808" y="1084017"/>
                  <a:pt x="4964004" y="1068340"/>
                  <a:pt x="4957372" y="1055077"/>
                </a:cubicBezTo>
                <a:cubicBezTo>
                  <a:pt x="4949811" y="1039955"/>
                  <a:pt x="4936798" y="1027996"/>
                  <a:pt x="4929237" y="1012874"/>
                </a:cubicBezTo>
                <a:cubicBezTo>
                  <a:pt x="4901853" y="958106"/>
                  <a:pt x="4928155" y="977524"/>
                  <a:pt x="4901102" y="914400"/>
                </a:cubicBezTo>
                <a:cubicBezTo>
                  <a:pt x="4894442" y="898860"/>
                  <a:pt x="4881354" y="886877"/>
                  <a:pt x="4872966" y="872197"/>
                </a:cubicBezTo>
                <a:cubicBezTo>
                  <a:pt x="4847949" y="828418"/>
                  <a:pt x="4847854" y="811112"/>
                  <a:pt x="4816696" y="773723"/>
                </a:cubicBezTo>
                <a:cubicBezTo>
                  <a:pt x="4803960" y="758439"/>
                  <a:pt x="4787228" y="746804"/>
                  <a:pt x="4774492" y="731520"/>
                </a:cubicBezTo>
                <a:cubicBezTo>
                  <a:pt x="4715432" y="660649"/>
                  <a:pt x="4772521" y="673934"/>
                  <a:pt x="4647883" y="590843"/>
                </a:cubicBezTo>
                <a:cubicBezTo>
                  <a:pt x="4619748" y="572086"/>
                  <a:pt x="4590528" y="554862"/>
                  <a:pt x="4563477" y="534573"/>
                </a:cubicBezTo>
                <a:cubicBezTo>
                  <a:pt x="4552866" y="526615"/>
                  <a:pt x="4546715" y="513261"/>
                  <a:pt x="4535342" y="506437"/>
                </a:cubicBezTo>
                <a:cubicBezTo>
                  <a:pt x="4522627" y="498808"/>
                  <a:pt x="4506402" y="499001"/>
                  <a:pt x="4493139" y="492369"/>
                </a:cubicBezTo>
                <a:cubicBezTo>
                  <a:pt x="4458781" y="475190"/>
                  <a:pt x="4426529" y="441149"/>
                  <a:pt x="4394665" y="422031"/>
                </a:cubicBezTo>
                <a:cubicBezTo>
                  <a:pt x="4367691" y="405847"/>
                  <a:pt x="4337571" y="395435"/>
                  <a:pt x="4310259" y="379828"/>
                </a:cubicBezTo>
                <a:cubicBezTo>
                  <a:pt x="4271849" y="357880"/>
                  <a:pt x="4235393" y="332674"/>
                  <a:pt x="4197717" y="309489"/>
                </a:cubicBezTo>
                <a:cubicBezTo>
                  <a:pt x="4111444" y="256397"/>
                  <a:pt x="4128329" y="269013"/>
                  <a:pt x="4028905" y="211016"/>
                </a:cubicBezTo>
                <a:cubicBezTo>
                  <a:pt x="4005287" y="197239"/>
                  <a:pt x="3981317" y="183980"/>
                  <a:pt x="3958566" y="168813"/>
                </a:cubicBezTo>
                <a:cubicBezTo>
                  <a:pt x="3930431" y="150056"/>
                  <a:pt x="3902688" y="130696"/>
                  <a:pt x="3874160" y="112542"/>
                </a:cubicBezTo>
                <a:cubicBezTo>
                  <a:pt x="3858677" y="102689"/>
                  <a:pt x="3793116" y="57304"/>
                  <a:pt x="3761619" y="56271"/>
                </a:cubicBezTo>
                <a:cubicBezTo>
                  <a:pt x="3489749" y="47357"/>
                  <a:pt x="3217668" y="46892"/>
                  <a:pt x="2945692" y="42203"/>
                </a:cubicBezTo>
                <a:cubicBezTo>
                  <a:pt x="2917557" y="37514"/>
                  <a:pt x="2889130" y="34324"/>
                  <a:pt x="2861286" y="28136"/>
                </a:cubicBezTo>
                <a:cubicBezTo>
                  <a:pt x="2846810" y="24919"/>
                  <a:pt x="2833469" y="17665"/>
                  <a:pt x="2819083" y="14068"/>
                </a:cubicBezTo>
                <a:cubicBezTo>
                  <a:pt x="2795887" y="8269"/>
                  <a:pt x="2772191" y="4689"/>
                  <a:pt x="2748745" y="0"/>
                </a:cubicBezTo>
                <a:lnTo>
                  <a:pt x="2003157" y="14068"/>
                </a:lnTo>
                <a:cubicBezTo>
                  <a:pt x="1974650" y="15034"/>
                  <a:pt x="1947225" y="26461"/>
                  <a:pt x="1918751" y="28136"/>
                </a:cubicBezTo>
                <a:cubicBezTo>
                  <a:pt x="1787596" y="35851"/>
                  <a:pt x="1656154" y="37514"/>
                  <a:pt x="1524856" y="42203"/>
                </a:cubicBezTo>
                <a:cubicBezTo>
                  <a:pt x="1496720" y="51582"/>
                  <a:pt x="1469809" y="66145"/>
                  <a:pt x="1440449" y="70339"/>
                </a:cubicBezTo>
                <a:cubicBezTo>
                  <a:pt x="1225830" y="100998"/>
                  <a:pt x="1375107" y="83081"/>
                  <a:pt x="990283" y="98474"/>
                </a:cubicBezTo>
                <a:cubicBezTo>
                  <a:pt x="966837" y="103163"/>
                  <a:pt x="939402" y="98644"/>
                  <a:pt x="919945" y="112542"/>
                </a:cubicBezTo>
                <a:cubicBezTo>
                  <a:pt x="902880" y="124731"/>
                  <a:pt x="903998" y="151748"/>
                  <a:pt x="891809" y="168813"/>
                </a:cubicBezTo>
                <a:cubicBezTo>
                  <a:pt x="880245" y="185002"/>
                  <a:pt x="863674" y="196948"/>
                  <a:pt x="849606" y="211016"/>
                </a:cubicBezTo>
                <a:cubicBezTo>
                  <a:pt x="780025" y="384971"/>
                  <a:pt x="873268" y="171579"/>
                  <a:pt x="765200" y="351693"/>
                </a:cubicBezTo>
                <a:cubicBezTo>
                  <a:pt x="752208" y="373347"/>
                  <a:pt x="747817" y="399182"/>
                  <a:pt x="737065" y="422031"/>
                </a:cubicBezTo>
                <a:cubicBezTo>
                  <a:pt x="710277" y="478955"/>
                  <a:pt x="680794" y="534572"/>
                  <a:pt x="652659" y="590843"/>
                </a:cubicBezTo>
                <a:cubicBezTo>
                  <a:pt x="643280" y="609600"/>
                  <a:pt x="636156" y="629665"/>
                  <a:pt x="624523" y="647114"/>
                </a:cubicBezTo>
                <a:cubicBezTo>
                  <a:pt x="615145" y="661182"/>
                  <a:pt x="604776" y="674637"/>
                  <a:pt x="596388" y="689317"/>
                </a:cubicBezTo>
                <a:cubicBezTo>
                  <a:pt x="586831" y="706041"/>
                  <a:pt x="558810" y="772214"/>
                  <a:pt x="540117" y="787791"/>
                </a:cubicBezTo>
                <a:cubicBezTo>
                  <a:pt x="524007" y="801216"/>
                  <a:pt x="502603" y="806548"/>
                  <a:pt x="483846" y="815926"/>
                </a:cubicBezTo>
                <a:cubicBezTo>
                  <a:pt x="455711" y="844062"/>
                  <a:pt x="423314" y="868501"/>
                  <a:pt x="399440" y="900333"/>
                </a:cubicBezTo>
                <a:cubicBezTo>
                  <a:pt x="385372" y="919090"/>
                  <a:pt x="372676" y="938958"/>
                  <a:pt x="357237" y="956603"/>
                </a:cubicBezTo>
                <a:cubicBezTo>
                  <a:pt x="339769" y="976566"/>
                  <a:pt x="315680" y="990803"/>
                  <a:pt x="300966" y="1012874"/>
                </a:cubicBezTo>
                <a:cubicBezTo>
                  <a:pt x="291588" y="1026942"/>
                  <a:pt x="283393" y="1041875"/>
                  <a:pt x="272831" y="1055077"/>
                </a:cubicBezTo>
                <a:cubicBezTo>
                  <a:pt x="243602" y="1091614"/>
                  <a:pt x="238208" y="1076709"/>
                  <a:pt x="216560" y="1125416"/>
                </a:cubicBezTo>
                <a:cubicBezTo>
                  <a:pt x="204515" y="1152517"/>
                  <a:pt x="197803" y="1181687"/>
                  <a:pt x="188425" y="1209822"/>
                </a:cubicBezTo>
                <a:cubicBezTo>
                  <a:pt x="183736" y="1223890"/>
                  <a:pt x="182582" y="1239687"/>
                  <a:pt x="174357" y="1252025"/>
                </a:cubicBezTo>
                <a:cubicBezTo>
                  <a:pt x="164979" y="1266093"/>
                  <a:pt x="153783" y="1279106"/>
                  <a:pt x="146222" y="1294228"/>
                </a:cubicBezTo>
                <a:cubicBezTo>
                  <a:pt x="129396" y="1327880"/>
                  <a:pt x="116196" y="1370237"/>
                  <a:pt x="104019" y="1406769"/>
                </a:cubicBezTo>
                <a:cubicBezTo>
                  <a:pt x="98805" y="1453696"/>
                  <a:pt x="83618" y="1595640"/>
                  <a:pt x="75883" y="1645920"/>
                </a:cubicBezTo>
                <a:cubicBezTo>
                  <a:pt x="72247" y="1669553"/>
                  <a:pt x="65971" y="1692712"/>
                  <a:pt x="61816" y="1716259"/>
                </a:cubicBezTo>
                <a:cubicBezTo>
                  <a:pt x="27422" y="1911157"/>
                  <a:pt x="52713" y="1827973"/>
                  <a:pt x="19612" y="1927274"/>
                </a:cubicBezTo>
                <a:cubicBezTo>
                  <a:pt x="20756" y="1979893"/>
                  <a:pt x="0" y="2443932"/>
                  <a:pt x="47748" y="2658794"/>
                </a:cubicBezTo>
                <a:cubicBezTo>
                  <a:pt x="50965" y="2673270"/>
                  <a:pt x="57742" y="2686739"/>
                  <a:pt x="61816" y="2700997"/>
                </a:cubicBezTo>
                <a:cubicBezTo>
                  <a:pt x="97144" y="2824646"/>
                  <a:pt x="56221" y="2698283"/>
                  <a:pt x="89951" y="2799471"/>
                </a:cubicBezTo>
                <a:cubicBezTo>
                  <a:pt x="94640" y="2832296"/>
                  <a:pt x="97516" y="2865431"/>
                  <a:pt x="104019" y="2897945"/>
                </a:cubicBezTo>
                <a:cubicBezTo>
                  <a:pt x="111602" y="2935862"/>
                  <a:pt x="125797" y="2972344"/>
                  <a:pt x="132154" y="3010486"/>
                </a:cubicBezTo>
                <a:cubicBezTo>
                  <a:pt x="139902" y="3056971"/>
                  <a:pt x="140377" y="3104401"/>
                  <a:pt x="146222" y="3151163"/>
                </a:cubicBezTo>
                <a:cubicBezTo>
                  <a:pt x="157589" y="3242098"/>
                  <a:pt x="159146" y="3232138"/>
                  <a:pt x="188425" y="3319976"/>
                </a:cubicBezTo>
                <a:cubicBezTo>
                  <a:pt x="193114" y="3334044"/>
                  <a:pt x="194266" y="3349841"/>
                  <a:pt x="202492" y="3362179"/>
                </a:cubicBezTo>
                <a:lnTo>
                  <a:pt x="230628" y="3404382"/>
                </a:lnTo>
                <a:cubicBezTo>
                  <a:pt x="274603" y="3580281"/>
                  <a:pt x="218403" y="3361595"/>
                  <a:pt x="258763" y="3502856"/>
                </a:cubicBezTo>
                <a:cubicBezTo>
                  <a:pt x="264074" y="3521446"/>
                  <a:pt x="265215" y="3541355"/>
                  <a:pt x="272831" y="3559126"/>
                </a:cubicBezTo>
                <a:cubicBezTo>
                  <a:pt x="279491" y="3574666"/>
                  <a:pt x="291588" y="3587261"/>
                  <a:pt x="300966" y="3601329"/>
                </a:cubicBezTo>
                <a:cubicBezTo>
                  <a:pt x="324155" y="3717274"/>
                  <a:pt x="296252" y="3630363"/>
                  <a:pt x="357237" y="3727939"/>
                </a:cubicBezTo>
                <a:cubicBezTo>
                  <a:pt x="368666" y="3746226"/>
                  <a:pt x="393305" y="3809577"/>
                  <a:pt x="413508" y="3826413"/>
                </a:cubicBezTo>
                <a:cubicBezTo>
                  <a:pt x="429618" y="3839838"/>
                  <a:pt x="449274" y="3850154"/>
                  <a:pt x="469779" y="3854548"/>
                </a:cubicBezTo>
                <a:cubicBezTo>
                  <a:pt x="515859" y="3864422"/>
                  <a:pt x="563564" y="3863927"/>
                  <a:pt x="610456" y="3868616"/>
                </a:cubicBezTo>
                <a:cubicBezTo>
                  <a:pt x="630354" y="3875249"/>
                  <a:pt x="691269" y="3896751"/>
                  <a:pt x="708929" y="3896751"/>
                </a:cubicBezTo>
                <a:cubicBezTo>
                  <a:pt x="798148" y="3896751"/>
                  <a:pt x="887093" y="3886828"/>
                  <a:pt x="976216" y="3882683"/>
                </a:cubicBezTo>
                <a:lnTo>
                  <a:pt x="1313840" y="3868616"/>
                </a:lnTo>
                <a:cubicBezTo>
                  <a:pt x="1341975" y="3863927"/>
                  <a:pt x="1370402" y="3860736"/>
                  <a:pt x="1398246" y="3854548"/>
                </a:cubicBezTo>
                <a:cubicBezTo>
                  <a:pt x="1412722" y="3851331"/>
                  <a:pt x="1425973" y="3843697"/>
                  <a:pt x="1440449" y="3840480"/>
                </a:cubicBezTo>
                <a:cubicBezTo>
                  <a:pt x="1468294" y="3834292"/>
                  <a:pt x="1496720" y="3831102"/>
                  <a:pt x="1524856" y="3826413"/>
                </a:cubicBezTo>
                <a:cubicBezTo>
                  <a:pt x="1637397" y="3788898"/>
                  <a:pt x="1496721" y="3826413"/>
                  <a:pt x="1609262" y="3826413"/>
                </a:cubicBezTo>
                <a:cubicBezTo>
                  <a:pt x="1651725" y="3826413"/>
                  <a:pt x="1693668" y="3817034"/>
                  <a:pt x="1735871" y="3812345"/>
                </a:cubicBezTo>
                <a:cubicBezTo>
                  <a:pt x="1731182" y="3798277"/>
                  <a:pt x="1730422" y="3782209"/>
                  <a:pt x="1721803" y="3770142"/>
                </a:cubicBezTo>
                <a:cubicBezTo>
                  <a:pt x="1680080" y="3711730"/>
                  <a:pt x="1676703" y="3717595"/>
                  <a:pt x="1623329" y="3699803"/>
                </a:cubicBezTo>
                <a:cubicBezTo>
                  <a:pt x="1561146" y="3606528"/>
                  <a:pt x="1634228" y="3710174"/>
                  <a:pt x="1552991" y="3615397"/>
                </a:cubicBezTo>
                <a:cubicBezTo>
                  <a:pt x="1537732" y="3597595"/>
                  <a:pt x="1524416" y="3578205"/>
                  <a:pt x="1510788" y="3559126"/>
                </a:cubicBezTo>
                <a:cubicBezTo>
                  <a:pt x="1500961" y="3545368"/>
                  <a:pt x="1494607" y="3528878"/>
                  <a:pt x="1482652" y="3516923"/>
                </a:cubicBezTo>
                <a:cubicBezTo>
                  <a:pt x="1470697" y="3504968"/>
                  <a:pt x="1454517" y="3498166"/>
                  <a:pt x="1440449" y="3488788"/>
                </a:cubicBezTo>
                <a:cubicBezTo>
                  <a:pt x="1421692" y="3460653"/>
                  <a:pt x="1394872" y="3436461"/>
                  <a:pt x="1384179" y="3404382"/>
                </a:cubicBezTo>
                <a:cubicBezTo>
                  <a:pt x="1365917" y="3349596"/>
                  <a:pt x="1380596" y="3372665"/>
                  <a:pt x="1341976" y="3334043"/>
                </a:cubicBezTo>
                <a:cubicBezTo>
                  <a:pt x="1337287" y="3315286"/>
                  <a:pt x="1330306" y="3296958"/>
                  <a:pt x="1327908" y="3277773"/>
                </a:cubicBezTo>
                <a:cubicBezTo>
                  <a:pt x="1320904" y="3221743"/>
                  <a:pt x="1328953" y="3163366"/>
                  <a:pt x="1313840" y="3108960"/>
                </a:cubicBezTo>
                <a:cubicBezTo>
                  <a:pt x="1304790" y="3076379"/>
                  <a:pt x="1276326" y="3052689"/>
                  <a:pt x="1257569" y="3024554"/>
                </a:cubicBezTo>
                <a:cubicBezTo>
                  <a:pt x="1229313" y="2982170"/>
                  <a:pt x="1222717" y="2976055"/>
                  <a:pt x="1201299" y="2926080"/>
                </a:cubicBezTo>
                <a:cubicBezTo>
                  <a:pt x="1195458" y="2912450"/>
                  <a:pt x="1191920" y="2897945"/>
                  <a:pt x="1187231" y="2883877"/>
                </a:cubicBezTo>
                <a:cubicBezTo>
                  <a:pt x="1182542" y="2851052"/>
                  <a:pt x="1177545" y="2818270"/>
                  <a:pt x="1173163" y="2785403"/>
                </a:cubicBezTo>
                <a:cubicBezTo>
                  <a:pt x="1166064" y="2732157"/>
                  <a:pt x="1157385" y="2644063"/>
                  <a:pt x="1145028" y="2588456"/>
                </a:cubicBezTo>
                <a:cubicBezTo>
                  <a:pt x="1141811" y="2573980"/>
                  <a:pt x="1135649" y="2560321"/>
                  <a:pt x="1130960" y="2546253"/>
                </a:cubicBezTo>
                <a:cubicBezTo>
                  <a:pt x="1126271" y="2447779"/>
                  <a:pt x="1122856" y="2349236"/>
                  <a:pt x="1116892" y="2250831"/>
                </a:cubicBezTo>
                <a:cubicBezTo>
                  <a:pt x="1113476" y="2194469"/>
                  <a:pt x="1102825" y="2138485"/>
                  <a:pt x="1102825" y="2082019"/>
                </a:cubicBezTo>
                <a:cubicBezTo>
                  <a:pt x="1102825" y="1983433"/>
                  <a:pt x="1109609" y="1884913"/>
                  <a:pt x="1116892" y="1786597"/>
                </a:cubicBezTo>
                <a:cubicBezTo>
                  <a:pt x="1125041" y="1676579"/>
                  <a:pt x="1126284" y="1734962"/>
                  <a:pt x="1145028" y="1659988"/>
                </a:cubicBezTo>
                <a:cubicBezTo>
                  <a:pt x="1150827" y="1636791"/>
                  <a:pt x="1154407" y="1613095"/>
                  <a:pt x="1159096" y="1589649"/>
                </a:cubicBezTo>
                <a:cubicBezTo>
                  <a:pt x="1163785" y="1524000"/>
                  <a:pt x="1166273" y="1458157"/>
                  <a:pt x="1173163" y="1392702"/>
                </a:cubicBezTo>
                <a:cubicBezTo>
                  <a:pt x="1175666" y="1368923"/>
                  <a:pt x="1183300" y="1345948"/>
                  <a:pt x="1187231" y="1322363"/>
                </a:cubicBezTo>
                <a:cubicBezTo>
                  <a:pt x="1199022" y="1251620"/>
                  <a:pt x="1205879" y="1182502"/>
                  <a:pt x="1215366" y="1111348"/>
                </a:cubicBezTo>
                <a:cubicBezTo>
                  <a:pt x="1219748" y="1078481"/>
                  <a:pt x="1225052" y="1045741"/>
                  <a:pt x="1229434" y="1012874"/>
                </a:cubicBezTo>
                <a:cubicBezTo>
                  <a:pt x="1234431" y="975400"/>
                  <a:pt x="1238156" y="937759"/>
                  <a:pt x="1243502" y="900333"/>
                </a:cubicBezTo>
                <a:cubicBezTo>
                  <a:pt x="1247536" y="872096"/>
                  <a:pt x="1253232" y="844118"/>
                  <a:pt x="1257569" y="815926"/>
                </a:cubicBezTo>
                <a:cubicBezTo>
                  <a:pt x="1262611" y="783154"/>
                  <a:pt x="1266595" y="750225"/>
                  <a:pt x="1271637" y="717453"/>
                </a:cubicBezTo>
                <a:cubicBezTo>
                  <a:pt x="1274183" y="700904"/>
                  <a:pt x="1283943" y="617225"/>
                  <a:pt x="1299772" y="590843"/>
                </a:cubicBezTo>
                <a:cubicBezTo>
                  <a:pt x="1312497" y="569635"/>
                  <a:pt x="1373849" y="529114"/>
                  <a:pt x="1384179" y="520505"/>
                </a:cubicBezTo>
                <a:cubicBezTo>
                  <a:pt x="1394368" y="512014"/>
                  <a:pt x="1401957" y="500655"/>
                  <a:pt x="1412314" y="492369"/>
                </a:cubicBezTo>
                <a:cubicBezTo>
                  <a:pt x="1455155" y="458096"/>
                  <a:pt x="1460246" y="464980"/>
                  <a:pt x="1510788" y="436099"/>
                </a:cubicBezTo>
                <a:cubicBezTo>
                  <a:pt x="1586351" y="392920"/>
                  <a:pt x="1516836" y="417001"/>
                  <a:pt x="1609262" y="393896"/>
                </a:cubicBezTo>
                <a:cubicBezTo>
                  <a:pt x="1798522" y="299262"/>
                  <a:pt x="1517719" y="433500"/>
                  <a:pt x="1735871" y="351693"/>
                </a:cubicBezTo>
                <a:cubicBezTo>
                  <a:pt x="1751702" y="345756"/>
                  <a:pt x="1762185" y="329335"/>
                  <a:pt x="1778074" y="323557"/>
                </a:cubicBezTo>
                <a:cubicBezTo>
                  <a:pt x="1814414" y="310342"/>
                  <a:pt x="1853657" y="306794"/>
                  <a:pt x="1890616" y="295422"/>
                </a:cubicBezTo>
                <a:cubicBezTo>
                  <a:pt x="1914752" y="287996"/>
                  <a:pt x="1936998" y="275271"/>
                  <a:pt x="1960954" y="267286"/>
                </a:cubicBezTo>
                <a:cubicBezTo>
                  <a:pt x="1979296" y="261172"/>
                  <a:pt x="1998883" y="259333"/>
                  <a:pt x="2017225" y="253219"/>
                </a:cubicBezTo>
                <a:cubicBezTo>
                  <a:pt x="2041181" y="245234"/>
                  <a:pt x="2063831" y="233713"/>
                  <a:pt x="2087563" y="225083"/>
                </a:cubicBezTo>
                <a:cubicBezTo>
                  <a:pt x="2115435" y="214948"/>
                  <a:pt x="2144433" y="207962"/>
                  <a:pt x="2171969" y="196948"/>
                </a:cubicBezTo>
                <a:cubicBezTo>
                  <a:pt x="2195415" y="187570"/>
                  <a:pt x="2217945" y="175457"/>
                  <a:pt x="2242308" y="168813"/>
                </a:cubicBezTo>
                <a:cubicBezTo>
                  <a:pt x="2269826" y="161308"/>
                  <a:pt x="2298651" y="159848"/>
                  <a:pt x="2326714" y="154745"/>
                </a:cubicBezTo>
                <a:cubicBezTo>
                  <a:pt x="2350239" y="150468"/>
                  <a:pt x="2373606" y="145366"/>
                  <a:pt x="2397052" y="140677"/>
                </a:cubicBezTo>
                <a:cubicBezTo>
                  <a:pt x="2617823" y="146338"/>
                  <a:pt x="2893294" y="144047"/>
                  <a:pt x="3128572" y="168813"/>
                </a:cubicBezTo>
                <a:cubicBezTo>
                  <a:pt x="3156939" y="171799"/>
                  <a:pt x="3184843" y="178191"/>
                  <a:pt x="3212979" y="182880"/>
                </a:cubicBezTo>
                <a:cubicBezTo>
                  <a:pt x="3316149" y="234467"/>
                  <a:pt x="3219595" y="192358"/>
                  <a:pt x="3339588" y="225083"/>
                </a:cubicBezTo>
                <a:cubicBezTo>
                  <a:pt x="3368200" y="232886"/>
                  <a:pt x="3423994" y="253219"/>
                  <a:pt x="3423994" y="253219"/>
                </a:cubicBezTo>
                <a:cubicBezTo>
                  <a:pt x="3515447" y="390399"/>
                  <a:pt x="3372214" y="177239"/>
                  <a:pt x="3494332" y="351693"/>
                </a:cubicBezTo>
                <a:cubicBezTo>
                  <a:pt x="3513723" y="379395"/>
                  <a:pt x="3526692" y="412189"/>
                  <a:pt x="3550603" y="436099"/>
                </a:cubicBezTo>
                <a:cubicBezTo>
                  <a:pt x="3614240" y="499733"/>
                  <a:pt x="3534680" y="422829"/>
                  <a:pt x="3635009" y="506437"/>
                </a:cubicBezTo>
                <a:cubicBezTo>
                  <a:pt x="3645198" y="514928"/>
                  <a:pt x="3653766" y="525194"/>
                  <a:pt x="3663145" y="534573"/>
                </a:cubicBezTo>
                <a:cubicBezTo>
                  <a:pt x="3684405" y="619617"/>
                  <a:pt x="3671097" y="572498"/>
                  <a:pt x="3705348" y="675249"/>
                </a:cubicBezTo>
                <a:lnTo>
                  <a:pt x="3719416" y="717453"/>
                </a:lnTo>
                <a:lnTo>
                  <a:pt x="3719416" y="717453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683568" y="3429000"/>
            <a:ext cx="37444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</a:rPr>
              <a:t>Resposta: </a:t>
            </a:r>
          </a:p>
          <a:p>
            <a:pPr algn="just">
              <a:buFontTx/>
              <a:buChar char="-"/>
            </a:pPr>
            <a:r>
              <a:rPr lang="pt-BR" sz="2800" dirty="0" smtClean="0">
                <a:solidFill>
                  <a:schemeClr val="tx2"/>
                </a:solidFill>
              </a:rPr>
              <a:t>sutura sagital e </a:t>
            </a:r>
          </a:p>
          <a:p>
            <a:pPr algn="just">
              <a:buFontTx/>
              <a:buChar char="-"/>
            </a:pPr>
            <a:r>
              <a:rPr lang="pt-BR" sz="2800" dirty="0" smtClean="0">
                <a:solidFill>
                  <a:schemeClr val="tx2"/>
                </a:solidFill>
              </a:rPr>
              <a:t>sutura coronal.</a:t>
            </a:r>
            <a:endParaRPr lang="pt-BR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pt-BR" dirty="0" smtClean="0"/>
              <a:t>Questão 4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4525963"/>
          </a:xfrm>
          <a:solidFill>
            <a:schemeClr val="bg1"/>
          </a:solidFill>
        </p:spPr>
        <p:txBody>
          <a:bodyPr/>
          <a:lstStyle/>
          <a:p>
            <a:pPr algn="just">
              <a:buNone/>
            </a:pPr>
            <a:r>
              <a:rPr lang="pt-BR" sz="2800" dirty="0" smtClean="0"/>
              <a:t>A </a:t>
            </a:r>
            <a:r>
              <a:rPr lang="pt-BR" sz="2800" u="sng" dirty="0" smtClean="0"/>
              <a:t>fossa </a:t>
            </a:r>
            <a:r>
              <a:rPr lang="pt-BR" sz="2800" u="sng" dirty="0" err="1" smtClean="0"/>
              <a:t>crânica</a:t>
            </a:r>
            <a:r>
              <a:rPr lang="pt-BR" sz="2800" u="sng" dirty="0" smtClean="0"/>
              <a:t> posterior </a:t>
            </a:r>
            <a:r>
              <a:rPr lang="pt-BR" sz="2800" dirty="0" smtClean="0"/>
              <a:t>é formada principalmente pelo osso...</a:t>
            </a:r>
          </a:p>
          <a:p>
            <a:pPr marL="514350" indent="-514350" algn="just">
              <a:buAutoNum type="alphaUcPeriod"/>
            </a:pPr>
            <a:r>
              <a:rPr lang="pt-BR" sz="2800" dirty="0" smtClean="0"/>
              <a:t>Occipital</a:t>
            </a:r>
          </a:p>
          <a:p>
            <a:pPr marL="514350" indent="-514350" algn="just">
              <a:buAutoNum type="alphaUcPeriod"/>
            </a:pPr>
            <a:r>
              <a:rPr lang="pt-BR" sz="2800" dirty="0" smtClean="0"/>
              <a:t>Temporal</a:t>
            </a:r>
          </a:p>
          <a:p>
            <a:pPr marL="514350" indent="-514350" algn="just">
              <a:buAutoNum type="alphaUcPeriod"/>
            </a:pPr>
            <a:r>
              <a:rPr lang="pt-BR" sz="2800" dirty="0" smtClean="0"/>
              <a:t>Parietal</a:t>
            </a:r>
          </a:p>
          <a:p>
            <a:pPr marL="514350" indent="-514350" algn="just">
              <a:buAutoNum type="alphaUcPeriod"/>
            </a:pPr>
            <a:r>
              <a:rPr lang="pt-BR" sz="2800" dirty="0" err="1" smtClean="0"/>
              <a:t>Esfenóide</a:t>
            </a:r>
            <a:endParaRPr lang="pt-BR" sz="2800" dirty="0" smtClean="0"/>
          </a:p>
          <a:p>
            <a:pPr marL="514350" indent="-514350" algn="just">
              <a:buAutoNum type="alphaUcPeriod"/>
            </a:pPr>
            <a:r>
              <a:rPr lang="pt-BR" sz="2800" dirty="0" err="1" smtClean="0"/>
              <a:t>Etmóide</a:t>
            </a:r>
            <a:endParaRPr lang="pt-BR" sz="2800" dirty="0"/>
          </a:p>
        </p:txBody>
      </p:sp>
      <p:sp>
        <p:nvSpPr>
          <p:cNvPr id="7" name="Retângulo 6"/>
          <p:cNvSpPr/>
          <p:nvPr/>
        </p:nvSpPr>
        <p:spPr>
          <a:xfrm>
            <a:off x="251520" y="2420888"/>
            <a:ext cx="2016224" cy="432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3" descr="netter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012160" y="1844824"/>
            <a:ext cx="2814527" cy="5013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pt-BR" dirty="0" smtClean="0"/>
              <a:t>Questão 5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4525963"/>
          </a:xfrm>
          <a:solidFill>
            <a:schemeClr val="bg1"/>
          </a:solidFill>
        </p:spPr>
        <p:txBody>
          <a:bodyPr/>
          <a:lstStyle/>
          <a:p>
            <a:pPr algn="just">
              <a:buNone/>
            </a:pPr>
            <a:r>
              <a:rPr lang="pt-BR" sz="2800" dirty="0" smtClean="0"/>
              <a:t>A origem aparente do </a:t>
            </a:r>
            <a:r>
              <a:rPr lang="pt-BR" sz="2800" u="sng" dirty="0" smtClean="0"/>
              <a:t>nervo olfatório </a:t>
            </a:r>
            <a:r>
              <a:rPr lang="pt-BR" sz="2800" dirty="0" smtClean="0"/>
              <a:t>está localizada no osso...</a:t>
            </a:r>
          </a:p>
          <a:p>
            <a:pPr marL="514350" indent="-514350" algn="just">
              <a:buAutoNum type="alphaUcPeriod"/>
            </a:pPr>
            <a:r>
              <a:rPr lang="pt-BR" sz="2800" dirty="0" smtClean="0"/>
              <a:t>Frontal</a:t>
            </a:r>
          </a:p>
          <a:p>
            <a:pPr marL="514350" indent="-514350" algn="just">
              <a:buAutoNum type="alphaUcPeriod"/>
            </a:pPr>
            <a:r>
              <a:rPr lang="pt-BR" sz="2800" dirty="0" smtClean="0"/>
              <a:t>Temporal</a:t>
            </a:r>
          </a:p>
          <a:p>
            <a:pPr marL="514350" indent="-514350" algn="just">
              <a:buAutoNum type="alphaUcPeriod"/>
            </a:pPr>
            <a:r>
              <a:rPr lang="pt-BR" sz="2800" dirty="0" smtClean="0"/>
              <a:t>Parietal</a:t>
            </a:r>
          </a:p>
          <a:p>
            <a:pPr marL="514350" indent="-514350" algn="just">
              <a:buAutoNum type="alphaUcPeriod"/>
            </a:pPr>
            <a:r>
              <a:rPr lang="pt-BR" sz="2800" dirty="0" err="1" smtClean="0"/>
              <a:t>Esfenóide</a:t>
            </a:r>
            <a:endParaRPr lang="pt-BR" sz="2800" dirty="0" smtClean="0"/>
          </a:p>
          <a:p>
            <a:pPr marL="514350" indent="-514350" algn="just">
              <a:buAutoNum type="alphaUcPeriod"/>
            </a:pPr>
            <a:r>
              <a:rPr lang="pt-BR" sz="2800" dirty="0" err="1" smtClean="0"/>
              <a:t>Etmóide</a:t>
            </a:r>
            <a:endParaRPr lang="pt-BR" sz="2800" dirty="0"/>
          </a:p>
        </p:txBody>
      </p:sp>
      <p:sp>
        <p:nvSpPr>
          <p:cNvPr id="7" name="Retângulo 6"/>
          <p:cNvSpPr/>
          <p:nvPr/>
        </p:nvSpPr>
        <p:spPr>
          <a:xfrm>
            <a:off x="251520" y="4437112"/>
            <a:ext cx="2016224" cy="432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3" descr="netter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012160" y="1844824"/>
            <a:ext cx="2814527" cy="5013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pt-BR" dirty="0" smtClean="0"/>
              <a:t>Questão 6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4525963"/>
          </a:xfrm>
          <a:solidFill>
            <a:schemeClr val="bg1"/>
          </a:solidFill>
        </p:spPr>
        <p:txBody>
          <a:bodyPr/>
          <a:lstStyle/>
          <a:p>
            <a:pPr algn="just">
              <a:buNone/>
            </a:pPr>
            <a:r>
              <a:rPr lang="pt-BR" sz="2800" dirty="0" smtClean="0"/>
              <a:t>A origem aparente do </a:t>
            </a:r>
            <a:r>
              <a:rPr lang="pt-BR" sz="2800" u="sng" dirty="0" smtClean="0"/>
              <a:t>nervo trigêmeo e</a:t>
            </a:r>
            <a:r>
              <a:rPr lang="pt-BR" sz="2800" dirty="0" smtClean="0"/>
              <a:t>stá localizada no osso...</a:t>
            </a:r>
          </a:p>
          <a:p>
            <a:pPr marL="514350" indent="-514350" algn="just">
              <a:buAutoNum type="alphaUcPeriod"/>
            </a:pPr>
            <a:r>
              <a:rPr lang="pt-BR" sz="2800" dirty="0" smtClean="0"/>
              <a:t>Frontal</a:t>
            </a:r>
          </a:p>
          <a:p>
            <a:pPr marL="514350" indent="-514350" algn="just">
              <a:buAutoNum type="alphaUcPeriod"/>
            </a:pPr>
            <a:r>
              <a:rPr lang="pt-BR" sz="2800" dirty="0" smtClean="0"/>
              <a:t>Temporal</a:t>
            </a:r>
          </a:p>
          <a:p>
            <a:pPr marL="514350" indent="-514350" algn="just">
              <a:buAutoNum type="alphaUcPeriod"/>
            </a:pPr>
            <a:r>
              <a:rPr lang="pt-BR" sz="2800" dirty="0" smtClean="0"/>
              <a:t>Parietal</a:t>
            </a:r>
          </a:p>
          <a:p>
            <a:pPr marL="514350" indent="-514350" algn="just">
              <a:buAutoNum type="alphaUcPeriod"/>
            </a:pPr>
            <a:r>
              <a:rPr lang="pt-BR" sz="2800" dirty="0" err="1" smtClean="0"/>
              <a:t>Esfenóide</a:t>
            </a:r>
            <a:endParaRPr lang="pt-BR" sz="2800" dirty="0" smtClean="0"/>
          </a:p>
          <a:p>
            <a:pPr marL="514350" indent="-514350" algn="just">
              <a:buAutoNum type="alphaUcPeriod"/>
            </a:pPr>
            <a:r>
              <a:rPr lang="pt-BR" sz="2800" dirty="0" err="1" smtClean="0"/>
              <a:t>Etmóide</a:t>
            </a:r>
            <a:endParaRPr lang="pt-BR" sz="2800" dirty="0"/>
          </a:p>
        </p:txBody>
      </p:sp>
      <p:sp>
        <p:nvSpPr>
          <p:cNvPr id="7" name="Retângulo 6"/>
          <p:cNvSpPr/>
          <p:nvPr/>
        </p:nvSpPr>
        <p:spPr>
          <a:xfrm>
            <a:off x="323528" y="3933056"/>
            <a:ext cx="2016224" cy="432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3" descr="netter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012160" y="1844824"/>
            <a:ext cx="2814527" cy="5013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pt-BR" dirty="0" smtClean="0"/>
              <a:t>Questão 7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4525963"/>
          </a:xfrm>
          <a:solidFill>
            <a:schemeClr val="bg1"/>
          </a:solidFill>
        </p:spPr>
        <p:txBody>
          <a:bodyPr/>
          <a:lstStyle/>
          <a:p>
            <a:pPr algn="just">
              <a:buNone/>
            </a:pPr>
            <a:r>
              <a:rPr lang="pt-BR" sz="2800" dirty="0" smtClean="0"/>
              <a:t>Explique o porque de não observarmos os limites entre os principais ossos do neurocrânio na imagem.</a:t>
            </a:r>
          </a:p>
        </p:txBody>
      </p:sp>
      <p:pic>
        <p:nvPicPr>
          <p:cNvPr id="6" name="Picture 5" descr="F:\DCIM\101MSDCF\DSC001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4704" y="2844502"/>
            <a:ext cx="50038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5496" y="3429000"/>
            <a:ext cx="4032448" cy="193899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FF0000"/>
                </a:solidFill>
              </a:rPr>
              <a:t>Resposta: </a:t>
            </a:r>
          </a:p>
          <a:p>
            <a:pPr algn="just"/>
            <a:r>
              <a:rPr lang="pt-BR" sz="2000" dirty="0" smtClean="0">
                <a:solidFill>
                  <a:schemeClr val="tx2"/>
                </a:solidFill>
              </a:rPr>
              <a:t>A ausência de suturas no neurocrânio pode ser explicada pela ocorrência natural do processo de </a:t>
            </a:r>
            <a:r>
              <a:rPr lang="pt-BR" sz="2000" dirty="0" err="1" smtClean="0">
                <a:solidFill>
                  <a:schemeClr val="tx2"/>
                </a:solidFill>
              </a:rPr>
              <a:t>sinostose</a:t>
            </a:r>
            <a:r>
              <a:rPr lang="pt-BR" sz="2000" dirty="0" smtClean="0">
                <a:solidFill>
                  <a:schemeClr val="tx2"/>
                </a:solidFill>
              </a:rPr>
              <a:t> (fusão entre os ossos com desaparecimento das suturas).</a:t>
            </a:r>
            <a:endParaRPr lang="pt-BR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pt-BR" dirty="0" smtClean="0"/>
              <a:t>Questão 8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4525963"/>
          </a:xfrm>
          <a:solidFill>
            <a:schemeClr val="bg1"/>
          </a:solidFill>
        </p:spPr>
        <p:txBody>
          <a:bodyPr/>
          <a:lstStyle/>
          <a:p>
            <a:pPr algn="just">
              <a:buNone/>
            </a:pPr>
            <a:r>
              <a:rPr lang="pt-BR" sz="2800" dirty="0" smtClean="0"/>
              <a:t>Qual o </a:t>
            </a:r>
            <a:r>
              <a:rPr lang="pt-BR" sz="2800" u="sng" dirty="0" smtClean="0"/>
              <a:t>osso pneumático </a:t>
            </a:r>
            <a:r>
              <a:rPr lang="pt-BR" sz="2800" dirty="0" smtClean="0"/>
              <a:t>indicado pela seta?</a:t>
            </a:r>
          </a:p>
          <a:p>
            <a:pPr marL="514350" indent="-514350" algn="just">
              <a:buAutoNum type="alphaUcPeriod"/>
            </a:pPr>
            <a:r>
              <a:rPr lang="pt-BR" sz="2800" dirty="0" smtClean="0"/>
              <a:t>Frontal</a:t>
            </a:r>
          </a:p>
          <a:p>
            <a:pPr marL="514350" indent="-514350" algn="just">
              <a:buAutoNum type="alphaUcPeriod"/>
            </a:pPr>
            <a:r>
              <a:rPr lang="pt-BR" sz="2800" dirty="0" smtClean="0"/>
              <a:t>Temporal</a:t>
            </a:r>
          </a:p>
          <a:p>
            <a:pPr marL="514350" indent="-514350" algn="just">
              <a:buAutoNum type="alphaUcPeriod"/>
            </a:pPr>
            <a:r>
              <a:rPr lang="pt-BR" sz="2800" dirty="0" smtClean="0"/>
              <a:t>Parietal</a:t>
            </a:r>
          </a:p>
          <a:p>
            <a:pPr marL="514350" indent="-514350" algn="just">
              <a:buAutoNum type="alphaUcPeriod"/>
            </a:pPr>
            <a:r>
              <a:rPr lang="pt-BR" sz="2800" dirty="0" err="1" smtClean="0"/>
              <a:t>Esfenóide</a:t>
            </a:r>
            <a:endParaRPr lang="pt-BR" sz="2800" dirty="0" smtClean="0"/>
          </a:p>
          <a:p>
            <a:pPr marL="514350" indent="-514350" algn="just">
              <a:buAutoNum type="alphaUcPeriod"/>
            </a:pPr>
            <a:r>
              <a:rPr lang="pt-BR" sz="2800" dirty="0" err="1" smtClean="0"/>
              <a:t>Etmóide</a:t>
            </a:r>
            <a:endParaRPr lang="pt-BR" sz="2800" dirty="0"/>
          </a:p>
        </p:txBody>
      </p:sp>
      <p:sp>
        <p:nvSpPr>
          <p:cNvPr id="7" name="Retângulo 6"/>
          <p:cNvSpPr/>
          <p:nvPr/>
        </p:nvSpPr>
        <p:spPr>
          <a:xfrm>
            <a:off x="251520" y="1988840"/>
            <a:ext cx="2016224" cy="432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7" descr="F:\DCIM\101MSDCF\DSC000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07528"/>
            <a:ext cx="3600698" cy="464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eta para a direita 7"/>
          <p:cNvSpPr/>
          <p:nvPr/>
        </p:nvSpPr>
        <p:spPr>
          <a:xfrm rot="2914819">
            <a:off x="5534142" y="2460672"/>
            <a:ext cx="792088" cy="28803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511</Words>
  <Application>Microsoft Office PowerPoint</Application>
  <PresentationFormat>Apresentação na tela (4:3)</PresentationFormat>
  <Paragraphs>128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Tema do Office</vt:lpstr>
      <vt:lpstr>Slide 1</vt:lpstr>
      <vt:lpstr>Questão 1</vt:lpstr>
      <vt:lpstr>Questão 2</vt:lpstr>
      <vt:lpstr>Questão 3</vt:lpstr>
      <vt:lpstr>Questão 4</vt:lpstr>
      <vt:lpstr>Questão 5</vt:lpstr>
      <vt:lpstr>Questão 6</vt:lpstr>
      <vt:lpstr>Questão 7</vt:lpstr>
      <vt:lpstr>Questão 8</vt:lpstr>
      <vt:lpstr>Questão 9</vt:lpstr>
      <vt:lpstr>Questão 10</vt:lpstr>
      <vt:lpstr>Questão 11</vt:lpstr>
      <vt:lpstr>Questão 12</vt:lpstr>
      <vt:lpstr>Questão 13</vt:lpstr>
      <vt:lpstr>Questão 14</vt:lpstr>
      <vt:lpstr>Principais artérias</vt:lpstr>
      <vt:lpstr> </vt:lpstr>
      <vt:lpstr>Questão 17</vt:lpstr>
      <vt:lpstr>Questão 18</vt:lpstr>
      <vt:lpstr>Questão 19</vt:lpstr>
      <vt:lpstr>Questão 20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Questões  Anatomia da cabeça RCG 1036</dc:title>
  <dc:creator>tirapelli</dc:creator>
  <cp:lastModifiedBy>tirapelli</cp:lastModifiedBy>
  <cp:revision>16</cp:revision>
  <dcterms:created xsi:type="dcterms:W3CDTF">2020-05-06T12:25:38Z</dcterms:created>
  <dcterms:modified xsi:type="dcterms:W3CDTF">2020-05-07T15:04:51Z</dcterms:modified>
</cp:coreProperties>
</file>