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000" dirty="0" smtClean="0"/>
              <a:t>PHA3513 – Sustentabilidade no Setor Produtivo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/>
              <a:t>Atividade 4 – 10 regras de ouro</a:t>
            </a:r>
          </a:p>
          <a:p>
            <a:r>
              <a:rPr lang="pt-BR" dirty="0" smtClean="0"/>
              <a:t>Gustavo de Castro Guimarães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9637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Introdução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53765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Fibras vegetais – como sisal e juta – passam a ser utilizadas em indústrias, substituindo polímeros derivados do petróleo</a:t>
            </a:r>
          </a:p>
          <a:p>
            <a:pPr lvl="1"/>
            <a:r>
              <a:rPr lang="pt-BR" dirty="0" smtClean="0"/>
              <a:t>Indústrias de embalagens e automotivas</a:t>
            </a:r>
          </a:p>
          <a:p>
            <a:pPr lvl="1"/>
            <a:r>
              <a:rPr lang="pt-BR" dirty="0" err="1" smtClean="0"/>
              <a:t>Reciclabilidade</a:t>
            </a:r>
            <a:r>
              <a:rPr lang="pt-BR" dirty="0" smtClean="0"/>
              <a:t> e biodegradabilidade no fim do ciclo de vida</a:t>
            </a:r>
          </a:p>
          <a:p>
            <a:pPr lvl="1"/>
            <a:r>
              <a:rPr lang="pt-BR" dirty="0" smtClean="0"/>
              <a:t>Substituição das fibras de vidro</a:t>
            </a:r>
          </a:p>
          <a:p>
            <a:r>
              <a:rPr lang="pt-BR" dirty="0" smtClean="0"/>
              <a:t>As fibras vegetais podem ser usadas como isolamento térmico e acústico e têm também baixo custo e impacto social no ramo da agricultura</a:t>
            </a:r>
          </a:p>
          <a:p>
            <a:r>
              <a:rPr lang="pt-BR" dirty="0" smtClean="0"/>
              <a:t>Capacidade de produção no Brasil de 10.000 </a:t>
            </a:r>
            <a:r>
              <a:rPr lang="pt-BR" dirty="0" err="1" smtClean="0"/>
              <a:t>ton</a:t>
            </a:r>
            <a:r>
              <a:rPr lang="pt-BR" dirty="0" smtClean="0"/>
              <a:t>/ano</a:t>
            </a:r>
          </a:p>
          <a:p>
            <a:r>
              <a:rPr lang="pt-BR" dirty="0" smtClean="0"/>
              <a:t>Iniciativa das indústrias automotivas mundiais de uso desse tipo de fibra</a:t>
            </a:r>
          </a:p>
          <a:p>
            <a:r>
              <a:rPr lang="pt-BR" dirty="0" smtClean="0"/>
              <a:t>Artigo faz estudo de caso sobre o uso de fibras vegetais em uma peça de </a:t>
            </a:r>
            <a:r>
              <a:rPr lang="pt-BR" dirty="0" err="1" smtClean="0"/>
              <a:t>buggy</a:t>
            </a:r>
            <a:r>
              <a:rPr lang="pt-BR" dirty="0" smtClean="0"/>
              <a:t>, numa indústria brasileira (ANCEL Plásticos Reforçados, Rio Claro – SP)</a:t>
            </a:r>
            <a:endParaRPr lang="pt-BR" dirty="0"/>
          </a:p>
        </p:txBody>
      </p:sp>
      <p:pic>
        <p:nvPicPr>
          <p:cNvPr id="1026" name="Picture 2" descr="Brown Cotton Fiber Jute Fiber, Rs 100 /kilogram, Go Green Product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127" y="5234538"/>
            <a:ext cx="1594402" cy="110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ute cultivation brings new hope in Narail - Bangladesh Po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26" y="5234538"/>
            <a:ext cx="1931409" cy="1081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1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Metodologia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53764"/>
            <a:ext cx="8596668" cy="4993248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LCA – Life </a:t>
            </a:r>
            <a:r>
              <a:rPr lang="pt-BR" dirty="0" err="1" smtClean="0"/>
              <a:t>Cycle</a:t>
            </a:r>
            <a:r>
              <a:rPr lang="pt-BR" dirty="0" smtClean="0"/>
              <a:t> </a:t>
            </a:r>
            <a:r>
              <a:rPr lang="pt-BR" dirty="0" err="1" smtClean="0"/>
              <a:t>Assessment</a:t>
            </a:r>
            <a:endParaRPr lang="pt-BR" dirty="0" smtClean="0"/>
          </a:p>
          <a:p>
            <a:r>
              <a:rPr lang="pt-BR" dirty="0" smtClean="0"/>
              <a:t>Peça a ser analisada: capô do </a:t>
            </a:r>
            <a:r>
              <a:rPr lang="pt-BR" dirty="0" err="1" smtClean="0"/>
              <a:t>buggy</a:t>
            </a:r>
            <a:endParaRPr lang="pt-BR" dirty="0" smtClean="0"/>
          </a:p>
          <a:p>
            <a:pPr lvl="1"/>
            <a:r>
              <a:rPr lang="pt-BR" dirty="0" smtClean="0"/>
              <a:t>3 diferentes peças feitas de juta e uma de fibra de vidro (convencional)</a:t>
            </a:r>
          </a:p>
          <a:p>
            <a:pPr lvl="1"/>
            <a:r>
              <a:rPr lang="pt-BR" dirty="0" smtClean="0"/>
              <a:t>Juta proveniente da Amazônia brasileira, sem impacto para os trabalhadores</a:t>
            </a:r>
          </a:p>
          <a:p>
            <a:r>
              <a:rPr lang="pt-BR" dirty="0" smtClean="0"/>
              <a:t>Controle de todo o ciclo de vida do produto, da produção ao descarte, assim como seu impacto na performance do carro</a:t>
            </a:r>
          </a:p>
          <a:p>
            <a:r>
              <a:rPr lang="pt-BR" dirty="0" smtClean="0"/>
              <a:t>Uso do software </a:t>
            </a:r>
            <a:r>
              <a:rPr lang="pt-BR" dirty="0" err="1" smtClean="0"/>
              <a:t>SimaPro</a:t>
            </a:r>
            <a:endParaRPr lang="pt-BR" dirty="0" smtClean="0"/>
          </a:p>
          <a:p>
            <a:r>
              <a:rPr lang="pt-BR" dirty="0" smtClean="0"/>
              <a:t>Uso das fibras vegetais se provou vantajoso em relação à fibra de vidro convencional</a:t>
            </a:r>
          </a:p>
          <a:p>
            <a:pPr lvl="1"/>
            <a:r>
              <a:rPr lang="pt-BR" dirty="0" smtClean="0"/>
              <a:t>Custo sete vezes mais baixo</a:t>
            </a:r>
          </a:p>
          <a:p>
            <a:pPr lvl="1"/>
            <a:r>
              <a:rPr lang="pt-BR" dirty="0" smtClean="0"/>
              <a:t>Menor impacto ambiental</a:t>
            </a:r>
          </a:p>
          <a:p>
            <a:pPr lvl="1"/>
            <a:r>
              <a:rPr lang="pt-BR" dirty="0" smtClean="0"/>
              <a:t>Geração de empregos na produção</a:t>
            </a:r>
          </a:p>
          <a:p>
            <a:r>
              <a:rPr lang="pt-BR" dirty="0" smtClean="0"/>
              <a:t>Único porém é na fase de transporte (ainda no </a:t>
            </a:r>
            <a:r>
              <a:rPr lang="pt-BR" dirty="0" err="1" smtClean="0"/>
              <a:t>pré</a:t>
            </a:r>
            <a:r>
              <a:rPr lang="pt-BR" dirty="0" err="1"/>
              <a:t>-</a:t>
            </a:r>
            <a:r>
              <a:rPr lang="pt-BR" dirty="0" err="1" smtClean="0"/>
              <a:t>uso</a:t>
            </a:r>
            <a:r>
              <a:rPr lang="pt-BR" dirty="0" smtClean="0"/>
              <a:t>) das plantas, que gera maiores impactos</a:t>
            </a:r>
          </a:p>
          <a:p>
            <a:pPr lvl="1"/>
            <a:r>
              <a:rPr lang="pt-BR" dirty="0" smtClean="0"/>
              <a:t>Oportunidade para melhora na logística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984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Relação com as 10 regras de ouro - </a:t>
            </a:r>
            <a:r>
              <a:rPr lang="pt-BR" sz="3200" dirty="0" err="1" smtClean="0"/>
              <a:t>Ecodesign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53764"/>
            <a:ext cx="8596668" cy="4993248"/>
          </a:xfrm>
        </p:spPr>
        <p:txBody>
          <a:bodyPr>
            <a:normAutofit/>
          </a:bodyPr>
          <a:lstStyle/>
          <a:p>
            <a:r>
              <a:rPr lang="pt-BR" dirty="0" smtClean="0"/>
              <a:t>1ª regra: Toxicidade</a:t>
            </a:r>
          </a:p>
          <a:p>
            <a:pPr lvl="1"/>
            <a:r>
              <a:rPr lang="pt-BR" dirty="0" smtClean="0"/>
              <a:t>Substituição da fibra de vidro, derivada de combustíveis fósseis, por fibra vegetal, que promove menor impacto ao meio ambiente e à saúde dos trabalhadores envolvidos na extração</a:t>
            </a:r>
          </a:p>
          <a:p>
            <a:r>
              <a:rPr lang="pt-BR" dirty="0" smtClean="0"/>
              <a:t>2ª regra: Economia de energia e materiais</a:t>
            </a:r>
          </a:p>
          <a:p>
            <a:pPr lvl="1"/>
            <a:r>
              <a:rPr lang="pt-BR" dirty="0" smtClean="0"/>
              <a:t>Na fase de </a:t>
            </a:r>
            <a:r>
              <a:rPr lang="pt-BR" dirty="0" err="1" smtClean="0"/>
              <a:t>pré-uso</a:t>
            </a:r>
            <a:r>
              <a:rPr lang="pt-BR" dirty="0" smtClean="0"/>
              <a:t>, a fibra vegetal requer mais energia do que a fibra de vidro</a:t>
            </a:r>
          </a:p>
          <a:p>
            <a:pPr lvl="1"/>
            <a:r>
              <a:rPr lang="pt-BR" dirty="0" smtClean="0"/>
              <a:t>Desafio para minimizar os gastos com energia na fase de transporte e produção</a:t>
            </a:r>
          </a:p>
          <a:p>
            <a:r>
              <a:rPr lang="pt-BR" dirty="0" smtClean="0"/>
              <a:t>3ª regra: Redução de massa</a:t>
            </a:r>
          </a:p>
          <a:p>
            <a:pPr lvl="1"/>
            <a:r>
              <a:rPr lang="pt-BR" dirty="0" smtClean="0"/>
              <a:t>A fibra derivada da juta é aproximadamente 15% mais leve que a fibra de vidro utilizada anteriormente</a:t>
            </a:r>
          </a:p>
          <a:p>
            <a:r>
              <a:rPr lang="pt-BR" dirty="0" smtClean="0"/>
              <a:t>4ª regra: Redução de energia (fase de uso)</a:t>
            </a:r>
          </a:p>
          <a:p>
            <a:pPr lvl="1"/>
            <a:r>
              <a:rPr lang="pt-BR" dirty="0" smtClean="0"/>
              <a:t>A redução de peso gerada pelo uso da fibra vegetal faz </a:t>
            </a:r>
            <a:r>
              <a:rPr lang="pt-BR" dirty="0"/>
              <a:t>com que o veículo gaste 0.029% menos combustível, cerca de 7.7 litros na vida útil do produto</a:t>
            </a:r>
          </a:p>
          <a:p>
            <a:pPr lvl="1"/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58516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Relação com as 10 regras de ouro - </a:t>
            </a:r>
            <a:r>
              <a:rPr lang="pt-BR" sz="3200" dirty="0" err="1" smtClean="0"/>
              <a:t>Ecodesign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53764"/>
            <a:ext cx="8596668" cy="4993248"/>
          </a:xfrm>
        </p:spPr>
        <p:txBody>
          <a:bodyPr>
            <a:normAutofit lnSpcReduction="10000"/>
          </a:bodyPr>
          <a:lstStyle/>
          <a:p>
            <a:r>
              <a:rPr lang="pt-BR" dirty="0"/>
              <a:t>5</a:t>
            </a:r>
            <a:r>
              <a:rPr lang="pt-BR" dirty="0" smtClean="0"/>
              <a:t>ª regra: Atualizações</a:t>
            </a:r>
          </a:p>
          <a:p>
            <a:pPr lvl="1"/>
            <a:r>
              <a:rPr lang="pt-BR" dirty="0" smtClean="0"/>
              <a:t>Como não é uma peça que deva ser trocada ou reparada em condições normais, nem que requeira qualquer tipo de software, a regra referente a atualizações é pouco aplicável para esse estudo de caso</a:t>
            </a:r>
          </a:p>
          <a:p>
            <a:r>
              <a:rPr lang="pt-BR" dirty="0"/>
              <a:t>6</a:t>
            </a:r>
            <a:r>
              <a:rPr lang="pt-BR" dirty="0" smtClean="0"/>
              <a:t>ª regra: Vida útil longa</a:t>
            </a:r>
          </a:p>
          <a:p>
            <a:pPr lvl="1"/>
            <a:r>
              <a:rPr lang="pt-BR" dirty="0" smtClean="0"/>
              <a:t>Tanto a fibra de vidro quanto a fibra vegetal têm a sua vida útil relacionada à vida útil do </a:t>
            </a:r>
            <a:r>
              <a:rPr lang="pt-BR" dirty="0" err="1" smtClean="0"/>
              <a:t>buggy</a:t>
            </a:r>
            <a:r>
              <a:rPr lang="pt-BR" dirty="0" smtClean="0"/>
              <a:t> como um todo (no estudo, considerado como 20 anos)</a:t>
            </a:r>
          </a:p>
          <a:p>
            <a:r>
              <a:rPr lang="pt-BR" dirty="0" smtClean="0"/>
              <a:t>7ª regra: Proteção</a:t>
            </a:r>
          </a:p>
          <a:p>
            <a:pPr lvl="1"/>
            <a:r>
              <a:rPr lang="pt-BR" dirty="0" smtClean="0"/>
              <a:t>Alguns tratamentos à fibra de juta geraram melhoria nas suas propriedades mecânicas, assegurando menor probabilidade de quebra e diminuindo as possíveis vantagens de performance do uso da fibra de vidro</a:t>
            </a:r>
          </a:p>
          <a:p>
            <a:r>
              <a:rPr lang="pt-BR" dirty="0" smtClean="0"/>
              <a:t>8ª regra: Informação</a:t>
            </a:r>
          </a:p>
          <a:p>
            <a:pPr lvl="1"/>
            <a:r>
              <a:rPr lang="pt-BR" dirty="0" smtClean="0"/>
              <a:t>O estudo de caso trata de apenas uma peça (o capô), que não requer grandes informações para o processo de reciclagem. A reciclagem da fibra de vidro convencional é economicamente inviável, enquanto a reciclagem da fibra vegetal é 74% mais barata. A maior diferença de impacto nesse estudo de caso se dá na fase de pós-uso</a:t>
            </a:r>
            <a:endParaRPr lang="pt-BR" dirty="0"/>
          </a:p>
          <a:p>
            <a:pPr lvl="1"/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8475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Relação com as 10 regras de ouro - </a:t>
            </a:r>
            <a:r>
              <a:rPr lang="pt-BR" sz="3200" dirty="0" err="1" smtClean="0"/>
              <a:t>Ecodesign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53764"/>
            <a:ext cx="8596668" cy="4993248"/>
          </a:xfrm>
        </p:spPr>
        <p:txBody>
          <a:bodyPr>
            <a:normAutofit/>
          </a:bodyPr>
          <a:lstStyle/>
          <a:p>
            <a:r>
              <a:rPr lang="pt-BR" dirty="0"/>
              <a:t>9</a:t>
            </a:r>
            <a:r>
              <a:rPr lang="pt-BR" dirty="0" smtClean="0"/>
              <a:t>ª regra: Reduzir misturas de materiais</a:t>
            </a:r>
          </a:p>
          <a:p>
            <a:pPr lvl="1"/>
            <a:r>
              <a:rPr lang="pt-BR" dirty="0" smtClean="0"/>
              <a:t>A fibra vegetal (de juta), pode ser reciclada e tratada para ser utilizada novamente, diminuindo o impacto ambiental do descarte</a:t>
            </a:r>
          </a:p>
          <a:p>
            <a:pPr lvl="1"/>
            <a:r>
              <a:rPr lang="pt-BR" dirty="0" smtClean="0"/>
              <a:t>O estudo mostrou três possíveis métodos de utilização da fibra de juta, não tratada, com tratamento parcial e completo, sendo todas mais vantajosas em termos ambientais do que a fibra de vidro</a:t>
            </a:r>
          </a:p>
          <a:p>
            <a:r>
              <a:rPr lang="pt-BR" dirty="0" smtClean="0"/>
              <a:t>10ª regra: Desmontagem</a:t>
            </a:r>
          </a:p>
          <a:p>
            <a:pPr lvl="1"/>
            <a:r>
              <a:rPr lang="pt-BR" dirty="0" smtClean="0"/>
              <a:t>Não é englobada no estudo de caso, mas imagina-se que a montagem de um capô de </a:t>
            </a:r>
            <a:r>
              <a:rPr lang="pt-BR" dirty="0" err="1" smtClean="0"/>
              <a:t>buggy</a:t>
            </a:r>
            <a:r>
              <a:rPr lang="pt-BR" dirty="0" smtClean="0"/>
              <a:t> seja muito similar nos dois casos de materiais estudados</a:t>
            </a:r>
          </a:p>
          <a:p>
            <a:pPr lvl="1"/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086888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Conclusões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53764"/>
            <a:ext cx="8596668" cy="4993248"/>
          </a:xfrm>
        </p:spPr>
        <p:txBody>
          <a:bodyPr>
            <a:normAutofit/>
          </a:bodyPr>
          <a:lstStyle/>
          <a:p>
            <a:r>
              <a:rPr lang="pt-BR" dirty="0" smtClean="0"/>
              <a:t>Redesenhar uma peça já existente, com novos materiais</a:t>
            </a:r>
          </a:p>
          <a:p>
            <a:pPr lvl="1"/>
            <a:r>
              <a:rPr lang="pt-BR" dirty="0" smtClean="0"/>
              <a:t>Geração de empregos para pequenas comunidades agrícolas</a:t>
            </a:r>
          </a:p>
          <a:p>
            <a:pPr lvl="1"/>
            <a:r>
              <a:rPr lang="pt-BR" dirty="0" smtClean="0"/>
              <a:t>Menor impacto ambiental em todo o ciclo de vida</a:t>
            </a:r>
          </a:p>
          <a:p>
            <a:pPr lvl="1"/>
            <a:r>
              <a:rPr lang="pt-BR" dirty="0" smtClean="0"/>
              <a:t>Ganho econômico para toda a cadeia, da produção ao cliente</a:t>
            </a:r>
          </a:p>
          <a:p>
            <a:r>
              <a:rPr lang="pt-BR" dirty="0" smtClean="0"/>
              <a:t>Oportunidades de melhoria</a:t>
            </a:r>
          </a:p>
          <a:p>
            <a:pPr lvl="1"/>
            <a:r>
              <a:rPr lang="pt-BR" dirty="0" smtClean="0"/>
              <a:t>Uso de materiais reciclados – no texto é citada a possibilidade de reciclagem da fibra vegetal e sua viabilidade econômica, mas não sobre a viabilidade de materiais já reciclados para a fabricação da peça em questão</a:t>
            </a:r>
          </a:p>
          <a:p>
            <a:pPr lvl="1"/>
            <a:r>
              <a:rPr lang="pt-BR" dirty="0" smtClean="0"/>
              <a:t>Grandes gastos energéticos na fase de produção e transporte da fibra vegetal – maior que fibra de vidro – possibilidade de otimizar o processo logístico de maneira a reduzir ainda mais o impacto e custos 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marL="57150" indent="0">
              <a:buNone/>
            </a:pP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99660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4000" dirty="0" smtClean="0"/>
              <a:t>Obrigado!</a:t>
            </a:r>
            <a:endParaRPr lang="pt-BR" sz="40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6902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678</TotalTime>
  <Words>802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Facetado</vt:lpstr>
      <vt:lpstr>PHA3513 – Sustentabilidade no Setor Produtivo</vt:lpstr>
      <vt:lpstr>Introdução</vt:lpstr>
      <vt:lpstr>Metodologia e resultados</vt:lpstr>
      <vt:lpstr>Relação com as 10 regras de ouro - Ecodesign</vt:lpstr>
      <vt:lpstr>Relação com as 10 regras de ouro - Ecodesign</vt:lpstr>
      <vt:lpstr>Relação com as 10 regras de ouro - Ecodesign</vt:lpstr>
      <vt:lpstr>Conclusões</vt:lpstr>
      <vt:lpstr>Obrigado!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PHA3513 – Sustentabilidade no Setor Produtivo</dc:title>
  <dc:creator>Gustavo</dc:creator>
  <cp:lastModifiedBy>Gustavo</cp:lastModifiedBy>
  <cp:revision>15</cp:revision>
  <dcterms:created xsi:type="dcterms:W3CDTF">2020-04-03T01:15:42Z</dcterms:created>
  <dcterms:modified xsi:type="dcterms:W3CDTF">2020-04-03T12:34:04Z</dcterms:modified>
</cp:coreProperties>
</file>