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253c85f0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253c85f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253c85f0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253c85f0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253c85f0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253c85f0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253c85f0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253c85f0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35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FF"/>
                </a:solidFill>
              </a:rPr>
              <a:t>Por que Música na Escola?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19400" y="3480275"/>
            <a:ext cx="8520600" cy="6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FF"/>
                </a:solidFill>
              </a:rPr>
              <a:t>Carlos Kater   </a:t>
            </a:r>
            <a:endParaRPr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D9D9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- </a:t>
            </a:r>
            <a:r>
              <a:rPr lang="pt-BR"/>
              <a:t>Música está em todas as culturas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Acesso democrático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Lei 11.769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Luxo ou necessidade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Que tipo de música nos referimos?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(Estilo, abordagem, manifestação)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D9D9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Música e Educação Musical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- </a:t>
            </a:r>
            <a:r>
              <a:rPr lang="pt-BR"/>
              <a:t>Pode parecer sensato não Ensino de música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Educação Musical X Música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- Objetivos do ensino: Ser interessante para os alunos, despertar curiosidade, balancear teoria, prática, tradição e inovação.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D9D9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Educação Musical e Criação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- </a:t>
            </a:r>
            <a:r>
              <a:rPr lang="pt-BR"/>
              <a:t>Novo momento para o ensino pode promover resultados positivos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Música da Escolas: dar vez de expressão aos alunos, novas modalidades de diálogo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Não se limitar a processos miméticos de reprodução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D9D9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 de conclusão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- </a:t>
            </a:r>
            <a:r>
              <a:rPr lang="pt-BR"/>
              <a:t>Não reproduzir experiências passadas do ensino de música nas escolas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Ensino flexível e multidirecional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Modelos de ensino balanceados na teoria e prática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Colaborativo e criativo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- Não deve ser confundido ou substituído por aulas de história da música, educação artística, momento para recreação...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