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9"/>
  </p:notesMasterIdLst>
  <p:sldIdLst>
    <p:sldId id="277" r:id="rId2"/>
    <p:sldId id="310" r:id="rId3"/>
    <p:sldId id="311" r:id="rId4"/>
    <p:sldId id="312" r:id="rId5"/>
    <p:sldId id="313" r:id="rId6"/>
    <p:sldId id="316" r:id="rId7"/>
    <p:sldId id="315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88" autoAdjust="0"/>
  </p:normalViewPr>
  <p:slideViewPr>
    <p:cSldViewPr>
      <p:cViewPr varScale="1">
        <p:scale>
          <a:sx n="82" d="100"/>
          <a:sy n="82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D31F1D-4F74-43CA-B3D0-EBE3A49BEF65}" type="datetimeFigureOut">
              <a:rPr lang="pt-BR"/>
              <a:pPr>
                <a:defRPr/>
              </a:pPr>
              <a:t>08/06/2015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t-B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7C1BB0-6BDF-4306-B270-8AF06D070F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582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016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808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772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317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556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556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005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08/06/2015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08/06/2015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08/06/2015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08/06/2015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08/06/2015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Introdução à </a:t>
            </a:r>
            <a:r>
              <a:rPr lang="pt-BR" sz="1600" dirty="0" smtClean="0">
                <a:latin typeface="Arial" charset="0"/>
              </a:rPr>
              <a:t>Engenharia Civil e Ambiental           2015</a:t>
            </a:r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S12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899592" y="2708920"/>
            <a:ext cx="7595121" cy="3936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ROTEIRO DA AULA </a:t>
            </a:r>
            <a:r>
              <a:rPr lang="pt-BR" b="1" dirty="0" smtClean="0"/>
              <a:t>S12  </a:t>
            </a:r>
            <a:endParaRPr lang="pt-BR" dirty="0"/>
          </a:p>
          <a:p>
            <a:pPr marL="514350" indent="-514350">
              <a:buClr>
                <a:schemeClr val="tx1"/>
              </a:buClr>
            </a:pPr>
            <a:r>
              <a:rPr lang="pt-BR" sz="2400" b="1" dirty="0"/>
              <a:t>	</a:t>
            </a:r>
            <a:r>
              <a:rPr lang="pt-PT" sz="2400" dirty="0" smtClean="0"/>
              <a:t>Cada </a:t>
            </a:r>
            <a:r>
              <a:rPr lang="pt-PT" sz="2400" dirty="0"/>
              <a:t>grupo A ou B  </a:t>
            </a:r>
            <a:r>
              <a:rPr lang="pt-PT" sz="2400" dirty="0" smtClean="0"/>
              <a:t>seleciona </a:t>
            </a:r>
            <a:r>
              <a:rPr lang="pt-PT" sz="2400" dirty="0"/>
              <a:t>uma equipe de 4 a 5 alunos para fazer a apresentação de seu trabalho. </a:t>
            </a:r>
            <a:r>
              <a:rPr lang="pt-PT" sz="2400" dirty="0"/>
              <a:t>A</a:t>
            </a:r>
            <a:r>
              <a:rPr lang="pt-PT" sz="2400" dirty="0" smtClean="0"/>
              <a:t> </a:t>
            </a:r>
            <a:r>
              <a:rPr lang="pt-PT" sz="2400" dirty="0"/>
              <a:t>banca </a:t>
            </a:r>
            <a:r>
              <a:rPr lang="pt-PT" sz="2400" dirty="0" smtClean="0"/>
              <a:t>seleciona </a:t>
            </a:r>
            <a:r>
              <a:rPr lang="pt-PT" sz="2400" dirty="0"/>
              <a:t>questões para serem feitas às equipes apresentadoras. </a:t>
            </a:r>
            <a:r>
              <a:rPr lang="pt-PT" sz="2400" dirty="0" smtClean="0"/>
              <a:t>Recomenda-se que as </a:t>
            </a:r>
            <a:r>
              <a:rPr lang="pt-PT" sz="2400" dirty="0"/>
              <a:t>questões se concentrem sobre a metodologia de projeto, verificando se ela foi bem entendida e aplicada pelas turmas. Recomenda-se também que se pergunte aos apresentadores o que seus projetos apresentam de inovador</a:t>
            </a:r>
            <a:r>
              <a:rPr lang="pt-PT" sz="2400" dirty="0" smtClean="0"/>
              <a:t>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Introdução à </a:t>
            </a:r>
            <a:r>
              <a:rPr lang="pt-BR" sz="1600" dirty="0" smtClean="0">
                <a:latin typeface="Arial" charset="0"/>
              </a:rPr>
              <a:t>Engenharia Civil e Ambiental           2015</a:t>
            </a:r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S12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611560" y="2708920"/>
            <a:ext cx="8380040" cy="423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b="1" dirty="0" smtClean="0"/>
              <a:t>Preparação </a:t>
            </a:r>
            <a:r>
              <a:rPr lang="pt-PT" b="1" dirty="0"/>
              <a:t>para a apresentação</a:t>
            </a:r>
            <a:endParaRPr lang="pt-BR" dirty="0"/>
          </a:p>
          <a:p>
            <a:r>
              <a:rPr lang="pt-PT" dirty="0"/>
              <a:t>O</a:t>
            </a:r>
            <a:r>
              <a:rPr lang="pt-PT" dirty="0" smtClean="0"/>
              <a:t> </a:t>
            </a:r>
            <a:r>
              <a:rPr lang="pt-PT" dirty="0"/>
              <a:t>tempo de apresentação é de 30 minutos. </a:t>
            </a:r>
            <a:endParaRPr lang="pt-BR" dirty="0"/>
          </a:p>
          <a:p>
            <a:r>
              <a:rPr lang="pt-PT" dirty="0" smtClean="0"/>
              <a:t>Os </a:t>
            </a:r>
            <a:r>
              <a:rPr lang="pt-PT" dirty="0"/>
              <a:t>alunos da </a:t>
            </a:r>
            <a:r>
              <a:rPr lang="pt-PT" dirty="0" smtClean="0"/>
              <a:t>platéia, </a:t>
            </a:r>
            <a:r>
              <a:rPr lang="pt-PT" dirty="0"/>
              <a:t>por questão de respeito e ética, </a:t>
            </a:r>
            <a:r>
              <a:rPr lang="pt-PT" dirty="0" smtClean="0"/>
              <a:t>devem </a:t>
            </a:r>
            <a:r>
              <a:rPr lang="pt-PT" dirty="0"/>
              <a:t>assistir atentamente a apresentação dos trabalhos; só </a:t>
            </a:r>
            <a:r>
              <a:rPr lang="pt-PT" dirty="0" smtClean="0"/>
              <a:t>assim podem </a:t>
            </a:r>
            <a:r>
              <a:rPr lang="pt-PT" dirty="0"/>
              <a:t>efetuar uma avaliação justa. </a:t>
            </a:r>
            <a:endParaRPr lang="pt-BR" dirty="0"/>
          </a:p>
          <a:p>
            <a:r>
              <a:rPr lang="pt-PT" dirty="0" smtClean="0"/>
              <a:t>Os grupos </a:t>
            </a:r>
            <a:r>
              <a:rPr lang="pt-PT" dirty="0"/>
              <a:t>A e B que assistem a apresentação que também deverão formular perguntas. Cada turma deverá propor </a:t>
            </a:r>
            <a:r>
              <a:rPr lang="pt-PT" dirty="0" smtClean="0"/>
              <a:t>uma (ou duas) questão(ões), </a:t>
            </a:r>
            <a:r>
              <a:rPr lang="pt-PT" dirty="0"/>
              <a:t>que </a:t>
            </a:r>
            <a:r>
              <a:rPr lang="pt-PT" dirty="0" smtClean="0"/>
              <a:t>será(ão) encaminhada(s) </a:t>
            </a:r>
            <a:r>
              <a:rPr lang="pt-PT" dirty="0"/>
              <a:t>por escrito</a:t>
            </a:r>
            <a:r>
              <a:rPr lang="pt-PT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303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Introdução à </a:t>
            </a:r>
            <a:r>
              <a:rPr lang="pt-BR" sz="1600" dirty="0" smtClean="0">
                <a:latin typeface="Arial" charset="0"/>
              </a:rPr>
              <a:t>Engenharia Civil e Ambiental           2015</a:t>
            </a:r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S12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226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sz="2400" b="1" dirty="0" smtClean="0"/>
              <a:t>Apresentação </a:t>
            </a:r>
            <a:endParaRPr lang="pt-BR" sz="2400" dirty="0"/>
          </a:p>
          <a:p>
            <a:r>
              <a:rPr lang="pt-PT" sz="2400" dirty="0"/>
              <a:t>Cada um dos grupos efetua a apresentação, de acordo com a ordem previamente sorteada. A banca, a seu critério, pode conceder tempo adicional para que as equipes completem sua apresentação. Não é permitida a interrupção da apresentação para formulação de perguntas</a:t>
            </a:r>
            <a:r>
              <a:rPr lang="pt-PT" sz="2400" dirty="0" smtClean="0"/>
              <a:t>.</a:t>
            </a:r>
            <a:endParaRPr lang="pt-BR" sz="2400" dirty="0"/>
          </a:p>
          <a:p>
            <a:pPr marL="514350" indent="-514350">
              <a:buClr>
                <a:schemeClr val="tx1"/>
              </a:buClr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09219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Introdução à </a:t>
            </a:r>
            <a:r>
              <a:rPr lang="pt-BR" sz="1600" dirty="0" smtClean="0">
                <a:latin typeface="Arial" charset="0"/>
              </a:rPr>
              <a:t>Engenharia Civil e Ambiental           2015</a:t>
            </a:r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S12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971600" y="2780928"/>
            <a:ext cx="7848872" cy="331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sz="2400" b="1" dirty="0" smtClean="0"/>
              <a:t>Arguição</a:t>
            </a:r>
            <a:endParaRPr lang="pt-BR" sz="2400" dirty="0"/>
          </a:p>
          <a:p>
            <a:r>
              <a:rPr lang="pt-PT" sz="2400" dirty="0"/>
              <a:t>Para a fase de debate deve-se proceder a sorteio para definir a ordem de arguição </a:t>
            </a:r>
            <a:r>
              <a:rPr lang="pt-PT" sz="2400" dirty="0" smtClean="0"/>
              <a:t>dos grupos A e B. </a:t>
            </a:r>
            <a:endParaRPr lang="pt-BR" sz="2400" dirty="0"/>
          </a:p>
          <a:p>
            <a:r>
              <a:rPr lang="pt-PT" sz="2400" dirty="0"/>
              <a:t>A banca formula questões, previamente selecionadas, às equipes, alternando a ordem de resposta. </a:t>
            </a:r>
            <a:endParaRPr lang="pt-BR" sz="2400" dirty="0"/>
          </a:p>
          <a:p>
            <a:r>
              <a:rPr lang="pt-PT" sz="2400" dirty="0"/>
              <a:t>Em seguida a banca repassa para as equipes as questões formuladas </a:t>
            </a:r>
            <a:r>
              <a:rPr lang="pt-PT" sz="2400" dirty="0" smtClean="0"/>
              <a:t>pelos grupos A e B, </a:t>
            </a:r>
            <a:r>
              <a:rPr lang="pt-PT" sz="2400" dirty="0"/>
              <a:t>utilizando uma ordem previamente sorteada.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5257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Introdução à </a:t>
            </a:r>
            <a:r>
              <a:rPr lang="pt-BR" sz="1600" dirty="0" smtClean="0">
                <a:latin typeface="Arial" charset="0"/>
              </a:rPr>
              <a:t>Engenharia Civil e Ambiental           2015</a:t>
            </a:r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S12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827584" y="2780928"/>
            <a:ext cx="7667129" cy="3377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b="1" dirty="0" smtClean="0"/>
              <a:t>Contabilização </a:t>
            </a:r>
            <a:r>
              <a:rPr lang="pt-PT" b="1" dirty="0"/>
              <a:t>dos Votos </a:t>
            </a:r>
            <a:endParaRPr lang="pt-BR" dirty="0"/>
          </a:p>
          <a:p>
            <a:r>
              <a:rPr lang="pt-PT" dirty="0"/>
              <a:t>A banca apura sua própria votação conferindo aos grupos A e B, pela ordem de classificação, os fatores de turma 1,0 ou 0,9</a:t>
            </a:r>
            <a:r>
              <a:rPr lang="pt-PT" dirty="0" smtClean="0"/>
              <a:t>.</a:t>
            </a:r>
          </a:p>
          <a:p>
            <a:r>
              <a:rPr lang="pt-PT" dirty="0" smtClean="0"/>
              <a:t>A banca pode decidir atribuir 1,0 a seu critério.</a:t>
            </a:r>
          </a:p>
          <a:p>
            <a:r>
              <a:rPr lang="pt-PT" b="1" dirty="0"/>
              <a:t>A banca será constituída pelo professor e convidados, se possível</a:t>
            </a:r>
            <a:r>
              <a:rPr lang="pt-PT" b="1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767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Introdução à </a:t>
            </a:r>
            <a:r>
              <a:rPr lang="pt-BR" sz="1600" dirty="0" smtClean="0">
                <a:latin typeface="Arial" charset="0"/>
              </a:rPr>
              <a:t>Engenharia Civil e Ambiental           2015</a:t>
            </a:r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S12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467544" y="2636912"/>
            <a:ext cx="8352928" cy="4149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b="1" dirty="0" smtClean="0"/>
              <a:t>Preparação </a:t>
            </a:r>
            <a:r>
              <a:rPr lang="pt-PT" b="1" dirty="0"/>
              <a:t>para a Aula Final S13</a:t>
            </a:r>
            <a:endParaRPr lang="pt-BR" dirty="0"/>
          </a:p>
          <a:p>
            <a:r>
              <a:rPr lang="pt-PT" dirty="0"/>
              <a:t>Na aula S13 os alunos farão a avaliação individual da disciplina, preenchendo um questionário preparado para esta finalidade e, finalmente, farão a distribuição dos prêmios entre os alunos que mais se destacaram. </a:t>
            </a:r>
            <a:endParaRPr lang="pt-BR" dirty="0"/>
          </a:p>
          <a:p>
            <a:r>
              <a:rPr lang="pt-PT" b="1" dirty="0"/>
              <a:t>Como a participação dos alunos na avaliação da disciplina e na distribuição de prêmios é considerada muito importante, será atribuído um fator de participação para esta atividade</a:t>
            </a:r>
            <a:r>
              <a:rPr lang="pt-PT" b="1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13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Aula S11</a:t>
            </a:r>
            <a:endParaRPr lang="pt-B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Introdução à </a:t>
            </a:r>
            <a:r>
              <a:rPr lang="pt-BR" sz="1600" dirty="0" smtClean="0">
                <a:latin typeface="Arial" charset="0"/>
              </a:rPr>
              <a:t>Engenharia Civil e Ambiental           </a:t>
            </a:r>
            <a:endParaRPr lang="pt-BR" sz="1600" dirty="0">
              <a:latin typeface="Arial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181471"/>
            <a:ext cx="9144000" cy="538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02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703</TotalTime>
  <Words>387</Words>
  <Application>Microsoft Office PowerPoint</Application>
  <PresentationFormat>Apresentação na tela (4:3)</PresentationFormat>
  <Paragraphs>40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Mediano</vt:lpstr>
      <vt:lpstr>Aula S12</vt:lpstr>
      <vt:lpstr>Aula S12</vt:lpstr>
      <vt:lpstr>Aula S12</vt:lpstr>
      <vt:lpstr>Aula S12</vt:lpstr>
      <vt:lpstr>Aula S12</vt:lpstr>
      <vt:lpstr>Aula S12</vt:lpstr>
      <vt:lpstr>Aula S11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Engenharia</dc:title>
  <dc:creator>Bruno</dc:creator>
  <cp:lastModifiedBy>pef112</cp:lastModifiedBy>
  <cp:revision>91</cp:revision>
  <cp:lastPrinted>2014-02-23T15:34:51Z</cp:lastPrinted>
  <dcterms:created xsi:type="dcterms:W3CDTF">2010-02-24T01:23:28Z</dcterms:created>
  <dcterms:modified xsi:type="dcterms:W3CDTF">2015-06-08T13:59:34Z</dcterms:modified>
</cp:coreProperties>
</file>